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72" r:id="rId5"/>
    <p:sldId id="273" r:id="rId6"/>
    <p:sldId id="258" r:id="rId7"/>
    <p:sldId id="259" r:id="rId8"/>
    <p:sldId id="261" r:id="rId9"/>
    <p:sldId id="262" r:id="rId10"/>
    <p:sldId id="260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94660"/>
  </p:normalViewPr>
  <p:slideViewPr>
    <p:cSldViewPr>
      <p:cViewPr>
        <p:scale>
          <a:sx n="94" d="100"/>
          <a:sy n="94" d="100"/>
        </p:scale>
        <p:origin x="-87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bigslide.ru/images/19/18225/960/img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07062" y="620688"/>
            <a:ext cx="65008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Муниципальное бюджетное дошкольное учреждение </a:t>
            </a:r>
            <a:r>
              <a:rPr lang="ru-RU" dirty="0" err="1" smtClean="0"/>
              <a:t>Кадуйского</a:t>
            </a:r>
            <a:r>
              <a:rPr lang="ru-RU" dirty="0" smtClean="0"/>
              <a:t> муниципального </a:t>
            </a:r>
            <a:r>
              <a:rPr lang="ru-RU" dirty="0" smtClean="0"/>
              <a:t>округа</a:t>
            </a:r>
            <a:r>
              <a:rPr lang="ru-RU" dirty="0" smtClean="0"/>
              <a:t> </a:t>
            </a:r>
            <a:endParaRPr lang="ru-RU" dirty="0" smtClean="0"/>
          </a:p>
          <a:p>
            <a:pPr algn="ctr"/>
            <a:r>
              <a:rPr lang="ru-RU" dirty="0" smtClean="0"/>
              <a:t>«Детский сад №2 «Малыш»</a:t>
            </a:r>
          </a:p>
          <a:p>
            <a:pPr algn="ctr"/>
            <a:endParaRPr lang="ru-RU" sz="3200" i="1" dirty="0">
              <a:solidFill>
                <a:schemeClr val="accent2">
                  <a:lumMod val="75000"/>
                </a:schemeClr>
              </a:solidFill>
              <a:cs typeface="Simplified Arabic Fixed" pitchFamily="49" charset="-78"/>
            </a:endParaRPr>
          </a:p>
          <a:p>
            <a:pPr algn="ctr"/>
            <a:r>
              <a:rPr lang="ru-RU" sz="2800" b="1" i="1" dirty="0" smtClean="0">
                <a:cs typeface="Simplified Arabic Fixed" pitchFamily="49" charset="-78"/>
              </a:rPr>
              <a:t>«</a:t>
            </a:r>
            <a:r>
              <a:rPr lang="ru-RU" sz="2800" b="1" dirty="0" smtClean="0">
                <a:cs typeface="Simplified Arabic Fixed" pitchFamily="49" charset="-78"/>
              </a:rPr>
              <a:t>МОЯ ПЕДАГОГИЧЕСКАЯ НАХОДКА»</a:t>
            </a:r>
          </a:p>
          <a:p>
            <a:endParaRPr lang="ru-RU" sz="2800" b="1" i="1" dirty="0" smtClean="0">
              <a:cs typeface="Simplified Arabic Fixed" pitchFamily="49" charset="-78"/>
            </a:endParaRPr>
          </a:p>
          <a:p>
            <a:endParaRPr lang="ru-RU" sz="2800" b="1" i="1" dirty="0">
              <a:cs typeface="Simplified Arabic Fixed" pitchFamily="49" charset="-78"/>
            </a:endParaRPr>
          </a:p>
          <a:p>
            <a:endParaRPr lang="ru-RU" sz="2800" b="1" i="1" dirty="0" smtClean="0">
              <a:cs typeface="Simplified Arabic Fixed" pitchFamily="49" charset="-78"/>
            </a:endParaRPr>
          </a:p>
          <a:p>
            <a:r>
              <a:rPr lang="ru-RU" dirty="0" smtClean="0">
                <a:cs typeface="Simplified Arabic Fixed" pitchFamily="49" charset="-78"/>
              </a:rPr>
              <a:t>         Воспитатель: Груздева Татьяна Николаевна</a:t>
            </a:r>
            <a:endParaRPr lang="ru-RU" dirty="0">
              <a:cs typeface="Simplified Arabic Fixed" pitchFamily="49" charset="-78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360960"/>
            <a:ext cx="2198511" cy="3908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bigslide.ru/images/19/18225/960/img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00166" y="642918"/>
            <a:ext cx="65008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cs typeface="Simplified Arabic Fixed" pitchFamily="49" charset="-78"/>
              </a:rPr>
              <a:t>Сказка В. </a:t>
            </a:r>
            <a:r>
              <a:rPr lang="ru-RU" sz="3200" b="1" i="1" dirty="0" err="1">
                <a:solidFill>
                  <a:schemeClr val="accent2">
                    <a:lumMod val="75000"/>
                  </a:schemeClr>
                </a:solidFill>
                <a:cs typeface="Simplified Arabic Fixed" pitchFamily="49" charset="-78"/>
              </a:rPr>
              <a:t>С</a:t>
            </a:r>
            <a:r>
              <a:rPr lang="ru-RU" sz="3200" b="1" i="1" dirty="0" err="1" smtClean="0">
                <a:solidFill>
                  <a:schemeClr val="accent2">
                    <a:lumMod val="75000"/>
                  </a:schemeClr>
                </a:solidFill>
                <a:cs typeface="Simplified Arabic Fixed" pitchFamily="49" charset="-78"/>
              </a:rPr>
              <a:t>утеева</a:t>
            </a:r>
            <a:endParaRPr lang="ru-RU" sz="3200" b="1" i="1" dirty="0" smtClean="0">
              <a:solidFill>
                <a:schemeClr val="accent2">
                  <a:lumMod val="75000"/>
                </a:schemeClr>
              </a:solidFill>
              <a:cs typeface="Simplified Arabic Fixed" pitchFamily="49" charset="-78"/>
            </a:endParaRPr>
          </a:p>
          <a:p>
            <a:pPr algn="ctr"/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cs typeface="Simplified Arabic Fixed" pitchFamily="49" charset="-78"/>
              </a:rPr>
              <a:t>«Под Грибом»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717032"/>
            <a:ext cx="2939819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720136"/>
            <a:ext cx="3024336" cy="2268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bigslide.ru/images/19/18225/960/img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48680"/>
            <a:ext cx="3515883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309190"/>
            <a:ext cx="3888432" cy="2916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48680"/>
            <a:ext cx="3600400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bigslide.ru/images/19/18225/960/img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996952"/>
            <a:ext cx="2499742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53398" y="845973"/>
            <a:ext cx="2215463" cy="1846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15"/>
          <a:stretch/>
        </p:blipFill>
        <p:spPr>
          <a:xfrm>
            <a:off x="2283082" y="3521333"/>
            <a:ext cx="2628292" cy="2119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6"/>
          <a:stretch/>
        </p:blipFill>
        <p:spPr>
          <a:xfrm>
            <a:off x="2118400" y="661478"/>
            <a:ext cx="2957656" cy="2596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bigslide.ru/images/19/18225/960/img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13"/>
          <a:stretch/>
        </p:blipFill>
        <p:spPr>
          <a:xfrm>
            <a:off x="1835695" y="646643"/>
            <a:ext cx="2880321" cy="2178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692696"/>
            <a:ext cx="2843808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854" y="3284984"/>
            <a:ext cx="2742051" cy="2056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179394"/>
            <a:ext cx="2898068" cy="2173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bigslide.ru/images/19/18225/960/img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645024"/>
            <a:ext cx="3124928" cy="2343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06" y="744082"/>
            <a:ext cx="2067694" cy="2756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308" y="660283"/>
            <a:ext cx="2076538" cy="2768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bigslide.ru/images/19/18225/960/img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692696"/>
            <a:ext cx="3131840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584" y="3284984"/>
            <a:ext cx="2964837" cy="2223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bigslide.ru/images/19/18225/960/img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17" y="548680"/>
            <a:ext cx="3707904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4"/>
          <a:stretch/>
        </p:blipFill>
        <p:spPr>
          <a:xfrm>
            <a:off x="5367491" y="2708920"/>
            <a:ext cx="3250569" cy="3411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bigslide.ru/images/19/18225/960/img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674172" y="2492896"/>
            <a:ext cx="64474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3">
                    <a:lumMod val="75000"/>
                  </a:schemeClr>
                </a:solidFill>
                <a:cs typeface="Simplified Arabic Fixed" pitchFamily="49" charset="-78"/>
              </a:rPr>
              <a:t>СПАСИБО ЗА ВНИМАНИЕ!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2532571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bigslide.ru/images/19/18225/960/img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00166" y="785794"/>
            <a:ext cx="65008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err="1" smtClean="0">
                <a:solidFill>
                  <a:schemeClr val="accent3">
                    <a:lumMod val="75000"/>
                  </a:schemeClr>
                </a:solidFill>
                <a:cs typeface="Simplified Arabic Fixed" pitchFamily="49" charset="-78"/>
              </a:rPr>
              <a:t>Сказкотерапия</a:t>
            </a:r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  <a:cs typeface="Simplified Arabic Fixed" pitchFamily="49" charset="-78"/>
              </a:rPr>
              <a:t>, как </a:t>
            </a:r>
            <a:r>
              <a:rPr lang="ru-RU" sz="3200" b="1" i="1" dirty="0" err="1" smtClean="0">
                <a:solidFill>
                  <a:schemeClr val="accent3">
                    <a:lumMod val="75000"/>
                  </a:schemeClr>
                </a:solidFill>
                <a:cs typeface="Simplified Arabic Fixed" pitchFamily="49" charset="-78"/>
              </a:rPr>
              <a:t>здоровьезберегающая</a:t>
            </a:r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  <a:cs typeface="Simplified Arabic Fixed" pitchFamily="49" charset="-78"/>
              </a:rPr>
              <a:t> технология для детей ДОУ</a:t>
            </a:r>
            <a:endParaRPr lang="ru-RU" sz="3200" i="1" dirty="0" smtClean="0">
              <a:solidFill>
                <a:schemeClr val="accent2">
                  <a:lumMod val="75000"/>
                </a:schemeClr>
              </a:solidFill>
              <a:cs typeface="Simplified Arabic Fixed" pitchFamily="49" charset="-78"/>
            </a:endParaRPr>
          </a:p>
        </p:txBody>
      </p:sp>
      <p:pic>
        <p:nvPicPr>
          <p:cNvPr id="2050" name="Picture 2" descr="https://litmarket.ru/storage/blogs/95725_1645172049_620f5551c97d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492895"/>
            <a:ext cx="4392487" cy="32943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bigslide.ru/images/19/18225/960/img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097422"/>
            <a:ext cx="3816424" cy="2862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52" y="548680"/>
            <a:ext cx="3407464" cy="2555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170" r="8738" b="-1"/>
          <a:stretch/>
        </p:blipFill>
        <p:spPr>
          <a:xfrm>
            <a:off x="5004048" y="658019"/>
            <a:ext cx="3245192" cy="2449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847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bigslide.ru/images/19/18225/960/img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701824"/>
            <a:ext cx="3384376" cy="2538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701824"/>
            <a:ext cx="3312368" cy="2484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298774"/>
            <a:ext cx="3419872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14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bigslide.ru/images/19/18225/960/img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355" y="1916833"/>
            <a:ext cx="2970331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908720"/>
            <a:ext cx="3369376" cy="252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279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bigslide.ru/images/19/18225/960/img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развитие духовного мира;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97795"/>
            <a:ext cx="149271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развитие духовно;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s://2.bp.blogspot.com/-6FPXeMOuc0k/XIFXoU56WMI/AAAAAAAABsM/0MDfNmoIpp0iFni8uJaiap5oa7KVNf7PgCLcBGAs/s1600/-3-NcxsUHe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60240"/>
            <a:ext cx="3190218" cy="4032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www.maam.ru/upload/blogs/detsad-8707-145605099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4"/>
          <a:stretch/>
        </p:blipFill>
        <p:spPr bwMode="auto">
          <a:xfrm>
            <a:off x="1331640" y="692696"/>
            <a:ext cx="3757253" cy="27221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bigslide.ru/images/19/18225/960/img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57290" y="642918"/>
            <a:ext cx="6500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 </a:t>
            </a:r>
            <a:r>
              <a:rPr lang="ru-RU" sz="2200" b="1" i="1" dirty="0" smtClean="0">
                <a:solidFill>
                  <a:schemeClr val="accent2">
                    <a:lumMod val="75000"/>
                  </a:schemeClr>
                </a:solidFill>
                <a:cs typeface="Simplified Arabic Fixed" pitchFamily="49" charset="-78"/>
              </a:rPr>
              <a:t>Сказка </a:t>
            </a:r>
          </a:p>
          <a:p>
            <a:pPr algn="ctr"/>
            <a:r>
              <a:rPr lang="ru-RU" sz="2200" b="1" i="1" dirty="0" smtClean="0">
                <a:solidFill>
                  <a:schemeClr val="accent2">
                    <a:lumMod val="75000"/>
                  </a:schemeClr>
                </a:solidFill>
                <a:cs typeface="Simplified Arabic Fixed" pitchFamily="49" charset="-78"/>
              </a:rPr>
              <a:t>«Домик для круга, Треугольника и квадрата»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7" y="1412359"/>
            <a:ext cx="1977997" cy="2637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657533"/>
            <a:ext cx="2088232" cy="2784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56992"/>
            <a:ext cx="1993150" cy="2657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bigslide.ru/images/19/18225/960/img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0034" y="3270075"/>
            <a:ext cx="4714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cs typeface="Simplified Arabic Fixed" pitchFamily="49" charset="-78"/>
              </a:rPr>
              <a:t>3.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06"/>
          <a:stretch/>
        </p:blipFill>
        <p:spPr>
          <a:xfrm>
            <a:off x="5580112" y="2130137"/>
            <a:ext cx="2648893" cy="3512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77" b="23857"/>
          <a:stretch/>
        </p:blipFill>
        <p:spPr>
          <a:xfrm>
            <a:off x="1547664" y="908720"/>
            <a:ext cx="3775132" cy="2278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bigslide.ru/images/19/18225/960/img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8520" y="0"/>
            <a:ext cx="9144000" cy="6858001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" t="40464" r="27849"/>
          <a:stretch/>
        </p:blipFill>
        <p:spPr>
          <a:xfrm>
            <a:off x="2195736" y="908720"/>
            <a:ext cx="5891906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67</Words>
  <Application>Microsoft Office PowerPoint</Application>
  <PresentationFormat>Экран (4:3)</PresentationFormat>
  <Paragraphs>17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ZooM</cp:lastModifiedBy>
  <cp:revision>39</cp:revision>
  <dcterms:created xsi:type="dcterms:W3CDTF">2016-02-03T07:58:44Z</dcterms:created>
  <dcterms:modified xsi:type="dcterms:W3CDTF">2023-02-01T09:08:47Z</dcterms:modified>
</cp:coreProperties>
</file>