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0" r:id="rId6"/>
    <p:sldId id="265" r:id="rId7"/>
    <p:sldId id="268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5368-8A00-4884-9491-37CD3632AA34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418-DC5A-4757-8E75-F85082EE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5368-8A00-4884-9491-37CD3632AA34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418-DC5A-4757-8E75-F85082EE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5368-8A00-4884-9491-37CD3632AA34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418-DC5A-4757-8E75-F85082EE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5368-8A00-4884-9491-37CD3632AA34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418-DC5A-4757-8E75-F85082EE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5368-8A00-4884-9491-37CD3632AA34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418-DC5A-4757-8E75-F85082EE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5368-8A00-4884-9491-37CD3632AA34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418-DC5A-4757-8E75-F85082EE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5368-8A00-4884-9491-37CD3632AA34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418-DC5A-4757-8E75-F85082EE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5368-8A00-4884-9491-37CD3632AA34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418-DC5A-4757-8E75-F85082EE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5368-8A00-4884-9491-37CD3632AA34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418-DC5A-4757-8E75-F85082EE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5368-8A00-4884-9491-37CD3632AA34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418-DC5A-4757-8E75-F85082EE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5368-8A00-4884-9491-37CD3632AA34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418-DC5A-4757-8E75-F85082EE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5368-8A00-4884-9491-37CD3632AA34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7D418-DC5A-4757-8E75-F85082EE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4;&#1084;&#1089;&#1082;&#1086;&#1077;%20&#1055;&#1088;&#1080;&#1080;&#1088;&#1090;&#1099;&#1096;&#1100;&#1077;\(+)%20&#1048;&#1075;&#1088;&#1072;%20&#1050;&#1072;&#1088;&#1091;&#1089;&#1077;&#1083;&#1100;(&#1077;&#1083;&#1077;-&#1077;&#1083;&#1077;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4;&#1084;&#1089;&#1082;&#1086;&#1077;%20&#1055;&#1088;&#1080;&#1080;&#1088;&#1090;&#1099;&#1096;&#1100;&#1077;\&#1050;&#1072;&#1073;&#1072;&#1083;&#1077;&#1074;&#1089;&#1082;&#1080;&#1081;%20&#1050;&#1051;&#1054;&#1059;&#1053;&#1067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stemplate.com/wp-content/uploads/2017/02/students-blue-power-point-templates-PPT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88"/>
            <a:ext cx="9144000" cy="6943788"/>
          </a:xfrm>
          <a:prstGeom prst="rect">
            <a:avLst/>
          </a:prstGeom>
          <a:noFill/>
        </p:spPr>
      </p:pic>
      <p:pic>
        <p:nvPicPr>
          <p:cNvPr id="1027" name="Picture 3" descr="C:\Users\1\Desktop\Омское Прииртышье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364333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1\Desktop\Омское Прииртышье\e52a2f60f7a6336e99ea251992513a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66"/>
            <a:ext cx="3800476" cy="2695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1\Desktop\Омское Прииртышье\0_600ee_429abb88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429000"/>
            <a:ext cx="378621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1\Desktop\Омское Прииртышье\0_8d7a7_b6e6281f_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429000"/>
            <a:ext cx="385765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stemplate.com/wp-content/uploads/2017/02/students-blue-power-point-templates-PPT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88"/>
            <a:ext cx="9144000" cy="6943788"/>
          </a:xfrm>
          <a:prstGeom prst="rect">
            <a:avLst/>
          </a:prstGeom>
          <a:noFill/>
        </p:spPr>
      </p:pic>
      <p:pic>
        <p:nvPicPr>
          <p:cNvPr id="15362" name="Picture 2" descr="C:\Users\1\Desktop\Омское Прииртышье\sovetskiy-park-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14356"/>
            <a:ext cx="6929486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stemplate.com/wp-content/uploads/2017/02/students-blue-power-point-templates-PPT-768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5788"/>
            <a:ext cx="9144000" cy="6943788"/>
          </a:xfrm>
          <a:prstGeom prst="rect">
            <a:avLst/>
          </a:prstGeom>
          <a:noFill/>
        </p:spPr>
      </p:pic>
      <p:pic>
        <p:nvPicPr>
          <p:cNvPr id="2" name="Picture 2" descr="http://m.kino-teatr.ru/news/4364/49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55864"/>
            <a:ext cx="6929486" cy="5578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(+) Игра Карусель(еле-еле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357290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stemplate.com/wp-content/uploads/2017/02/students-blue-power-point-templates-PPT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88"/>
            <a:ext cx="9144000" cy="6943788"/>
          </a:xfrm>
          <a:prstGeom prst="rect">
            <a:avLst/>
          </a:prstGeom>
          <a:noFill/>
        </p:spPr>
      </p:pic>
      <p:pic>
        <p:nvPicPr>
          <p:cNvPr id="16386" name="Picture 2" descr="C:\Users\1\Desktop\Омское Прииртышье\281474988561169_34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7429552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stemplate.com/wp-content/uploads/2017/02/students-blue-power-point-templates-PPT-768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5788"/>
            <a:ext cx="9144000" cy="6943788"/>
          </a:xfrm>
          <a:prstGeom prst="rect">
            <a:avLst/>
          </a:prstGeom>
          <a:noFill/>
        </p:spPr>
      </p:pic>
      <p:pic>
        <p:nvPicPr>
          <p:cNvPr id="17410" name="Picture 2" descr="C:\Users\1\Desktop\Омское Прииртышье\Портрет Кабалевск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57166"/>
            <a:ext cx="4214842" cy="5774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балевский КЛОУ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143240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stemplate.com/wp-content/uploads/2017/02/students-blue-power-point-templates-PPT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88"/>
            <a:ext cx="9144000" cy="6943788"/>
          </a:xfrm>
          <a:prstGeom prst="rect">
            <a:avLst/>
          </a:prstGeom>
          <a:noFill/>
        </p:spPr>
      </p:pic>
      <p:pic>
        <p:nvPicPr>
          <p:cNvPr id="21506" name="Picture 2" descr="C:\Users\1\Desktop\Омское Прииртышье\15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7032574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stemplate.com/wp-content/uploads/2017/02/students-blue-power-point-templates-PPT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88"/>
            <a:ext cx="9144000" cy="6943788"/>
          </a:xfrm>
          <a:prstGeom prst="rect">
            <a:avLst/>
          </a:prstGeom>
          <a:noFill/>
        </p:spPr>
      </p:pic>
      <p:pic>
        <p:nvPicPr>
          <p:cNvPr id="2" name="Picture 2" descr="C:\Users\1\Desktop\68555635383536458885d42862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00438"/>
            <a:ext cx="5286444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1\Desktop\DSC_2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4929221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stemplate.com/wp-content/uploads/2017/02/students-blue-power-point-templates-PPT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88"/>
            <a:ext cx="9144000" cy="6943788"/>
          </a:xfrm>
          <a:prstGeom prst="rect">
            <a:avLst/>
          </a:prstGeom>
          <a:noFill/>
        </p:spPr>
      </p:pic>
      <p:pic>
        <p:nvPicPr>
          <p:cNvPr id="2050" name="Picture 2" descr="http://krasivye-mesta.ru/img/Vrubel-Mus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85794"/>
            <a:ext cx="6858016" cy="514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stemplate.com/wp-content/uploads/2017/02/students-blue-power-point-templates-PPT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88"/>
            <a:ext cx="9144000" cy="6943788"/>
          </a:xfrm>
          <a:prstGeom prst="rect">
            <a:avLst/>
          </a:prstGeom>
          <a:noFill/>
        </p:spPr>
      </p:pic>
      <p:pic>
        <p:nvPicPr>
          <p:cNvPr id="1027" name="Picture 3" descr="C:\Users\User\Desktop\756553719094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7247688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0</Words>
  <Application>Microsoft Office PowerPoint</Application>
  <PresentationFormat>Экран (4:3)</PresentationFormat>
  <Paragraphs>0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14</cp:revision>
  <dcterms:created xsi:type="dcterms:W3CDTF">2018-10-21T12:50:17Z</dcterms:created>
  <dcterms:modified xsi:type="dcterms:W3CDTF">2022-10-21T08:14:42Z</dcterms:modified>
</cp:coreProperties>
</file>