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6" r:id="rId9"/>
    <p:sldId id="267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285883"/>
          </a:xfrm>
        </p:spPr>
        <p:txBody>
          <a:bodyPr/>
          <a:lstStyle/>
          <a:p>
            <a:r>
              <a:rPr lang="ru-RU" dirty="0" smtClean="0"/>
              <a:t>Добрый день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Win10\Desktop\1653203779_1-kartinkof-club-p-kartinki-privet-smail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428736"/>
            <a:ext cx="5857916" cy="472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 теста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1- 3</a:t>
            </a:r>
          </a:p>
          <a:p>
            <a:r>
              <a:rPr lang="ru-RU" sz="4800" dirty="0" smtClean="0"/>
              <a:t>2- 3</a:t>
            </a:r>
          </a:p>
          <a:p>
            <a:r>
              <a:rPr lang="ru-RU" sz="4800" dirty="0" smtClean="0"/>
              <a:t>3- 1</a:t>
            </a:r>
          </a:p>
          <a:p>
            <a:r>
              <a:rPr lang="ru-RU" sz="4800" dirty="0" smtClean="0"/>
              <a:t>4- 4</a:t>
            </a:r>
          </a:p>
          <a:p>
            <a:r>
              <a:rPr lang="ru-RU" sz="4800" dirty="0" smtClean="0"/>
              <a:t>5- 2</a:t>
            </a:r>
          </a:p>
          <a:p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Рефлексия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Win10\Desktop\солнц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1238250" cy="1238250"/>
          </a:xfrm>
          <a:prstGeom prst="rect">
            <a:avLst/>
          </a:prstGeom>
          <a:noFill/>
        </p:spPr>
      </p:pic>
      <p:pic>
        <p:nvPicPr>
          <p:cNvPr id="3075" name="Picture 3" descr="C:\Users\Win10\Desktop\солнце за облако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786058"/>
            <a:ext cx="1285884" cy="1357322"/>
          </a:xfrm>
          <a:prstGeom prst="rect">
            <a:avLst/>
          </a:prstGeom>
          <a:noFill/>
        </p:spPr>
      </p:pic>
      <p:pic>
        <p:nvPicPr>
          <p:cNvPr id="3076" name="Picture 4" descr="C:\Users\Win10\Desktop\облако-148913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429132"/>
            <a:ext cx="1647828" cy="164782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43174" y="1643050"/>
            <a:ext cx="485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Урок понравился, я хорошо поработал  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43174" y="3143248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Я не очень доволен своей работой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00364" y="4714884"/>
            <a:ext cx="571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Мне не понравился уроки я не доволен своей работой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/>
              <a:t>Для всех обязательно</a:t>
            </a:r>
            <a:endParaRPr lang="ru-RU" dirty="0"/>
          </a:p>
          <a:p>
            <a:r>
              <a:rPr lang="ru-RU" b="1" dirty="0"/>
              <a:t>Тест </a:t>
            </a:r>
            <a:endParaRPr lang="ru-RU" dirty="0"/>
          </a:p>
          <a:p>
            <a:r>
              <a:rPr lang="ru-RU" b="1" dirty="0"/>
              <a:t>Ссылка на тест в </a:t>
            </a:r>
            <a:r>
              <a:rPr lang="en-US" dirty="0" err="1"/>
              <a:t>SkySmart</a:t>
            </a:r>
            <a:r>
              <a:rPr lang="en-US" dirty="0"/>
              <a:t> </a:t>
            </a:r>
            <a:r>
              <a:rPr lang="ru-RU" b="1" dirty="0" smtClean="0"/>
              <a:t>у </a:t>
            </a:r>
            <a:r>
              <a:rPr lang="ru-RU" b="1" dirty="0"/>
              <a:t>вас в электронном дневнике</a:t>
            </a:r>
            <a:endParaRPr lang="ru-RU" dirty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На </a:t>
            </a:r>
            <a:r>
              <a:rPr lang="ru-RU" b="1" dirty="0"/>
              <a:t>выбор: </a:t>
            </a:r>
            <a:endParaRPr lang="ru-RU" dirty="0"/>
          </a:p>
          <a:p>
            <a:r>
              <a:rPr lang="ru-RU" b="1" dirty="0"/>
              <a:t>Задание 10 на стр. 143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in10\Desktop\1653638857_15-kartinkof-club-p-svetofor-veselii-kartinki-dlya-detei-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56530" y="1600200"/>
            <a:ext cx="3701486" cy="4900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Веселый светофор </a:t>
            </a:r>
            <a:endParaRPr lang="ru-RU" dirty="0"/>
          </a:p>
        </p:txBody>
      </p:sp>
      <p:pic>
        <p:nvPicPr>
          <p:cNvPr id="2050" name="Picture 2" descr="C:\Users\Win10\Desktop\1653638857_15-kartinkof-club-p-svetofor-veselii-kartinki-dlya-detei-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1600200"/>
            <a:ext cx="3714776" cy="45259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43372" y="2000240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нет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1934" y="4786322"/>
            <a:ext cx="2638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да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3372" y="3143248"/>
            <a:ext cx="1785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Остановись, не торопись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урока 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28304" t="19985" r="29292" b="26306"/>
          <a:stretch>
            <a:fillRect/>
          </a:stretch>
        </p:blipFill>
        <p:spPr bwMode="auto">
          <a:xfrm>
            <a:off x="571472" y="1214422"/>
            <a:ext cx="821537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урока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1" y="1785926"/>
            <a:ext cx="7286676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Климат</a:t>
            </a:r>
            <a:endParaRPr lang="ru-RU" sz="16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4400" dirty="0" smtClean="0"/>
              <a:t>Откройте </a:t>
            </a:r>
            <a:r>
              <a:rPr lang="ru-RU" sz="4400" dirty="0"/>
              <a:t>учебники на </a:t>
            </a:r>
            <a:r>
              <a:rPr lang="ru-RU" sz="4400" dirty="0" smtClean="0"/>
              <a:t>стр. </a:t>
            </a:r>
            <a:r>
              <a:rPr lang="ru-RU" sz="4400" dirty="0"/>
              <a:t>142. Найдите и запишите определение что же такое </a:t>
            </a:r>
            <a:endParaRPr lang="ru-RU" sz="4400" dirty="0" smtClean="0"/>
          </a:p>
          <a:p>
            <a:pPr algn="ctr">
              <a:buNone/>
            </a:pPr>
            <a:r>
              <a:rPr lang="ru-RU" sz="4400" b="1" dirty="0" smtClean="0"/>
              <a:t>КЛИМАТ </a:t>
            </a:r>
            <a:endParaRPr lang="ru-RU" sz="4400" b="1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Факторы климата 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18083" t="22556" r="8658" b="12357"/>
          <a:stretch>
            <a:fillRect/>
          </a:stretch>
        </p:blipFill>
        <p:spPr bwMode="auto">
          <a:xfrm>
            <a:off x="457200" y="1807799"/>
            <a:ext cx="8229600" cy="411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Администратор\Desktop\2023-11-03_001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6" r="33537" b="31580"/>
          <a:stretch/>
        </p:blipFill>
        <p:spPr bwMode="auto">
          <a:xfrm rot="16200000">
            <a:off x="1816483" y="-368212"/>
            <a:ext cx="5295009" cy="84249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8379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esktop\beautiful-idyllic-alps-landscape-with-mountains-in-summer-switzerland_146539-76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352927" cy="586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1637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Words>95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Добрый день</vt:lpstr>
      <vt:lpstr>Презентация PowerPoint</vt:lpstr>
      <vt:lpstr>Веселый светофор </vt:lpstr>
      <vt:lpstr>Тема урока </vt:lpstr>
      <vt:lpstr>Тема урока </vt:lpstr>
      <vt:lpstr>Задание 1. </vt:lpstr>
      <vt:lpstr>Факторы климата </vt:lpstr>
      <vt:lpstr>Презентация PowerPoint</vt:lpstr>
      <vt:lpstr>Презентация PowerPoint</vt:lpstr>
      <vt:lpstr>Ответы теста</vt:lpstr>
      <vt:lpstr>Рефлексия  </vt:lpstr>
      <vt:lpstr>Домашнее задание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Добрый день</dc:title>
  <dc:creator>Win10</dc:creator>
  <cp:lastModifiedBy>Пользователь Windows</cp:lastModifiedBy>
  <cp:revision>23</cp:revision>
  <dcterms:created xsi:type="dcterms:W3CDTF">2023-04-19T15:49:33Z</dcterms:created>
  <dcterms:modified xsi:type="dcterms:W3CDTF">2023-11-03T10:16:49Z</dcterms:modified>
</cp:coreProperties>
</file>