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sldIdLst>
    <p:sldId id="257" r:id="rId2"/>
    <p:sldId id="303" r:id="rId3"/>
    <p:sldId id="295" r:id="rId4"/>
    <p:sldId id="296" r:id="rId5"/>
    <p:sldId id="297" r:id="rId6"/>
    <p:sldId id="298" r:id="rId7"/>
    <p:sldId id="299" r:id="rId8"/>
    <p:sldId id="300" r:id="rId9"/>
    <p:sldId id="301" r:id="rId10"/>
    <p:sldId id="302" r:id="rId11"/>
    <p:sldId id="279" r:id="rId12"/>
    <p:sldId id="283" r:id="rId13"/>
    <p:sldId id="284" r:id="rId14"/>
    <p:sldId id="286" r:id="rId15"/>
    <p:sldId id="287" r:id="rId16"/>
    <p:sldId id="289" r:id="rId17"/>
    <p:sldId id="290" r:id="rId18"/>
    <p:sldId id="291" r:id="rId19"/>
    <p:sldId id="282" r:id="rId20"/>
    <p:sldId id="293" r:id="rId21"/>
    <p:sldId id="294" r:id="rId22"/>
    <p:sldId id="273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 varScale="1">
        <p:scale>
          <a:sx n="151" d="100"/>
          <a:sy n="151" d="100"/>
        </p:scale>
        <p:origin x="2118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251E1C-2566-4D40-90EF-0C61A4397309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5C6A6-4E2E-47F4-AEC6-70B34E8B25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0423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5C6A6-4E2E-47F4-AEC6-70B34E8B256E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627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5C6A6-4E2E-47F4-AEC6-70B34E8B256E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2054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C228D-4BAC-431E-9962-6E2E7C2A0404}" type="datetime1">
              <a:rPr lang="ru-RU" smtClean="0"/>
              <a:pPr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Web-марафон "Інноваційні методики викладання інфориматики в 2 класі"       Стешенко М.А.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50278-9DA9-47E9-ABC9-FB125BEF9B59}" type="datetime1">
              <a:rPr lang="ru-RU" smtClean="0"/>
              <a:pPr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Web-марафон "Інноваційні методики викладання інфориматики в 2 класі"       Стешенко М.А.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956AF-D68C-4A08-8504-9142EB22577A}" type="datetime1">
              <a:rPr lang="ru-RU" smtClean="0"/>
              <a:pPr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Web-марафон "Інноваційні методики викладання інфориматики в 2 класі"       Стешенко М.А.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0D050-B336-4674-91D8-C02035910041}" type="datetime1">
              <a:rPr lang="ru-RU" smtClean="0"/>
              <a:pPr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Web-марафон "Інноваційні методики викладання інфориматики в 2 класі"       Стешенко М.А.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4FF58-F8E8-4783-96A4-3D70113A64B5}" type="datetime1">
              <a:rPr lang="ru-RU" smtClean="0"/>
              <a:pPr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Web-марафон "Інноваційні методики викладання інфориматики в 2 класі"       Стешенко М.А.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7FFE3-6C62-42E1-B89A-B3FB3FA54551}" type="datetime1">
              <a:rPr lang="ru-RU" smtClean="0"/>
              <a:pPr/>
              <a:t>25.10.2022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Web-марафон "Інноваційні методики викладання інфориматики в 2 класі"       Стешенко М.А.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9874A-835E-44BE-BBD8-24C9F520D475}" type="datetime1">
              <a:rPr lang="ru-RU" smtClean="0"/>
              <a:pPr/>
              <a:t>25.10.2022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Web-марафон "Інноваційні методики викладання інфориматики в 2 класі"       Стешенко М.А.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CBBEF-D852-41F7-9576-91F267C24B22}" type="datetime1">
              <a:rPr lang="ru-RU" smtClean="0"/>
              <a:pPr/>
              <a:t>25.10.2022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Web-марафон "Інноваційні методики викладання інфориматики в 2 класі"       Стешенко М.А.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D0988-3589-4E77-ADDE-CE4E418CEE59}" type="datetime1">
              <a:rPr lang="ru-RU" smtClean="0"/>
              <a:pPr/>
              <a:t>25.10.2022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Web-марафон "Інноваційні методики викладання інфориматики в 2 класі"       Стешенко М.А.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E1C1-37DC-4FC6-AD65-4C7FA4FAD499}" type="datetime1">
              <a:rPr lang="ru-RU" smtClean="0"/>
              <a:pPr/>
              <a:t>25.10.2022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Web-марафон "Інноваційні методики викладання інфориматики в 2 класі"       Стешенко М.А.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FB2B6-520C-46A4-85E9-0472F5E4A720}" type="datetime1">
              <a:rPr lang="ru-RU" smtClean="0"/>
              <a:pPr/>
              <a:t>25.10.2022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Web-марафон "Інноваційні методики викладання інфориматики в 2 класі"       Стешенко М.А.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96BC2-F0C9-40BA-80EE-A97DF332A6D3}" type="datetime1">
              <a:rPr lang="ru-RU" smtClean="0"/>
              <a:pPr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Web-марафон "Інноваційні методики викладання інфориматики в 2 класі"       Стешенко М.А.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Z:\408%20&#1057;&#1091;&#1076;&#1072;&#1082;&#1086;&#1074;&#1072;%20&#1040;&#1085;&#1072;&#1089;&#1090;&#1072;&#1089;&#1080;&#1103;%20&#1040;&#1085;&#1076;&#1088;&#1077;&#1077;&#1074;&#1085;&#1072;\&#1054;&#1090;&#1082;&#1088;&#1099;&#1090;&#1099;&#1081;%20&#1091;&#1088;&#1086;&#1082;%2025.10.22\v_pole.mp3" TargetMode="Externa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Z:\408%20&#1057;&#1091;&#1076;&#1072;&#1082;&#1086;&#1074;&#1072;%20&#1040;&#1085;&#1072;&#1089;&#1090;&#1072;&#1089;&#1080;&#1103;%20&#1040;&#1085;&#1076;&#1088;&#1077;&#1077;&#1074;&#1085;&#1072;\&#1054;&#1090;&#1082;&#1088;&#1099;&#1090;&#1099;&#1081;%20&#1091;&#1088;&#1086;&#1082;%2025.10.22\v_pole.mp3" TargetMode="Externa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&#1055;&#1088;&#1080;&#1090;&#1095;&#1072;%20'&#1042;&#1089;&#1077;%20&#1074;%20&#1090;&#1074;&#1086;&#1080;&#1093;%20&#1088;&#1091;&#1082;&#1072;&#1093;'.mp4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6" descr="фоны для презентаций служат для тог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581" y="3000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680466" y="1196752"/>
            <a:ext cx="7739905" cy="29274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 sz="6600" b="1" i="1" u="sng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6600" b="1" i="1" u="sng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Систематизация и обобщение темы</a:t>
            </a:r>
            <a:endParaRPr lang="uk-UA" sz="6600" b="1" i="1" u="sng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uk-UA" sz="6600" b="1" i="1" u="sng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«Векторы на плоскости»</a:t>
            </a:r>
            <a:endParaRPr lang="ru-RU" sz="6600" b="1" i="1" u="sng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86380" y="4429132"/>
            <a:ext cx="3353700" cy="417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516922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Web-марафон "Інноваційні методики викладання інфориматики в 2 класі"       Стешенко М.А.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6" name="Изображение 26" descr="Новый:Users:qq:Desktop:Снимок экрана 2016-06-08 в 12.48.08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5338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1026" name="Picture 2" descr="G:\Открытый урок 9 класс геометрия\b440b8dce7aa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v_pole.mp3">
            <a:hlinkClick r:id="" action="ppaction://media"/>
          </p:cNvPr>
          <p:cNvPicPr>
            <a:picLocks noGrp="1" noChangeAspect="1"/>
          </p:cNvPicPr>
          <p:nvPr>
            <p:ph idx="1"/>
            <a:audioFile r:link="rId1"/>
            <p:extLst/>
          </p:nvPr>
        </p:nvPicPr>
        <p:blipFill>
          <a:blip r:embed="rId4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400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3074" name="Picture 2" descr="G:\Открытый урок 9 класс геометрия\exploatatii_agrico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v_pole.mp3">
            <a:hlinkClick r:id="" action="ppaction://media"/>
          </p:cNvPr>
          <p:cNvPicPr>
            <a:picLocks noGrp="1" noChangeAspect="1"/>
          </p:cNvPicPr>
          <p:nvPr>
            <p:ph idx="1"/>
            <a:audioFile r:link="rId1"/>
            <p:extLst/>
          </p:nvPr>
        </p:nvPicPr>
        <p:blipFill>
          <a:blip r:embed="rId4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400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uroki-shkola.ru/wp-content/uploads/2012/10/fon_pp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98" y="-20135"/>
            <a:ext cx="917737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Понятийное   поле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8929718" cy="452596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Понятие  вектора,  </a:t>
            </a:r>
          </a:p>
          <a:p>
            <a:r>
              <a:rPr lang="ru-RU" dirty="0" smtClean="0"/>
              <a:t>изображение и обозначение, </a:t>
            </a:r>
          </a:p>
          <a:p>
            <a:r>
              <a:rPr lang="ru-RU" dirty="0" smtClean="0"/>
              <a:t>нулевой вектор, </a:t>
            </a:r>
          </a:p>
          <a:p>
            <a:r>
              <a:rPr lang="ru-RU" dirty="0" smtClean="0"/>
              <a:t>коллинеарные  векторы, </a:t>
            </a:r>
          </a:p>
          <a:p>
            <a:r>
              <a:rPr lang="ru-RU" dirty="0" smtClean="0"/>
              <a:t>одинаково направленные, </a:t>
            </a:r>
          </a:p>
          <a:p>
            <a:r>
              <a:rPr lang="ru-RU" dirty="0" smtClean="0"/>
              <a:t>равные, </a:t>
            </a:r>
          </a:p>
          <a:p>
            <a:r>
              <a:rPr lang="ru-RU" dirty="0" smtClean="0"/>
              <a:t>противоположно направленные,</a:t>
            </a:r>
          </a:p>
          <a:p>
            <a:r>
              <a:rPr lang="ru-RU" dirty="0" smtClean="0"/>
              <a:t>противоположные векторы, </a:t>
            </a:r>
          </a:p>
          <a:p>
            <a:r>
              <a:rPr lang="ru-RU" dirty="0" smtClean="0"/>
              <a:t>характеристические данные: длина и направление.</a:t>
            </a: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фоны для презентаций служат для тог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2674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фоны для презентаций служат для тог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Задание на соответствие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642910" y="5286388"/>
            <a:ext cx="8229600" cy="839775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1-В;  2-Г;  3-Д;  4-Б;  5-З;  6-И;  7-Е;  8-А,Ж.</a:t>
            </a:r>
            <a:endParaRPr lang="ru-RU" b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357298"/>
            <a:ext cx="8786874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фоны для презентаций служат для тог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Вопросы</a:t>
            </a:r>
            <a:endParaRPr lang="ru-RU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57158" y="1600200"/>
            <a:ext cx="8329642" cy="4900634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sz="4000" dirty="0" smtClean="0"/>
              <a:t>Чем отличается результат действий сложения, вычитания, умножения вектора на число от результата скалярного произведения?</a:t>
            </a:r>
          </a:p>
          <a:p>
            <a:pPr lvl="0"/>
            <a:r>
              <a:rPr lang="ru-RU" sz="4000" dirty="0" smtClean="0"/>
              <a:t>Как определить вид треугольника с помощью векторов?</a:t>
            </a:r>
          </a:p>
          <a:p>
            <a:pPr lvl="0"/>
            <a:r>
              <a:rPr lang="ru-RU" sz="4000" dirty="0" smtClean="0"/>
              <a:t>Как доказать, что данный четырехугольник параллелограмм?</a:t>
            </a:r>
          </a:p>
          <a:p>
            <a:pPr lvl="0"/>
            <a:r>
              <a:rPr lang="ru-RU" sz="4000" dirty="0" smtClean="0"/>
              <a:t>Как доказать, что параллелограмм – является ромбом?</a:t>
            </a:r>
          </a:p>
          <a:p>
            <a:pPr lvl="0"/>
            <a:r>
              <a:rPr lang="ru-RU" sz="4000" dirty="0" smtClean="0"/>
              <a:t>Как найти неизвестные координаты вершины параллелограмма?</a:t>
            </a:r>
          </a:p>
          <a:p>
            <a:pPr lvl="0">
              <a:buNone/>
            </a:pPr>
            <a:endParaRPr lang="ru-RU" sz="4000" dirty="0" smtClean="0"/>
          </a:p>
          <a:p>
            <a:endParaRPr lang="ru-RU" dirty="0"/>
          </a:p>
        </p:txBody>
      </p:sp>
      <p:pic>
        <p:nvPicPr>
          <p:cNvPr id="6146" name="Picture 2" descr="G:\Открытый урок 9 класс геометрия\53b6fbu-48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73776" y="142852"/>
            <a:ext cx="741430" cy="914431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фоны для презентаций служат для тог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Тесты</a:t>
            </a:r>
            <a:endParaRPr lang="ru-RU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7170" name="Picture 2" descr="G:\Открытый урок 9 класс геометрия\fragezeichen-000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24" y="142852"/>
            <a:ext cx="928694" cy="928670"/>
          </a:xfrm>
          <a:prstGeom prst="rect">
            <a:avLst/>
          </a:prstGeom>
          <a:noFill/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5500702"/>
            <a:ext cx="8229600" cy="62546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400" b="1" dirty="0" smtClean="0"/>
              <a:t>       Ответ:  1-В;  2-В;  3-В;  4-Г;  5-Б;  6-Б.</a:t>
            </a:r>
          </a:p>
          <a:p>
            <a:endParaRPr lang="ru-RU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1357298"/>
            <a:ext cx="7258050" cy="39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фоны для презентаций служат для тог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857232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Решение   задач</a:t>
            </a:r>
            <a:endParaRPr lang="ru-RU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285720" y="1285860"/>
            <a:ext cx="8229600" cy="4525963"/>
          </a:xfrm>
        </p:spPr>
        <p:txBody>
          <a:bodyPr>
            <a:normAutofit/>
          </a:bodyPr>
          <a:lstStyle/>
          <a:p>
            <a:pPr algn="ctr"/>
            <a:endParaRPr lang="ru-RU" sz="5400" b="1" i="1" dirty="0" smtClean="0"/>
          </a:p>
          <a:p>
            <a:pPr algn="ctr"/>
            <a:r>
              <a:rPr lang="ru-RU" sz="5400" b="1" i="1" dirty="0" smtClean="0"/>
              <a:t>1-вариант</a:t>
            </a:r>
            <a:r>
              <a:rPr lang="ru-RU" sz="5400" dirty="0" smtClean="0"/>
              <a:t>. №947 (а)</a:t>
            </a:r>
          </a:p>
          <a:p>
            <a:pPr algn="ctr"/>
            <a:r>
              <a:rPr lang="ru-RU" sz="5400" b="1" i="1" dirty="0" smtClean="0"/>
              <a:t>2-вариант</a:t>
            </a:r>
            <a:r>
              <a:rPr lang="ru-RU" sz="5400" dirty="0" smtClean="0"/>
              <a:t>. №947 (б)</a:t>
            </a:r>
            <a:endParaRPr lang="ru-RU" sz="5400" b="1" dirty="0" smtClean="0"/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uroki-shkola.ru/wp-content/uploads/2012/10/fon_pp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98" y="-20135"/>
            <a:ext cx="917737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Домашнее  задание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Повторить § 89-93</a:t>
            </a:r>
          </a:p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Высоко мотивированные </a:t>
            </a:r>
          </a:p>
          <a:p>
            <a:pPr algn="ctr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 №950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 мотивированные</a:t>
            </a:r>
          </a:p>
          <a:p>
            <a:pPr algn="ctr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обучающиеся №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941</a:t>
            </a:r>
          </a:p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Слабо мотивированные </a:t>
            </a:r>
          </a:p>
          <a:p>
            <a:pPr algn="ctr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940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желанию подготовить кроссворд по изученной теме.</a:t>
            </a: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фоны для презентаций служат для тог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821382" y="623168"/>
            <a:ext cx="7458075" cy="29274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 sz="48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8596" y="1357298"/>
            <a:ext cx="8286808" cy="46166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800" b="1" spc="50" dirty="0" smtClean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«Учиться можно только весело: чтобы переваривать знания, надо поглощать их с </a:t>
            </a:r>
            <a:r>
              <a:rPr lang="uk-UA" sz="4800" b="1" spc="50" dirty="0" err="1" smtClean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аппетитом</a:t>
            </a:r>
            <a:r>
              <a:rPr lang="uk-UA" sz="4800" b="1" spc="50" dirty="0" smtClean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>
              <a:defRPr/>
            </a:pPr>
            <a:endParaRPr lang="uk-UA" sz="4800" b="1" spc="50" dirty="0" smtClean="0">
              <a:ln w="11430"/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uk-UA" sz="4800" b="1" cap="none" spc="50" dirty="0" smtClean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Анатоль Франс</a:t>
            </a:r>
            <a:endParaRPr lang="ru-RU" sz="5400" b="1" cap="none" spc="50" dirty="0">
              <a:ln w="11430"/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06314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uroki-shkola.ru/wp-content/uploads/2012/10/fon_pp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70" y="0"/>
            <a:ext cx="917737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Итог  урока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Я все знаю, понял и могу объяснить другому.</a:t>
            </a:r>
          </a:p>
          <a:p>
            <a:pPr lvl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Я всё знаю, понял, но не уверен, что  смогу объяснить другому.</a:t>
            </a:r>
          </a:p>
          <a:p>
            <a:pPr lvl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Я сам знаю, понял, но не смогу  объяснить другому.</a:t>
            </a:r>
          </a:p>
          <a:p>
            <a:pPr lvl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У меня остались некоторые вопросы.</a:t>
            </a: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uroki-shkola.ru/wp-content/uploads/2012/10/fon_pp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70" y="0"/>
            <a:ext cx="917737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Всё в ваших руках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21</a:t>
            </a:fld>
            <a:endParaRPr lang="ru-RU"/>
          </a:p>
        </p:txBody>
      </p:sp>
      <p:pic>
        <p:nvPicPr>
          <p:cNvPr id="1026" name="Picture 2">
            <a:hlinkClick r:id="rId3" action="ppaction://hlinkfile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6" y="1428736"/>
            <a:ext cx="5076825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uroki-shkola.ru/wp-content/uploads/2012/10/fon_pp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437" y="0"/>
            <a:ext cx="917737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http://i009.radikal.ru/0912/51/b219b859b88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928688"/>
            <a:ext cx="7929562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285984" y="1643050"/>
            <a:ext cx="4638257" cy="304698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48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Спасибо</a:t>
            </a:r>
            <a:r>
              <a:rPr lang="uk-UA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за</a:t>
            </a:r>
            <a:endParaRPr lang="uk-UA" sz="4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>
              <a:defRPr/>
            </a:pPr>
            <a:endParaRPr lang="uk-UA" sz="4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algn="ctr">
              <a:defRPr/>
            </a:pPr>
            <a:endParaRPr lang="uk-UA" sz="4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algn="ctr">
              <a:defRPr/>
            </a:pPr>
            <a:r>
              <a:rPr lang="uk-UA" sz="48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сотрудничество</a:t>
            </a:r>
            <a:r>
              <a:rPr lang="uk-UA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!</a:t>
            </a:r>
            <a:endParaRPr lang="ru-RU" sz="4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59623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6" name="Изображение 1" descr="МАТЕМАТИКА ВЕЗДЕ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922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Web-марафон "Інноваційні методики викладання інфориматики в 2 класі"       Стешенко М.А.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6" name="Изображение 3" descr="ВЕКТОР ФИЗИКА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364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686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Web-марафон "Інноваційні методики викладання інфориматики в 2 класі"       Стешенко М.А.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6" name="Изображение 20" descr="Новый:Users:qq:Desktop:Снимок экрана 2016-06-08 в 12.39.54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8371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Web-марафон "Інноваційні методики викладання інфориматики в 2 класі"       Стешенко М.А.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6" name="Изображение 21" descr="Новый:Users:qq:Desktop:Снимок экрана 2016-06-08 в 12.40.55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8467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Web-марафон "Інноваційні методики викладання інфориматики в 2 класі"       Стешенко М.А.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6" name="Изображение 1" descr="ВЕКТОР БИОЛОГИЯ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085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3298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Web-марафон "Інноваційні методики викладання інфориматики в 2 класі"       Стешенко М.А.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6" name="Изображение 23" descr="Новый:Users:qq:Desktop:Снимок экрана 2016-06-08 в 12.46.35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8068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Web-марафон "Інноваційні методики викладання інфориматики в 2 класі"       Стешенко М.А.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6" name="Изображение 24" descr="Новый:Users:qq:Desktop:Снимок экрана 2016-06-08 в 12.47.31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05992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1126</TotalTime>
  <Words>368</Words>
  <Application>Microsoft Office PowerPoint</Application>
  <PresentationFormat>Экран (4:3)</PresentationFormat>
  <Paragraphs>80</Paragraphs>
  <Slides>22</Slides>
  <Notes>2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Понятийное   поле</vt:lpstr>
      <vt:lpstr>Презентация PowerPoint</vt:lpstr>
      <vt:lpstr>Задание на соответствие</vt:lpstr>
      <vt:lpstr>Вопросы</vt:lpstr>
      <vt:lpstr>Тесты</vt:lpstr>
      <vt:lpstr>Решение   задач</vt:lpstr>
      <vt:lpstr>Домашнее  задание</vt:lpstr>
      <vt:lpstr>Итог  урока</vt:lpstr>
      <vt:lpstr>Всё в ваших руках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Хозяин</dc:creator>
  <cp:lastModifiedBy>79619481898</cp:lastModifiedBy>
  <cp:revision>76</cp:revision>
  <dcterms:modified xsi:type="dcterms:W3CDTF">2022-10-25T13:16:02Z</dcterms:modified>
</cp:coreProperties>
</file>