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Default Extension="wdp" ContentType="image/vnd.ms-photo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73" r:id="rId4"/>
    <p:sldId id="275" r:id="rId5"/>
    <p:sldId id="260" r:id="rId6"/>
    <p:sldId id="261" r:id="rId7"/>
    <p:sldId id="257" r:id="rId8"/>
    <p:sldId id="262" r:id="rId9"/>
    <p:sldId id="264" r:id="rId10"/>
    <p:sldId id="263" r:id="rId11"/>
    <p:sldId id="276" r:id="rId12"/>
    <p:sldId id="271" r:id="rId13"/>
    <p:sldId id="272" r:id="rId14"/>
    <p:sldId id="266" r:id="rId15"/>
    <p:sldId id="267" r:id="rId16"/>
    <p:sldId id="268" r:id="rId17"/>
    <p:sldId id="269" r:id="rId18"/>
    <p:sldId id="265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A0769-1289-4AB4-B9E4-D787784AF71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C9A64FB-1A29-4438-9D81-7DCB3CA05B4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1 этап</a:t>
          </a:r>
          <a:endParaRPr lang="ru-RU" b="1" dirty="0"/>
        </a:p>
      </dgm:t>
    </dgm:pt>
    <dgm:pt modelId="{D7D505DB-C658-4C4E-BF69-5152A01EC0BE}" type="parTrans" cxnId="{70564EEC-E0D4-4A0D-9C46-9CE4DCF61C4F}">
      <dgm:prSet/>
      <dgm:spPr/>
      <dgm:t>
        <a:bodyPr/>
        <a:lstStyle/>
        <a:p>
          <a:endParaRPr lang="ru-RU"/>
        </a:p>
      </dgm:t>
    </dgm:pt>
    <dgm:pt modelId="{217CA366-BC69-4E3F-9B39-640DF8BC195E}" type="sibTrans" cxnId="{70564EEC-E0D4-4A0D-9C46-9CE4DCF61C4F}">
      <dgm:prSet/>
      <dgm:spPr/>
      <dgm:t>
        <a:bodyPr/>
        <a:lstStyle/>
        <a:p>
          <a:endParaRPr lang="ru-RU"/>
        </a:p>
      </dgm:t>
    </dgm:pt>
    <dgm:pt modelId="{346E4031-A19E-4808-AC42-89DA4B813C09}" type="pres">
      <dgm:prSet presAssocID="{B74A0769-1289-4AB4-B9E4-D787784AF7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BB3A0-C7BC-4CE9-A9A0-4A6F6D0258B5}" type="pres">
      <dgm:prSet presAssocID="{1C9A64FB-1A29-4438-9D81-7DCB3CA05B4A}" presName="circle1" presStyleLbl="node1" presStyleIdx="0" presStyleCnt="1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EFE6F057-6CFD-49EC-B02A-364AEF6AA1AE}" type="pres">
      <dgm:prSet presAssocID="{1C9A64FB-1A29-4438-9D81-7DCB3CA05B4A}" presName="space" presStyleCnt="0"/>
      <dgm:spPr/>
    </dgm:pt>
    <dgm:pt modelId="{F2922192-A680-4156-9180-EB6CB88C6562}" type="pres">
      <dgm:prSet presAssocID="{1C9A64FB-1A29-4438-9D81-7DCB3CA05B4A}" presName="rect1" presStyleLbl="alignAcc1" presStyleIdx="0" presStyleCnt="1"/>
      <dgm:spPr/>
      <dgm:t>
        <a:bodyPr/>
        <a:lstStyle/>
        <a:p>
          <a:endParaRPr lang="ru-RU"/>
        </a:p>
      </dgm:t>
    </dgm:pt>
    <dgm:pt modelId="{FCD84937-8274-45CD-9DC2-A8ECA4E251CA}" type="pres">
      <dgm:prSet presAssocID="{1C9A64FB-1A29-4438-9D81-7DCB3CA05B4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45A21-D58A-462B-BF1A-D82AEF32858E}" type="presOf" srcId="{1C9A64FB-1A29-4438-9D81-7DCB3CA05B4A}" destId="{FCD84937-8274-45CD-9DC2-A8ECA4E251CA}" srcOrd="1" destOrd="0" presId="urn:microsoft.com/office/officeart/2005/8/layout/target3"/>
    <dgm:cxn modelId="{CF6A9EAB-8F01-40D1-B857-86647BB0E874}" type="presOf" srcId="{B74A0769-1289-4AB4-B9E4-D787784AF713}" destId="{346E4031-A19E-4808-AC42-89DA4B813C09}" srcOrd="0" destOrd="0" presId="urn:microsoft.com/office/officeart/2005/8/layout/target3"/>
    <dgm:cxn modelId="{70564EEC-E0D4-4A0D-9C46-9CE4DCF61C4F}" srcId="{B74A0769-1289-4AB4-B9E4-D787784AF713}" destId="{1C9A64FB-1A29-4438-9D81-7DCB3CA05B4A}" srcOrd="0" destOrd="0" parTransId="{D7D505DB-C658-4C4E-BF69-5152A01EC0BE}" sibTransId="{217CA366-BC69-4E3F-9B39-640DF8BC195E}"/>
    <dgm:cxn modelId="{DF5D477D-C039-442C-A98D-000194D2E762}" type="presOf" srcId="{1C9A64FB-1A29-4438-9D81-7DCB3CA05B4A}" destId="{F2922192-A680-4156-9180-EB6CB88C6562}" srcOrd="0" destOrd="0" presId="urn:microsoft.com/office/officeart/2005/8/layout/target3"/>
    <dgm:cxn modelId="{CEDCA40C-4826-4697-8FC9-F82A4DBC42CC}" type="presParOf" srcId="{346E4031-A19E-4808-AC42-89DA4B813C09}" destId="{7D4BB3A0-C7BC-4CE9-A9A0-4A6F6D0258B5}" srcOrd="0" destOrd="0" presId="urn:microsoft.com/office/officeart/2005/8/layout/target3"/>
    <dgm:cxn modelId="{564822F1-4276-4BFA-9A9E-FB1083FBC076}" type="presParOf" srcId="{346E4031-A19E-4808-AC42-89DA4B813C09}" destId="{EFE6F057-6CFD-49EC-B02A-364AEF6AA1AE}" srcOrd="1" destOrd="0" presId="urn:microsoft.com/office/officeart/2005/8/layout/target3"/>
    <dgm:cxn modelId="{ECCC8F55-4C81-44F5-AEDD-595A55E5020B}" type="presParOf" srcId="{346E4031-A19E-4808-AC42-89DA4B813C09}" destId="{F2922192-A680-4156-9180-EB6CB88C6562}" srcOrd="2" destOrd="0" presId="urn:microsoft.com/office/officeart/2005/8/layout/target3"/>
    <dgm:cxn modelId="{2E9620E4-2CD7-4F7C-8854-26A0B495030A}" type="presParOf" srcId="{346E4031-A19E-4808-AC42-89DA4B813C09}" destId="{FCD84937-8274-45CD-9DC2-A8ECA4E251C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118D90-EB54-49A4-8426-32E598D2C33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6537325-215C-4F4E-B363-A67BE08413DC}">
      <dgm:prSet/>
      <dgm:spPr/>
      <dgm:t>
        <a:bodyPr/>
        <a:lstStyle/>
        <a:p>
          <a:pPr rtl="0"/>
          <a:r>
            <a:rPr lang="ru-RU" b="1" dirty="0" smtClean="0"/>
            <a:t>основной оксид</a:t>
          </a:r>
          <a:endParaRPr lang="ru-RU" dirty="0"/>
        </a:p>
      </dgm:t>
    </dgm:pt>
    <dgm:pt modelId="{E9813733-9CE3-4C3D-AABA-7332580817BF}" type="parTrans" cxnId="{E4880330-B710-4719-AFD6-A2941B33BDCA}">
      <dgm:prSet/>
      <dgm:spPr/>
      <dgm:t>
        <a:bodyPr/>
        <a:lstStyle/>
        <a:p>
          <a:endParaRPr lang="ru-RU"/>
        </a:p>
      </dgm:t>
    </dgm:pt>
    <dgm:pt modelId="{954AB441-98E0-409F-8194-A88B74D5F9E4}" type="sibTrans" cxnId="{E4880330-B710-4719-AFD6-A2941B33BDCA}">
      <dgm:prSet/>
      <dgm:spPr/>
      <dgm:t>
        <a:bodyPr/>
        <a:lstStyle/>
        <a:p>
          <a:endParaRPr lang="ru-RU"/>
        </a:p>
      </dgm:t>
    </dgm:pt>
    <dgm:pt modelId="{0271B49C-FD9F-4C15-81E4-9225EEF36A72}" type="pres">
      <dgm:prSet presAssocID="{60118D90-EB54-49A4-8426-32E598D2C33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5F13D-78F9-479B-811E-71266BE1E3BE}" type="pres">
      <dgm:prSet presAssocID="{16537325-215C-4F4E-B363-A67BE08413DC}" presName="circle1" presStyleLbl="node1" presStyleIdx="0" presStyleCnt="1"/>
      <dgm:spPr/>
    </dgm:pt>
    <dgm:pt modelId="{0F8692CE-194E-45C5-9EE0-6733D1CB0620}" type="pres">
      <dgm:prSet presAssocID="{16537325-215C-4F4E-B363-A67BE08413DC}" presName="space" presStyleCnt="0"/>
      <dgm:spPr/>
    </dgm:pt>
    <dgm:pt modelId="{FCF8CC98-2B83-4B5B-B0AC-8E487EE65E59}" type="pres">
      <dgm:prSet presAssocID="{16537325-215C-4F4E-B363-A67BE08413DC}" presName="rect1" presStyleLbl="alignAcc1" presStyleIdx="0" presStyleCnt="1"/>
      <dgm:spPr/>
      <dgm:t>
        <a:bodyPr/>
        <a:lstStyle/>
        <a:p>
          <a:endParaRPr lang="ru-RU"/>
        </a:p>
      </dgm:t>
    </dgm:pt>
    <dgm:pt modelId="{B66CEBC2-AF19-4F44-87A3-711678FDCB12}" type="pres">
      <dgm:prSet presAssocID="{16537325-215C-4F4E-B363-A67BE08413D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880330-B710-4719-AFD6-A2941B33BDCA}" srcId="{60118D90-EB54-49A4-8426-32E598D2C332}" destId="{16537325-215C-4F4E-B363-A67BE08413DC}" srcOrd="0" destOrd="0" parTransId="{E9813733-9CE3-4C3D-AABA-7332580817BF}" sibTransId="{954AB441-98E0-409F-8194-A88B74D5F9E4}"/>
    <dgm:cxn modelId="{BFC54658-BFFE-4284-889D-41FE50BDBC97}" type="presOf" srcId="{60118D90-EB54-49A4-8426-32E598D2C332}" destId="{0271B49C-FD9F-4C15-81E4-9225EEF36A72}" srcOrd="0" destOrd="0" presId="urn:microsoft.com/office/officeart/2005/8/layout/target3"/>
    <dgm:cxn modelId="{22CC7AFA-85C0-4ACF-A091-8812C65808AA}" type="presOf" srcId="{16537325-215C-4F4E-B363-A67BE08413DC}" destId="{FCF8CC98-2B83-4B5B-B0AC-8E487EE65E59}" srcOrd="0" destOrd="0" presId="urn:microsoft.com/office/officeart/2005/8/layout/target3"/>
    <dgm:cxn modelId="{9CC4432A-B722-4F31-B5EA-74FD878250BA}" type="presOf" srcId="{16537325-215C-4F4E-B363-A67BE08413DC}" destId="{B66CEBC2-AF19-4F44-87A3-711678FDCB12}" srcOrd="1" destOrd="0" presId="urn:microsoft.com/office/officeart/2005/8/layout/target3"/>
    <dgm:cxn modelId="{087EEE54-CC89-473B-946D-EDCB3CC9942A}" type="presParOf" srcId="{0271B49C-FD9F-4C15-81E4-9225EEF36A72}" destId="{33E5F13D-78F9-479B-811E-71266BE1E3BE}" srcOrd="0" destOrd="0" presId="urn:microsoft.com/office/officeart/2005/8/layout/target3"/>
    <dgm:cxn modelId="{780E4112-0A0D-4F0F-A837-CF4B49AE0440}" type="presParOf" srcId="{0271B49C-FD9F-4C15-81E4-9225EEF36A72}" destId="{0F8692CE-194E-45C5-9EE0-6733D1CB0620}" srcOrd="1" destOrd="0" presId="urn:microsoft.com/office/officeart/2005/8/layout/target3"/>
    <dgm:cxn modelId="{74EE649A-E603-4341-A292-EE5E74083CDA}" type="presParOf" srcId="{0271B49C-FD9F-4C15-81E4-9225EEF36A72}" destId="{FCF8CC98-2B83-4B5B-B0AC-8E487EE65E59}" srcOrd="2" destOrd="0" presId="urn:microsoft.com/office/officeart/2005/8/layout/target3"/>
    <dgm:cxn modelId="{E9DE6084-0984-44AE-A2CB-00BC12C24F5F}" type="presParOf" srcId="{0271B49C-FD9F-4C15-81E4-9225EEF36A72}" destId="{B66CEBC2-AF19-4F44-87A3-711678FDCB1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1C29A7-F663-4382-AC13-6123E11632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B47B6-E892-4214-86E2-6BA8148A608B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щелочь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A878C6CB-6AE4-4945-960E-93954660D1A3}" type="parTrans" cxnId="{C75D2B13-6EE8-4A78-A087-8E8C138317EB}">
      <dgm:prSet/>
      <dgm:spPr/>
      <dgm:t>
        <a:bodyPr/>
        <a:lstStyle/>
        <a:p>
          <a:endParaRPr lang="ru-RU"/>
        </a:p>
      </dgm:t>
    </dgm:pt>
    <dgm:pt modelId="{54109F2F-E231-4AFF-81E8-EC3D023995FC}" type="sibTrans" cxnId="{C75D2B13-6EE8-4A78-A087-8E8C138317EB}">
      <dgm:prSet/>
      <dgm:spPr/>
      <dgm:t>
        <a:bodyPr/>
        <a:lstStyle/>
        <a:p>
          <a:endParaRPr lang="ru-RU"/>
        </a:p>
      </dgm:t>
    </dgm:pt>
    <dgm:pt modelId="{A5F4B8A0-7EAA-45F0-9F8A-6712CFA6211D}" type="pres">
      <dgm:prSet presAssocID="{2C1C29A7-F663-4382-AC13-6123E11632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F91A1C-734A-4519-9430-0CDBD37ECDD6}" type="pres">
      <dgm:prSet presAssocID="{9B6B47B6-E892-4214-86E2-6BA8148A608B}" presName="circle1" presStyleLbl="node1" presStyleIdx="0" presStyleCnt="1"/>
      <dgm:spPr/>
    </dgm:pt>
    <dgm:pt modelId="{74C2FE78-E745-4B5A-B72D-7A541B770B0E}" type="pres">
      <dgm:prSet presAssocID="{9B6B47B6-E892-4214-86E2-6BA8148A608B}" presName="space" presStyleCnt="0"/>
      <dgm:spPr/>
    </dgm:pt>
    <dgm:pt modelId="{ADDE49B0-FEA9-425B-9029-11315FD8813F}" type="pres">
      <dgm:prSet presAssocID="{9B6B47B6-E892-4214-86E2-6BA8148A608B}" presName="rect1" presStyleLbl="alignAcc1" presStyleIdx="0" presStyleCnt="1"/>
      <dgm:spPr/>
      <dgm:t>
        <a:bodyPr/>
        <a:lstStyle/>
        <a:p>
          <a:endParaRPr lang="ru-RU"/>
        </a:p>
      </dgm:t>
    </dgm:pt>
    <dgm:pt modelId="{056FF109-5A70-4E1E-B396-7F5FFEE3F685}" type="pres">
      <dgm:prSet presAssocID="{9B6B47B6-E892-4214-86E2-6BA8148A608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5D2B13-6EE8-4A78-A087-8E8C138317EB}" srcId="{2C1C29A7-F663-4382-AC13-6123E11632B5}" destId="{9B6B47B6-E892-4214-86E2-6BA8148A608B}" srcOrd="0" destOrd="0" parTransId="{A878C6CB-6AE4-4945-960E-93954660D1A3}" sibTransId="{54109F2F-E231-4AFF-81E8-EC3D023995FC}"/>
    <dgm:cxn modelId="{2CBE960E-9C55-400B-A524-C029C39250BE}" type="presOf" srcId="{9B6B47B6-E892-4214-86E2-6BA8148A608B}" destId="{ADDE49B0-FEA9-425B-9029-11315FD8813F}" srcOrd="0" destOrd="0" presId="urn:microsoft.com/office/officeart/2005/8/layout/target3"/>
    <dgm:cxn modelId="{8D72AFD0-B0B4-4BF1-BDE9-DECEA776F68A}" type="presOf" srcId="{9B6B47B6-E892-4214-86E2-6BA8148A608B}" destId="{056FF109-5A70-4E1E-B396-7F5FFEE3F685}" srcOrd="1" destOrd="0" presId="urn:microsoft.com/office/officeart/2005/8/layout/target3"/>
    <dgm:cxn modelId="{FCDEC018-4D9D-424E-B676-71FC64F6741A}" type="presOf" srcId="{2C1C29A7-F663-4382-AC13-6123E11632B5}" destId="{A5F4B8A0-7EAA-45F0-9F8A-6712CFA6211D}" srcOrd="0" destOrd="0" presId="urn:microsoft.com/office/officeart/2005/8/layout/target3"/>
    <dgm:cxn modelId="{5A8D1898-20FF-4F27-9F57-503F1D554C41}" type="presParOf" srcId="{A5F4B8A0-7EAA-45F0-9F8A-6712CFA6211D}" destId="{15F91A1C-734A-4519-9430-0CDBD37ECDD6}" srcOrd="0" destOrd="0" presId="urn:microsoft.com/office/officeart/2005/8/layout/target3"/>
    <dgm:cxn modelId="{048D6343-0246-4EB8-814F-CC1D1A6DCFB1}" type="presParOf" srcId="{A5F4B8A0-7EAA-45F0-9F8A-6712CFA6211D}" destId="{74C2FE78-E745-4B5A-B72D-7A541B770B0E}" srcOrd="1" destOrd="0" presId="urn:microsoft.com/office/officeart/2005/8/layout/target3"/>
    <dgm:cxn modelId="{A48FD632-59A4-477F-B40A-6F3DEEF809F8}" type="presParOf" srcId="{A5F4B8A0-7EAA-45F0-9F8A-6712CFA6211D}" destId="{ADDE49B0-FEA9-425B-9029-11315FD8813F}" srcOrd="2" destOrd="0" presId="urn:microsoft.com/office/officeart/2005/8/layout/target3"/>
    <dgm:cxn modelId="{7A2AF337-C2AA-4AFA-BD20-FD95E475971A}" type="presParOf" srcId="{A5F4B8A0-7EAA-45F0-9F8A-6712CFA6211D}" destId="{056FF109-5A70-4E1E-B396-7F5FFEE3F68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2501874-3570-43A6-A66F-3B288D92EC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5706DCA-5F8E-440C-893E-9921E20F30C1}">
      <dgm:prSet/>
      <dgm:spPr/>
      <dgm:t>
        <a:bodyPr/>
        <a:lstStyle/>
        <a:p>
          <a:pPr rtl="0"/>
          <a:r>
            <a:rPr lang="ru-RU" b="1" dirty="0" smtClean="0"/>
            <a:t>кислота</a:t>
          </a:r>
          <a:endParaRPr lang="ru-RU" dirty="0"/>
        </a:p>
      </dgm:t>
    </dgm:pt>
    <dgm:pt modelId="{FA021F5A-305B-4762-9893-E85FB1595D97}" type="parTrans" cxnId="{5536B592-3493-4408-AE1E-FF6071564DFC}">
      <dgm:prSet/>
      <dgm:spPr/>
      <dgm:t>
        <a:bodyPr/>
        <a:lstStyle/>
        <a:p>
          <a:endParaRPr lang="ru-RU"/>
        </a:p>
      </dgm:t>
    </dgm:pt>
    <dgm:pt modelId="{FEB13D4B-D0EB-48A1-932D-14CFA576BC86}" type="sibTrans" cxnId="{5536B592-3493-4408-AE1E-FF6071564DFC}">
      <dgm:prSet/>
      <dgm:spPr/>
      <dgm:t>
        <a:bodyPr/>
        <a:lstStyle/>
        <a:p>
          <a:endParaRPr lang="ru-RU"/>
        </a:p>
      </dgm:t>
    </dgm:pt>
    <dgm:pt modelId="{6370D4CD-AB6C-4DA5-A0D9-E51747D5B791}" type="pres">
      <dgm:prSet presAssocID="{A2501874-3570-43A6-A66F-3B288D92EC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88239-034F-408C-A0C5-E4CDA4470695}" type="pres">
      <dgm:prSet presAssocID="{05706DCA-5F8E-440C-893E-9921E20F30C1}" presName="circle1" presStyleLbl="node1" presStyleIdx="0" presStyleCnt="1"/>
      <dgm:spPr/>
    </dgm:pt>
    <dgm:pt modelId="{4DF22372-DC5E-40F0-98EC-D8382E09D739}" type="pres">
      <dgm:prSet presAssocID="{05706DCA-5F8E-440C-893E-9921E20F30C1}" presName="space" presStyleCnt="0"/>
      <dgm:spPr/>
    </dgm:pt>
    <dgm:pt modelId="{20231898-6AC8-4F2B-AD8E-8688704CCC71}" type="pres">
      <dgm:prSet presAssocID="{05706DCA-5F8E-440C-893E-9921E20F30C1}" presName="rect1" presStyleLbl="alignAcc1" presStyleIdx="0" presStyleCnt="1"/>
      <dgm:spPr/>
      <dgm:t>
        <a:bodyPr/>
        <a:lstStyle/>
        <a:p>
          <a:endParaRPr lang="ru-RU"/>
        </a:p>
      </dgm:t>
    </dgm:pt>
    <dgm:pt modelId="{2D70F78E-6374-4A9B-834D-84E2527FD87D}" type="pres">
      <dgm:prSet presAssocID="{05706DCA-5F8E-440C-893E-9921E20F30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3BFB3-0C15-4152-BCC7-6B35332DAD0F}" type="presOf" srcId="{05706DCA-5F8E-440C-893E-9921E20F30C1}" destId="{2D70F78E-6374-4A9B-834D-84E2527FD87D}" srcOrd="1" destOrd="0" presId="urn:microsoft.com/office/officeart/2005/8/layout/target3"/>
    <dgm:cxn modelId="{752F1A98-F6D0-4C39-8B15-0E973D805BA5}" type="presOf" srcId="{05706DCA-5F8E-440C-893E-9921E20F30C1}" destId="{20231898-6AC8-4F2B-AD8E-8688704CCC71}" srcOrd="0" destOrd="0" presId="urn:microsoft.com/office/officeart/2005/8/layout/target3"/>
    <dgm:cxn modelId="{5536B592-3493-4408-AE1E-FF6071564DFC}" srcId="{A2501874-3570-43A6-A66F-3B288D92EC37}" destId="{05706DCA-5F8E-440C-893E-9921E20F30C1}" srcOrd="0" destOrd="0" parTransId="{FA021F5A-305B-4762-9893-E85FB1595D97}" sibTransId="{FEB13D4B-D0EB-48A1-932D-14CFA576BC86}"/>
    <dgm:cxn modelId="{E64843FD-44FD-45A2-AE3F-AD5EE65A32E2}" type="presOf" srcId="{A2501874-3570-43A6-A66F-3B288D92EC37}" destId="{6370D4CD-AB6C-4DA5-A0D9-E51747D5B791}" srcOrd="0" destOrd="0" presId="urn:microsoft.com/office/officeart/2005/8/layout/target3"/>
    <dgm:cxn modelId="{D311B46B-91BE-4AEA-BFEB-3B1F11E32992}" type="presParOf" srcId="{6370D4CD-AB6C-4DA5-A0D9-E51747D5B791}" destId="{60488239-034F-408C-A0C5-E4CDA4470695}" srcOrd="0" destOrd="0" presId="urn:microsoft.com/office/officeart/2005/8/layout/target3"/>
    <dgm:cxn modelId="{ACBDE2EA-43D9-44CE-A914-70E48915EB5C}" type="presParOf" srcId="{6370D4CD-AB6C-4DA5-A0D9-E51747D5B791}" destId="{4DF22372-DC5E-40F0-98EC-D8382E09D739}" srcOrd="1" destOrd="0" presId="urn:microsoft.com/office/officeart/2005/8/layout/target3"/>
    <dgm:cxn modelId="{A2D23CC7-7844-47B0-AB34-C003D81D3E41}" type="presParOf" srcId="{6370D4CD-AB6C-4DA5-A0D9-E51747D5B791}" destId="{20231898-6AC8-4F2B-AD8E-8688704CCC71}" srcOrd="2" destOrd="0" presId="urn:microsoft.com/office/officeart/2005/8/layout/target3"/>
    <dgm:cxn modelId="{1DCD0C2F-FEA6-46FE-BE78-45BF209B7288}" type="presParOf" srcId="{6370D4CD-AB6C-4DA5-A0D9-E51747D5B791}" destId="{2D70F78E-6374-4A9B-834D-84E2527FD87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45FA87-E7CF-44A0-8322-8ABC7FADBE8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1F752-2225-4AF7-A499-E8AC14783F14}">
      <dgm:prSet/>
      <dgm:spPr/>
      <dgm:t>
        <a:bodyPr/>
        <a:lstStyle/>
        <a:p>
          <a:pPr rtl="0"/>
          <a:r>
            <a:rPr lang="ru-RU" b="1" dirty="0" smtClean="0"/>
            <a:t>амфотерные</a:t>
          </a:r>
          <a:endParaRPr lang="ru-RU" dirty="0"/>
        </a:p>
      </dgm:t>
    </dgm:pt>
    <dgm:pt modelId="{6D2D1F92-D79A-4D8C-BAA5-CC6B573BD981}" type="parTrans" cxnId="{DB6AC00D-3FE3-4134-9EC7-F5645B255E8D}">
      <dgm:prSet/>
      <dgm:spPr/>
      <dgm:t>
        <a:bodyPr/>
        <a:lstStyle/>
        <a:p>
          <a:endParaRPr lang="ru-RU"/>
        </a:p>
      </dgm:t>
    </dgm:pt>
    <dgm:pt modelId="{6384C63E-E3E7-4C0F-9E45-7965966A1457}" type="sibTrans" cxnId="{DB6AC00D-3FE3-4134-9EC7-F5645B255E8D}">
      <dgm:prSet/>
      <dgm:spPr/>
      <dgm:t>
        <a:bodyPr/>
        <a:lstStyle/>
        <a:p>
          <a:endParaRPr lang="ru-RU"/>
        </a:p>
      </dgm:t>
    </dgm:pt>
    <dgm:pt modelId="{5709006E-8C4F-4F1D-93CB-3D6124D10B2C}" type="pres">
      <dgm:prSet presAssocID="{4045FA87-E7CF-44A0-8322-8ABC7FADBE8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4CC055-54CD-45EC-8175-2DB2B86A5720}" type="pres">
      <dgm:prSet presAssocID="{8331F752-2225-4AF7-A499-E8AC14783F14}" presName="circle1" presStyleLbl="node1" presStyleIdx="0" presStyleCnt="1"/>
      <dgm:spPr/>
    </dgm:pt>
    <dgm:pt modelId="{5DEB59D8-2750-4A5E-9723-BB5BC7216C3B}" type="pres">
      <dgm:prSet presAssocID="{8331F752-2225-4AF7-A499-E8AC14783F14}" presName="space" presStyleCnt="0"/>
      <dgm:spPr/>
    </dgm:pt>
    <dgm:pt modelId="{55698181-C0E1-4EFB-B5D2-2DF5194E66AB}" type="pres">
      <dgm:prSet presAssocID="{8331F752-2225-4AF7-A499-E8AC14783F14}" presName="rect1" presStyleLbl="alignAcc1" presStyleIdx="0" presStyleCnt="1" custScaleX="100000" custLinFactNeighborX="22151" custLinFactNeighborY="18123"/>
      <dgm:spPr/>
      <dgm:t>
        <a:bodyPr/>
        <a:lstStyle/>
        <a:p>
          <a:endParaRPr lang="ru-RU"/>
        </a:p>
      </dgm:t>
    </dgm:pt>
    <dgm:pt modelId="{451B843A-E133-43C9-ADA0-01C7332CB657}" type="pres">
      <dgm:prSet presAssocID="{8331F752-2225-4AF7-A499-E8AC14783F1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58C09-6AD7-4617-A2F8-83BBDC76C957}" type="presOf" srcId="{8331F752-2225-4AF7-A499-E8AC14783F14}" destId="{451B843A-E133-43C9-ADA0-01C7332CB657}" srcOrd="1" destOrd="0" presId="urn:microsoft.com/office/officeart/2005/8/layout/target3"/>
    <dgm:cxn modelId="{DB6AC00D-3FE3-4134-9EC7-F5645B255E8D}" srcId="{4045FA87-E7CF-44A0-8322-8ABC7FADBE8C}" destId="{8331F752-2225-4AF7-A499-E8AC14783F14}" srcOrd="0" destOrd="0" parTransId="{6D2D1F92-D79A-4D8C-BAA5-CC6B573BD981}" sibTransId="{6384C63E-E3E7-4C0F-9E45-7965966A1457}"/>
    <dgm:cxn modelId="{69411952-C918-4025-B387-F8EC898D0975}" type="presOf" srcId="{4045FA87-E7CF-44A0-8322-8ABC7FADBE8C}" destId="{5709006E-8C4F-4F1D-93CB-3D6124D10B2C}" srcOrd="0" destOrd="0" presId="urn:microsoft.com/office/officeart/2005/8/layout/target3"/>
    <dgm:cxn modelId="{FA219E5A-004F-4505-800E-C4DAAA783113}" type="presOf" srcId="{8331F752-2225-4AF7-A499-E8AC14783F14}" destId="{55698181-C0E1-4EFB-B5D2-2DF5194E66AB}" srcOrd="0" destOrd="0" presId="urn:microsoft.com/office/officeart/2005/8/layout/target3"/>
    <dgm:cxn modelId="{EC5123D0-C1DC-4476-BC3B-4F4C756A95B3}" type="presParOf" srcId="{5709006E-8C4F-4F1D-93CB-3D6124D10B2C}" destId="{384CC055-54CD-45EC-8175-2DB2B86A5720}" srcOrd="0" destOrd="0" presId="urn:microsoft.com/office/officeart/2005/8/layout/target3"/>
    <dgm:cxn modelId="{7544FCA6-88CE-4DB1-A2CC-D4B35F69DE7F}" type="presParOf" srcId="{5709006E-8C4F-4F1D-93CB-3D6124D10B2C}" destId="{5DEB59D8-2750-4A5E-9723-BB5BC7216C3B}" srcOrd="1" destOrd="0" presId="urn:microsoft.com/office/officeart/2005/8/layout/target3"/>
    <dgm:cxn modelId="{6E134957-6DA7-4AFF-BD1F-005FCBACBE3F}" type="presParOf" srcId="{5709006E-8C4F-4F1D-93CB-3D6124D10B2C}" destId="{55698181-C0E1-4EFB-B5D2-2DF5194E66AB}" srcOrd="2" destOrd="0" presId="urn:microsoft.com/office/officeart/2005/8/layout/target3"/>
    <dgm:cxn modelId="{F78707DB-855B-4B1C-8B6D-63453AC399E9}" type="presParOf" srcId="{5709006E-8C4F-4F1D-93CB-3D6124D10B2C}" destId="{451B843A-E133-43C9-ADA0-01C7332CB65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4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27033-AB55-4692-AFFF-8B539A35C110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Соль и основание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35550007-4E97-4A11-A143-E95ED0A6729F}" type="parTrans" cxnId="{EA7F1546-3635-4F48-8E07-0DCC8BEA8F75}">
      <dgm:prSet/>
      <dgm:spPr/>
      <dgm:t>
        <a:bodyPr/>
        <a:lstStyle/>
        <a:p>
          <a:endParaRPr lang="ru-RU"/>
        </a:p>
      </dgm:t>
    </dgm:pt>
    <dgm:pt modelId="{3D98C5A0-0F3D-42E8-8A40-83538F60EE7C}" type="sibTrans" cxnId="{EA7F1546-3635-4F48-8E07-0DCC8BEA8F75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5B5D23-482F-4205-8F31-E5ABC1270F65}" type="pres">
      <dgm:prSet presAssocID="{8D027033-AB55-4692-AFFF-8B539A35C110}" presName="circle1" presStyleLbl="node1" presStyleIdx="0" presStyleCnt="1"/>
      <dgm:spPr/>
    </dgm:pt>
    <dgm:pt modelId="{303AB4CA-D024-4112-B2EF-7D0328B4BB01}" type="pres">
      <dgm:prSet presAssocID="{8D027033-AB55-4692-AFFF-8B539A35C110}" presName="space" presStyleCnt="0"/>
      <dgm:spPr/>
    </dgm:pt>
    <dgm:pt modelId="{6E22EC17-F914-49F3-AAD4-E894E834998A}" type="pres">
      <dgm:prSet presAssocID="{8D027033-AB55-4692-AFFF-8B539A35C110}" presName="rect1" presStyleLbl="alignAcc1" presStyleIdx="0" presStyleCnt="1"/>
      <dgm:spPr/>
      <dgm:t>
        <a:bodyPr/>
        <a:lstStyle/>
        <a:p>
          <a:endParaRPr lang="ru-RU"/>
        </a:p>
      </dgm:t>
    </dgm:pt>
    <dgm:pt modelId="{059F8229-5B6A-4BBE-B223-A1FD511E902A}" type="pres">
      <dgm:prSet presAssocID="{8D027033-AB55-4692-AFFF-8B539A35C1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3FE9D-8364-4245-89F3-97852A43FB84}" type="presOf" srcId="{8D027033-AB55-4692-AFFF-8B539A35C110}" destId="{059F8229-5B6A-4BBE-B223-A1FD511E902A}" srcOrd="1" destOrd="0" presId="urn:microsoft.com/office/officeart/2005/8/layout/target3"/>
    <dgm:cxn modelId="{B72C7030-BD9D-4B4C-A7EE-FE15EEFC9F3E}" type="presOf" srcId="{8D027033-AB55-4692-AFFF-8B539A35C110}" destId="{6E22EC17-F914-49F3-AAD4-E894E834998A}" srcOrd="0" destOrd="0" presId="urn:microsoft.com/office/officeart/2005/8/layout/target3"/>
    <dgm:cxn modelId="{EA7F1546-3635-4F48-8E07-0DCC8BEA8F75}" srcId="{46071F1B-9885-4FE7-A6E1-FD2A7B974FFB}" destId="{8D027033-AB55-4692-AFFF-8B539A35C110}" srcOrd="0" destOrd="0" parTransId="{35550007-4E97-4A11-A143-E95ED0A6729F}" sibTransId="{3D98C5A0-0F3D-42E8-8A40-83538F60EE7C}"/>
    <dgm:cxn modelId="{CF09A5EA-0906-43C1-977B-3FD5B437991A}" type="presOf" srcId="{46071F1B-9885-4FE7-A6E1-FD2A7B974FFB}" destId="{102FE17B-1D2C-4C5D-8B60-846E9DE5D02F}" srcOrd="0" destOrd="0" presId="urn:microsoft.com/office/officeart/2005/8/layout/target3"/>
    <dgm:cxn modelId="{72AA42BC-D880-47F1-BB9C-CED1A61CC893}" type="presParOf" srcId="{102FE17B-1D2C-4C5D-8B60-846E9DE5D02F}" destId="{BB5B5D23-482F-4205-8F31-E5ABC1270F65}" srcOrd="0" destOrd="0" presId="urn:microsoft.com/office/officeart/2005/8/layout/target3"/>
    <dgm:cxn modelId="{5FE88901-CAE4-47C1-A0EE-1CEE2FF451F1}" type="presParOf" srcId="{102FE17B-1D2C-4C5D-8B60-846E9DE5D02F}" destId="{303AB4CA-D024-4112-B2EF-7D0328B4BB01}" srcOrd="1" destOrd="0" presId="urn:microsoft.com/office/officeart/2005/8/layout/target3"/>
    <dgm:cxn modelId="{F7E269E8-2404-478C-A020-4A4CC6639E5A}" type="presParOf" srcId="{102FE17B-1D2C-4C5D-8B60-846E9DE5D02F}" destId="{6E22EC17-F914-49F3-AAD4-E894E834998A}" srcOrd="2" destOrd="0" presId="urn:microsoft.com/office/officeart/2005/8/layout/target3"/>
    <dgm:cxn modelId="{FD45FAD6-1292-4E98-B4EE-575FC08C2A2F}" type="presParOf" srcId="{102FE17B-1D2C-4C5D-8B60-846E9DE5D02F}" destId="{059F8229-5B6A-4BBE-B223-A1FD511E9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27033-AB55-4692-AFFF-8B539A35C110}">
      <dgm:prSet/>
      <dgm:spPr/>
      <dgm:t>
        <a:bodyPr/>
        <a:lstStyle/>
        <a:p>
          <a:pPr rtl="0"/>
          <a:r>
            <a:rPr lang="ru-RU" b="1" dirty="0" smtClean="0">
              <a:latin typeface="Arial" pitchFamily="34" charset="0"/>
              <a:cs typeface="Arial" pitchFamily="34" charset="0"/>
            </a:rPr>
            <a:t>Соль и вода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5550007-4E97-4A11-A143-E95ED0A6729F}" type="parTrans" cxnId="{EA7F1546-3635-4F48-8E07-0DCC8BEA8F75}">
      <dgm:prSet/>
      <dgm:spPr/>
      <dgm:t>
        <a:bodyPr/>
        <a:lstStyle/>
        <a:p>
          <a:endParaRPr lang="ru-RU"/>
        </a:p>
      </dgm:t>
    </dgm:pt>
    <dgm:pt modelId="{3D98C5A0-0F3D-42E8-8A40-83538F60EE7C}" type="sibTrans" cxnId="{EA7F1546-3635-4F48-8E07-0DCC8BEA8F75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5B5D23-482F-4205-8F31-E5ABC1270F65}" type="pres">
      <dgm:prSet presAssocID="{8D027033-AB55-4692-AFFF-8B539A35C110}" presName="circle1" presStyleLbl="node1" presStyleIdx="0" presStyleCnt="1"/>
      <dgm:spPr/>
    </dgm:pt>
    <dgm:pt modelId="{303AB4CA-D024-4112-B2EF-7D0328B4BB01}" type="pres">
      <dgm:prSet presAssocID="{8D027033-AB55-4692-AFFF-8B539A35C110}" presName="space" presStyleCnt="0"/>
      <dgm:spPr/>
    </dgm:pt>
    <dgm:pt modelId="{6E22EC17-F914-49F3-AAD4-E894E834998A}" type="pres">
      <dgm:prSet presAssocID="{8D027033-AB55-4692-AFFF-8B539A35C110}" presName="rect1" presStyleLbl="alignAcc1" presStyleIdx="0" presStyleCnt="1" custLinFactNeighborX="4152" custLinFactNeighborY="37190"/>
      <dgm:spPr/>
      <dgm:t>
        <a:bodyPr/>
        <a:lstStyle/>
        <a:p>
          <a:endParaRPr lang="ru-RU"/>
        </a:p>
      </dgm:t>
    </dgm:pt>
    <dgm:pt modelId="{059F8229-5B6A-4BBE-B223-A1FD511E902A}" type="pres">
      <dgm:prSet presAssocID="{8D027033-AB55-4692-AFFF-8B539A35C1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F1546-3635-4F48-8E07-0DCC8BEA8F75}" srcId="{46071F1B-9885-4FE7-A6E1-FD2A7B974FFB}" destId="{8D027033-AB55-4692-AFFF-8B539A35C110}" srcOrd="0" destOrd="0" parTransId="{35550007-4E97-4A11-A143-E95ED0A6729F}" sibTransId="{3D98C5A0-0F3D-42E8-8A40-83538F60EE7C}"/>
    <dgm:cxn modelId="{539587BA-C127-4071-9EB8-A78475A40B3E}" type="presOf" srcId="{8D027033-AB55-4692-AFFF-8B539A35C110}" destId="{6E22EC17-F914-49F3-AAD4-E894E834998A}" srcOrd="0" destOrd="0" presId="urn:microsoft.com/office/officeart/2005/8/layout/target3"/>
    <dgm:cxn modelId="{E1C062EF-40CD-469B-9138-BD388CB5AD68}" type="presOf" srcId="{8D027033-AB55-4692-AFFF-8B539A35C110}" destId="{059F8229-5B6A-4BBE-B223-A1FD511E902A}" srcOrd="1" destOrd="0" presId="urn:microsoft.com/office/officeart/2005/8/layout/target3"/>
    <dgm:cxn modelId="{BF9E8BC2-2D56-4044-8B61-BB3A8364401F}" type="presOf" srcId="{46071F1B-9885-4FE7-A6E1-FD2A7B974FFB}" destId="{102FE17B-1D2C-4C5D-8B60-846E9DE5D02F}" srcOrd="0" destOrd="0" presId="urn:microsoft.com/office/officeart/2005/8/layout/target3"/>
    <dgm:cxn modelId="{1E6AB80D-3523-4BA2-9277-181DB00E67CA}" type="presParOf" srcId="{102FE17B-1D2C-4C5D-8B60-846E9DE5D02F}" destId="{BB5B5D23-482F-4205-8F31-E5ABC1270F65}" srcOrd="0" destOrd="0" presId="urn:microsoft.com/office/officeart/2005/8/layout/target3"/>
    <dgm:cxn modelId="{214850FB-8F1F-4DBE-A8DE-32E2C43C2323}" type="presParOf" srcId="{102FE17B-1D2C-4C5D-8B60-846E9DE5D02F}" destId="{303AB4CA-D024-4112-B2EF-7D0328B4BB01}" srcOrd="1" destOrd="0" presId="urn:microsoft.com/office/officeart/2005/8/layout/target3"/>
    <dgm:cxn modelId="{4ABABC81-D187-4375-99F0-56572D42B1AA}" type="presParOf" srcId="{102FE17B-1D2C-4C5D-8B60-846E9DE5D02F}" destId="{6E22EC17-F914-49F3-AAD4-E894E834998A}" srcOrd="2" destOrd="0" presId="urn:microsoft.com/office/officeart/2005/8/layout/target3"/>
    <dgm:cxn modelId="{6CA517CB-E7A3-426C-A27A-37A069E2EE8C}" type="presParOf" srcId="{102FE17B-1D2C-4C5D-8B60-846E9DE5D02F}" destId="{059F8229-5B6A-4BBE-B223-A1FD511E9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27033-AB55-4692-AFFF-8B539A35C110}">
      <dgm:prSet/>
      <dgm:spPr/>
      <dgm:t>
        <a:bodyPr/>
        <a:lstStyle/>
        <a:p>
          <a:pPr rtl="0"/>
          <a:r>
            <a:rPr lang="ru-RU" b="1" dirty="0" smtClean="0">
              <a:latin typeface="Arial" pitchFamily="34" charset="0"/>
              <a:cs typeface="Arial" pitchFamily="34" charset="0"/>
            </a:rPr>
            <a:t>Соль и вода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5550007-4E97-4A11-A143-E95ED0A6729F}" type="parTrans" cxnId="{EA7F1546-3635-4F48-8E07-0DCC8BEA8F75}">
      <dgm:prSet/>
      <dgm:spPr/>
      <dgm:t>
        <a:bodyPr/>
        <a:lstStyle/>
        <a:p>
          <a:endParaRPr lang="ru-RU"/>
        </a:p>
      </dgm:t>
    </dgm:pt>
    <dgm:pt modelId="{3D98C5A0-0F3D-42E8-8A40-83538F60EE7C}" type="sibTrans" cxnId="{EA7F1546-3635-4F48-8E07-0DCC8BEA8F75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5B5D23-482F-4205-8F31-E5ABC1270F65}" type="pres">
      <dgm:prSet presAssocID="{8D027033-AB55-4692-AFFF-8B539A35C110}" presName="circle1" presStyleLbl="node1" presStyleIdx="0" presStyleCnt="1"/>
      <dgm:spPr/>
    </dgm:pt>
    <dgm:pt modelId="{303AB4CA-D024-4112-B2EF-7D0328B4BB01}" type="pres">
      <dgm:prSet presAssocID="{8D027033-AB55-4692-AFFF-8B539A35C110}" presName="space" presStyleCnt="0"/>
      <dgm:spPr/>
    </dgm:pt>
    <dgm:pt modelId="{6E22EC17-F914-49F3-AAD4-E894E834998A}" type="pres">
      <dgm:prSet presAssocID="{8D027033-AB55-4692-AFFF-8B539A35C110}" presName="rect1" presStyleLbl="alignAcc1" presStyleIdx="0" presStyleCnt="1"/>
      <dgm:spPr/>
      <dgm:t>
        <a:bodyPr/>
        <a:lstStyle/>
        <a:p>
          <a:endParaRPr lang="ru-RU"/>
        </a:p>
      </dgm:t>
    </dgm:pt>
    <dgm:pt modelId="{059F8229-5B6A-4BBE-B223-A1FD511E902A}" type="pres">
      <dgm:prSet presAssocID="{8D027033-AB55-4692-AFFF-8B539A35C1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F19D7-F332-4D7C-90E6-62467A4CEBE6}" type="presOf" srcId="{46071F1B-9885-4FE7-A6E1-FD2A7B974FFB}" destId="{102FE17B-1D2C-4C5D-8B60-846E9DE5D02F}" srcOrd="0" destOrd="0" presId="urn:microsoft.com/office/officeart/2005/8/layout/target3"/>
    <dgm:cxn modelId="{CF35C0FB-DBC5-4906-AD67-076C8186D324}" type="presOf" srcId="{8D027033-AB55-4692-AFFF-8B539A35C110}" destId="{059F8229-5B6A-4BBE-B223-A1FD511E902A}" srcOrd="1" destOrd="0" presId="urn:microsoft.com/office/officeart/2005/8/layout/target3"/>
    <dgm:cxn modelId="{FD96E6CB-4EA0-47F3-9FFA-47BCFE937DC0}" type="presOf" srcId="{8D027033-AB55-4692-AFFF-8B539A35C110}" destId="{6E22EC17-F914-49F3-AAD4-E894E834998A}" srcOrd="0" destOrd="0" presId="urn:microsoft.com/office/officeart/2005/8/layout/target3"/>
    <dgm:cxn modelId="{EA7F1546-3635-4F48-8E07-0DCC8BEA8F75}" srcId="{46071F1B-9885-4FE7-A6E1-FD2A7B974FFB}" destId="{8D027033-AB55-4692-AFFF-8B539A35C110}" srcOrd="0" destOrd="0" parTransId="{35550007-4E97-4A11-A143-E95ED0A6729F}" sibTransId="{3D98C5A0-0F3D-42E8-8A40-83538F60EE7C}"/>
    <dgm:cxn modelId="{67F446DE-C45F-4158-A2BB-8B9CAFCFB32A}" type="presParOf" srcId="{102FE17B-1D2C-4C5D-8B60-846E9DE5D02F}" destId="{BB5B5D23-482F-4205-8F31-E5ABC1270F65}" srcOrd="0" destOrd="0" presId="urn:microsoft.com/office/officeart/2005/8/layout/target3"/>
    <dgm:cxn modelId="{9C6D1AEC-2114-405F-A45E-7A4007C90DAF}" type="presParOf" srcId="{102FE17B-1D2C-4C5D-8B60-846E9DE5D02F}" destId="{303AB4CA-D024-4112-B2EF-7D0328B4BB01}" srcOrd="1" destOrd="0" presId="urn:microsoft.com/office/officeart/2005/8/layout/target3"/>
    <dgm:cxn modelId="{3208DFCE-27D8-44F1-B545-58D88CF3E3CE}" type="presParOf" srcId="{102FE17B-1D2C-4C5D-8B60-846E9DE5D02F}" destId="{6E22EC17-F914-49F3-AAD4-E894E834998A}" srcOrd="2" destOrd="0" presId="urn:microsoft.com/office/officeart/2005/8/layout/target3"/>
    <dgm:cxn modelId="{F1CF7B5F-DEF1-435E-B1B5-518D33819BF2}" type="presParOf" srcId="{102FE17B-1D2C-4C5D-8B60-846E9DE5D02F}" destId="{059F8229-5B6A-4BBE-B223-A1FD511E9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027033-AB55-4692-AFFF-8B539A35C110}">
      <dgm:prSet custT="1"/>
      <dgm:spPr/>
      <dgm:t>
        <a:bodyPr/>
        <a:lstStyle/>
        <a:p>
          <a:pPr rtl="0"/>
          <a:r>
            <a:rPr lang="ru-RU" sz="2400" b="1" dirty="0" smtClean="0">
              <a:latin typeface="Arial" pitchFamily="34" charset="0"/>
              <a:cs typeface="Arial" pitchFamily="34" charset="0"/>
            </a:rPr>
            <a:t>Оксид</a:t>
          </a:r>
          <a:r>
            <a:rPr lang="ru-RU" sz="2400" b="1" baseline="0" dirty="0" smtClean="0">
              <a:latin typeface="Arial" pitchFamily="34" charset="0"/>
              <a:cs typeface="Arial" pitchFamily="34" charset="0"/>
            </a:rPr>
            <a:t> и вода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35550007-4E97-4A11-A143-E95ED0A6729F}" type="parTrans" cxnId="{EA7F1546-3635-4F48-8E07-0DCC8BEA8F75}">
      <dgm:prSet/>
      <dgm:spPr/>
      <dgm:t>
        <a:bodyPr/>
        <a:lstStyle/>
        <a:p>
          <a:endParaRPr lang="ru-RU"/>
        </a:p>
      </dgm:t>
    </dgm:pt>
    <dgm:pt modelId="{3D98C5A0-0F3D-42E8-8A40-83538F60EE7C}" type="sibTrans" cxnId="{EA7F1546-3635-4F48-8E07-0DCC8BEA8F75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5B5D23-482F-4205-8F31-E5ABC1270F65}" type="pres">
      <dgm:prSet presAssocID="{8D027033-AB55-4692-AFFF-8B539A35C110}" presName="circle1" presStyleLbl="node1" presStyleIdx="0" presStyleCnt="1"/>
      <dgm:spPr/>
    </dgm:pt>
    <dgm:pt modelId="{303AB4CA-D024-4112-B2EF-7D0328B4BB01}" type="pres">
      <dgm:prSet presAssocID="{8D027033-AB55-4692-AFFF-8B539A35C110}" presName="space" presStyleCnt="0"/>
      <dgm:spPr/>
    </dgm:pt>
    <dgm:pt modelId="{6E22EC17-F914-49F3-AAD4-E894E834998A}" type="pres">
      <dgm:prSet presAssocID="{8D027033-AB55-4692-AFFF-8B539A35C110}" presName="rect1" presStyleLbl="alignAcc1" presStyleIdx="0" presStyleCnt="1"/>
      <dgm:spPr/>
      <dgm:t>
        <a:bodyPr/>
        <a:lstStyle/>
        <a:p>
          <a:endParaRPr lang="ru-RU"/>
        </a:p>
      </dgm:t>
    </dgm:pt>
    <dgm:pt modelId="{059F8229-5B6A-4BBE-B223-A1FD511E902A}" type="pres">
      <dgm:prSet presAssocID="{8D027033-AB55-4692-AFFF-8B539A35C1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AFF6B-B079-45FB-8331-E809CED1A7F4}" type="presOf" srcId="{8D027033-AB55-4692-AFFF-8B539A35C110}" destId="{059F8229-5B6A-4BBE-B223-A1FD511E902A}" srcOrd="1" destOrd="0" presId="urn:microsoft.com/office/officeart/2005/8/layout/target3"/>
    <dgm:cxn modelId="{8301CA0E-F0AE-456B-BAE9-9C76D7929D87}" type="presOf" srcId="{8D027033-AB55-4692-AFFF-8B539A35C110}" destId="{6E22EC17-F914-49F3-AAD4-E894E834998A}" srcOrd="0" destOrd="0" presId="urn:microsoft.com/office/officeart/2005/8/layout/target3"/>
    <dgm:cxn modelId="{38918103-2193-4F9F-9936-E19BA2E83483}" type="presOf" srcId="{46071F1B-9885-4FE7-A6E1-FD2A7B974FFB}" destId="{102FE17B-1D2C-4C5D-8B60-846E9DE5D02F}" srcOrd="0" destOrd="0" presId="urn:microsoft.com/office/officeart/2005/8/layout/target3"/>
    <dgm:cxn modelId="{EA7F1546-3635-4F48-8E07-0DCC8BEA8F75}" srcId="{46071F1B-9885-4FE7-A6E1-FD2A7B974FFB}" destId="{8D027033-AB55-4692-AFFF-8B539A35C110}" srcOrd="0" destOrd="0" parTransId="{35550007-4E97-4A11-A143-E95ED0A6729F}" sibTransId="{3D98C5A0-0F3D-42E8-8A40-83538F60EE7C}"/>
    <dgm:cxn modelId="{F4F69439-E023-4D40-ACF8-2F0F63D41E3F}" type="presParOf" srcId="{102FE17B-1D2C-4C5D-8B60-846E9DE5D02F}" destId="{BB5B5D23-482F-4205-8F31-E5ABC1270F65}" srcOrd="0" destOrd="0" presId="urn:microsoft.com/office/officeart/2005/8/layout/target3"/>
    <dgm:cxn modelId="{12D2CB6B-9947-48F0-98AE-7D778AF3F963}" type="presParOf" srcId="{102FE17B-1D2C-4C5D-8B60-846E9DE5D02F}" destId="{303AB4CA-D024-4112-B2EF-7D0328B4BB01}" srcOrd="1" destOrd="0" presId="urn:microsoft.com/office/officeart/2005/8/layout/target3"/>
    <dgm:cxn modelId="{73011524-03A0-4B84-96D4-F3333E9D717B}" type="presParOf" srcId="{102FE17B-1D2C-4C5D-8B60-846E9DE5D02F}" destId="{6E22EC17-F914-49F3-AAD4-E894E834998A}" srcOrd="2" destOrd="0" presId="urn:microsoft.com/office/officeart/2005/8/layout/target3"/>
    <dgm:cxn modelId="{1AC52632-C775-4F6F-AD3B-B75706200E33}" type="presParOf" srcId="{102FE17B-1D2C-4C5D-8B60-846E9DE5D02F}" destId="{059F8229-5B6A-4BBE-B223-A1FD511E9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5D1240-5516-4B54-A9A9-0242BD78ADA8}">
      <dgm:prSet/>
      <dgm:spPr/>
      <dgm:t>
        <a:bodyPr/>
        <a:lstStyle/>
        <a:p>
          <a:r>
            <a:rPr lang="ru-RU" b="1" dirty="0" smtClean="0"/>
            <a:t>Кислотные оксиды</a:t>
          </a:r>
          <a:endParaRPr lang="ru-RU" b="1" dirty="0"/>
        </a:p>
      </dgm:t>
    </dgm:pt>
    <dgm:pt modelId="{E062CB17-53AC-4319-8D39-2138343B99A3}" type="parTrans" cxnId="{174C282C-9620-4B12-AD74-CE4ECE6818BC}">
      <dgm:prSet/>
      <dgm:spPr/>
      <dgm:t>
        <a:bodyPr/>
        <a:lstStyle/>
        <a:p>
          <a:endParaRPr lang="ru-RU"/>
        </a:p>
      </dgm:t>
    </dgm:pt>
    <dgm:pt modelId="{1B6D74E4-9F59-4475-BB41-676EFE3D50DF}" type="sibTrans" cxnId="{174C282C-9620-4B12-AD74-CE4ECE6818BC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82CA76-DF9F-46C8-AEC1-E6B28C6FE01D}" type="pres">
      <dgm:prSet presAssocID="{735D1240-5516-4B54-A9A9-0242BD78ADA8}" presName="circle1" presStyleLbl="node1" presStyleIdx="0" presStyleCnt="1"/>
      <dgm:spPr/>
    </dgm:pt>
    <dgm:pt modelId="{1A279148-FF28-42EB-89C5-56C483CB065B}" type="pres">
      <dgm:prSet presAssocID="{735D1240-5516-4B54-A9A9-0242BD78ADA8}" presName="space" presStyleCnt="0"/>
      <dgm:spPr/>
    </dgm:pt>
    <dgm:pt modelId="{C7E6432E-7343-4FD3-97C4-9B966A221001}" type="pres">
      <dgm:prSet presAssocID="{735D1240-5516-4B54-A9A9-0242BD78ADA8}" presName="rect1" presStyleLbl="alignAcc1" presStyleIdx="0" presStyleCnt="1" custScaleX="100000" custLinFactNeighborX="4774"/>
      <dgm:spPr/>
      <dgm:t>
        <a:bodyPr/>
        <a:lstStyle/>
        <a:p>
          <a:endParaRPr lang="ru-RU"/>
        </a:p>
      </dgm:t>
    </dgm:pt>
    <dgm:pt modelId="{C6D02C2C-8301-4372-8F5C-9920585815B8}" type="pres">
      <dgm:prSet presAssocID="{735D1240-5516-4B54-A9A9-0242BD78ADA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4E3C2-899E-4038-9774-1FFE10A0CC88}" type="presOf" srcId="{735D1240-5516-4B54-A9A9-0242BD78ADA8}" destId="{C7E6432E-7343-4FD3-97C4-9B966A221001}" srcOrd="0" destOrd="0" presId="urn:microsoft.com/office/officeart/2005/8/layout/target3"/>
    <dgm:cxn modelId="{8CDDF19F-9156-4BA1-91C9-2163E269E6B9}" type="presOf" srcId="{46071F1B-9885-4FE7-A6E1-FD2A7B974FFB}" destId="{102FE17B-1D2C-4C5D-8B60-846E9DE5D02F}" srcOrd="0" destOrd="0" presId="urn:microsoft.com/office/officeart/2005/8/layout/target3"/>
    <dgm:cxn modelId="{174C282C-9620-4B12-AD74-CE4ECE6818BC}" srcId="{46071F1B-9885-4FE7-A6E1-FD2A7B974FFB}" destId="{735D1240-5516-4B54-A9A9-0242BD78ADA8}" srcOrd="0" destOrd="0" parTransId="{E062CB17-53AC-4319-8D39-2138343B99A3}" sibTransId="{1B6D74E4-9F59-4475-BB41-676EFE3D50DF}"/>
    <dgm:cxn modelId="{7A5370C5-8299-4735-9EB5-2D618CF3FEAF}" type="presOf" srcId="{735D1240-5516-4B54-A9A9-0242BD78ADA8}" destId="{C6D02C2C-8301-4372-8F5C-9920585815B8}" srcOrd="1" destOrd="0" presId="urn:microsoft.com/office/officeart/2005/8/layout/target3"/>
    <dgm:cxn modelId="{1CE685A4-7FCF-424C-B091-3F6CED3BCA37}" type="presParOf" srcId="{102FE17B-1D2C-4C5D-8B60-846E9DE5D02F}" destId="{3882CA76-DF9F-46C8-AEC1-E6B28C6FE01D}" srcOrd="0" destOrd="0" presId="urn:microsoft.com/office/officeart/2005/8/layout/target3"/>
    <dgm:cxn modelId="{A63A37B7-ED66-4FCD-A416-285D0A9AD723}" type="presParOf" srcId="{102FE17B-1D2C-4C5D-8B60-846E9DE5D02F}" destId="{1A279148-FF28-42EB-89C5-56C483CB065B}" srcOrd="1" destOrd="0" presId="urn:microsoft.com/office/officeart/2005/8/layout/target3"/>
    <dgm:cxn modelId="{DE137FC1-D9BC-457B-88D6-36776AA440EA}" type="presParOf" srcId="{102FE17B-1D2C-4C5D-8B60-846E9DE5D02F}" destId="{C7E6432E-7343-4FD3-97C4-9B966A221001}" srcOrd="2" destOrd="0" presId="urn:microsoft.com/office/officeart/2005/8/layout/target3"/>
    <dgm:cxn modelId="{A0E71023-2A95-497B-9BE3-4904A9A0C010}" type="presParOf" srcId="{102FE17B-1D2C-4C5D-8B60-846E9DE5D02F}" destId="{C6D02C2C-8301-4372-8F5C-9920585815B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A0769-1289-4AB4-B9E4-D787784AF71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C9A64FB-1A29-4438-9D81-7DCB3CA05B4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3 этап</a:t>
          </a:r>
          <a:endParaRPr lang="ru-RU" b="1" dirty="0"/>
        </a:p>
      </dgm:t>
    </dgm:pt>
    <dgm:pt modelId="{D7D505DB-C658-4C4E-BF69-5152A01EC0BE}" type="parTrans" cxnId="{70564EEC-E0D4-4A0D-9C46-9CE4DCF61C4F}">
      <dgm:prSet/>
      <dgm:spPr/>
      <dgm:t>
        <a:bodyPr/>
        <a:lstStyle/>
        <a:p>
          <a:endParaRPr lang="ru-RU"/>
        </a:p>
      </dgm:t>
    </dgm:pt>
    <dgm:pt modelId="{217CA366-BC69-4E3F-9B39-640DF8BC195E}" type="sibTrans" cxnId="{70564EEC-E0D4-4A0D-9C46-9CE4DCF61C4F}">
      <dgm:prSet/>
      <dgm:spPr/>
      <dgm:t>
        <a:bodyPr/>
        <a:lstStyle/>
        <a:p>
          <a:endParaRPr lang="ru-RU"/>
        </a:p>
      </dgm:t>
    </dgm:pt>
    <dgm:pt modelId="{346E4031-A19E-4808-AC42-89DA4B813C09}" type="pres">
      <dgm:prSet presAssocID="{B74A0769-1289-4AB4-B9E4-D787784AF7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BB3A0-C7BC-4CE9-A9A0-4A6F6D0258B5}" type="pres">
      <dgm:prSet presAssocID="{1C9A64FB-1A29-4438-9D81-7DCB3CA05B4A}" presName="circle1" presStyleLbl="node1" presStyleIdx="0" presStyleCnt="1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EFE6F057-6CFD-49EC-B02A-364AEF6AA1AE}" type="pres">
      <dgm:prSet presAssocID="{1C9A64FB-1A29-4438-9D81-7DCB3CA05B4A}" presName="space" presStyleCnt="0"/>
      <dgm:spPr/>
    </dgm:pt>
    <dgm:pt modelId="{F2922192-A680-4156-9180-EB6CB88C6562}" type="pres">
      <dgm:prSet presAssocID="{1C9A64FB-1A29-4438-9D81-7DCB3CA05B4A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FCD84937-8274-45CD-9DC2-A8ECA4E251CA}" type="pres">
      <dgm:prSet presAssocID="{1C9A64FB-1A29-4438-9D81-7DCB3CA05B4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634B0-013D-42F8-89C1-18FA8701094C}" type="presOf" srcId="{1C9A64FB-1A29-4438-9D81-7DCB3CA05B4A}" destId="{F2922192-A680-4156-9180-EB6CB88C6562}" srcOrd="0" destOrd="0" presId="urn:microsoft.com/office/officeart/2005/8/layout/target3"/>
    <dgm:cxn modelId="{EE406F9A-9484-4621-8DAD-269367868E27}" type="presOf" srcId="{1C9A64FB-1A29-4438-9D81-7DCB3CA05B4A}" destId="{FCD84937-8274-45CD-9DC2-A8ECA4E251CA}" srcOrd="1" destOrd="0" presId="urn:microsoft.com/office/officeart/2005/8/layout/target3"/>
    <dgm:cxn modelId="{70564EEC-E0D4-4A0D-9C46-9CE4DCF61C4F}" srcId="{B74A0769-1289-4AB4-B9E4-D787784AF713}" destId="{1C9A64FB-1A29-4438-9D81-7DCB3CA05B4A}" srcOrd="0" destOrd="0" parTransId="{D7D505DB-C658-4C4E-BF69-5152A01EC0BE}" sibTransId="{217CA366-BC69-4E3F-9B39-640DF8BC195E}"/>
    <dgm:cxn modelId="{1C1FC0BF-AD1C-48B2-9D24-176CB40417B5}" type="presOf" srcId="{B74A0769-1289-4AB4-B9E4-D787784AF713}" destId="{346E4031-A19E-4808-AC42-89DA4B813C09}" srcOrd="0" destOrd="0" presId="urn:microsoft.com/office/officeart/2005/8/layout/target3"/>
    <dgm:cxn modelId="{1678823B-6DAF-4985-A459-11794DC8CDF8}" type="presParOf" srcId="{346E4031-A19E-4808-AC42-89DA4B813C09}" destId="{7D4BB3A0-C7BC-4CE9-A9A0-4A6F6D0258B5}" srcOrd="0" destOrd="0" presId="urn:microsoft.com/office/officeart/2005/8/layout/target3"/>
    <dgm:cxn modelId="{0E74477B-4AC6-428B-BE6D-D974A91A233B}" type="presParOf" srcId="{346E4031-A19E-4808-AC42-89DA4B813C09}" destId="{EFE6F057-6CFD-49EC-B02A-364AEF6AA1AE}" srcOrd="1" destOrd="0" presId="urn:microsoft.com/office/officeart/2005/8/layout/target3"/>
    <dgm:cxn modelId="{554E0A24-5A46-4BA5-806D-733C2717D6CA}" type="presParOf" srcId="{346E4031-A19E-4808-AC42-89DA4B813C09}" destId="{F2922192-A680-4156-9180-EB6CB88C6562}" srcOrd="2" destOrd="0" presId="urn:microsoft.com/office/officeart/2005/8/layout/target3"/>
    <dgm:cxn modelId="{2D9F0042-FD27-489B-B37B-8D1EFA0E5EA7}" type="presParOf" srcId="{346E4031-A19E-4808-AC42-89DA4B813C09}" destId="{FCD84937-8274-45CD-9DC2-A8ECA4E251C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A0769-1289-4AB4-B9E4-D787784AF71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C9A64FB-1A29-4438-9D81-7DCB3CA05B4A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dirty="0" smtClean="0"/>
            <a:t>4 этап</a:t>
          </a:r>
          <a:endParaRPr lang="ru-RU" b="1" dirty="0"/>
        </a:p>
      </dgm:t>
    </dgm:pt>
    <dgm:pt modelId="{D7D505DB-C658-4C4E-BF69-5152A01EC0BE}" type="parTrans" cxnId="{70564EEC-E0D4-4A0D-9C46-9CE4DCF61C4F}">
      <dgm:prSet/>
      <dgm:spPr/>
      <dgm:t>
        <a:bodyPr/>
        <a:lstStyle/>
        <a:p>
          <a:endParaRPr lang="ru-RU"/>
        </a:p>
      </dgm:t>
    </dgm:pt>
    <dgm:pt modelId="{217CA366-BC69-4E3F-9B39-640DF8BC195E}" type="sibTrans" cxnId="{70564EEC-E0D4-4A0D-9C46-9CE4DCF61C4F}">
      <dgm:prSet/>
      <dgm:spPr/>
      <dgm:t>
        <a:bodyPr/>
        <a:lstStyle/>
        <a:p>
          <a:endParaRPr lang="ru-RU"/>
        </a:p>
      </dgm:t>
    </dgm:pt>
    <dgm:pt modelId="{346E4031-A19E-4808-AC42-89DA4B813C09}" type="pres">
      <dgm:prSet presAssocID="{B74A0769-1289-4AB4-B9E4-D787784AF7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BB3A0-C7BC-4CE9-A9A0-4A6F6D0258B5}" type="pres">
      <dgm:prSet presAssocID="{1C9A64FB-1A29-4438-9D81-7DCB3CA05B4A}" presName="circle1" presStyleLbl="node1" presStyleIdx="0" presStyleCnt="1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EFE6F057-6CFD-49EC-B02A-364AEF6AA1AE}" type="pres">
      <dgm:prSet presAssocID="{1C9A64FB-1A29-4438-9D81-7DCB3CA05B4A}" presName="space" presStyleCnt="0"/>
      <dgm:spPr/>
    </dgm:pt>
    <dgm:pt modelId="{F2922192-A680-4156-9180-EB6CB88C6562}" type="pres">
      <dgm:prSet presAssocID="{1C9A64FB-1A29-4438-9D81-7DCB3CA05B4A}" presName="rect1" presStyleLbl="alignAcc1" presStyleIdx="0" presStyleCnt="1"/>
      <dgm:spPr/>
      <dgm:t>
        <a:bodyPr/>
        <a:lstStyle/>
        <a:p>
          <a:endParaRPr lang="ru-RU"/>
        </a:p>
      </dgm:t>
    </dgm:pt>
    <dgm:pt modelId="{FCD84937-8274-45CD-9DC2-A8ECA4E251CA}" type="pres">
      <dgm:prSet presAssocID="{1C9A64FB-1A29-4438-9D81-7DCB3CA05B4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65841-E5E4-401A-8A6E-FBC5FB129D62}" type="presOf" srcId="{B74A0769-1289-4AB4-B9E4-D787784AF713}" destId="{346E4031-A19E-4808-AC42-89DA4B813C09}" srcOrd="0" destOrd="0" presId="urn:microsoft.com/office/officeart/2005/8/layout/target3"/>
    <dgm:cxn modelId="{7A8151DF-7F2D-490C-84E5-BD20EBFE197C}" type="presOf" srcId="{1C9A64FB-1A29-4438-9D81-7DCB3CA05B4A}" destId="{F2922192-A680-4156-9180-EB6CB88C6562}" srcOrd="0" destOrd="0" presId="urn:microsoft.com/office/officeart/2005/8/layout/target3"/>
    <dgm:cxn modelId="{B36287B6-0D12-4FD9-A97D-4C3C2F75871F}" type="presOf" srcId="{1C9A64FB-1A29-4438-9D81-7DCB3CA05B4A}" destId="{FCD84937-8274-45CD-9DC2-A8ECA4E251CA}" srcOrd="1" destOrd="0" presId="urn:microsoft.com/office/officeart/2005/8/layout/target3"/>
    <dgm:cxn modelId="{70564EEC-E0D4-4A0D-9C46-9CE4DCF61C4F}" srcId="{B74A0769-1289-4AB4-B9E4-D787784AF713}" destId="{1C9A64FB-1A29-4438-9D81-7DCB3CA05B4A}" srcOrd="0" destOrd="0" parTransId="{D7D505DB-C658-4C4E-BF69-5152A01EC0BE}" sibTransId="{217CA366-BC69-4E3F-9B39-640DF8BC195E}"/>
    <dgm:cxn modelId="{2A527031-65A0-4B0F-8664-D5E00B3D7B7B}" type="presParOf" srcId="{346E4031-A19E-4808-AC42-89DA4B813C09}" destId="{7D4BB3A0-C7BC-4CE9-A9A0-4A6F6D0258B5}" srcOrd="0" destOrd="0" presId="urn:microsoft.com/office/officeart/2005/8/layout/target3"/>
    <dgm:cxn modelId="{79993FA9-76FC-4144-BDBB-69339530A044}" type="presParOf" srcId="{346E4031-A19E-4808-AC42-89DA4B813C09}" destId="{EFE6F057-6CFD-49EC-B02A-364AEF6AA1AE}" srcOrd="1" destOrd="0" presId="urn:microsoft.com/office/officeart/2005/8/layout/target3"/>
    <dgm:cxn modelId="{72850A3A-31E3-46A0-9AD0-5A385DFE093B}" type="presParOf" srcId="{346E4031-A19E-4808-AC42-89DA4B813C09}" destId="{F2922192-A680-4156-9180-EB6CB88C6562}" srcOrd="2" destOrd="0" presId="urn:microsoft.com/office/officeart/2005/8/layout/target3"/>
    <dgm:cxn modelId="{EF165F21-3757-48EA-8AB4-6EAE81721CFC}" type="presParOf" srcId="{346E4031-A19E-4808-AC42-89DA4B813C09}" destId="{FCD84937-8274-45CD-9DC2-A8ECA4E251C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88D883-6384-4259-B6BA-6D10C5E6C51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96485F-9967-4CED-AF68-C61F652CE27F}">
      <dgm:prSet custT="1"/>
      <dgm:spPr/>
      <dgm:t>
        <a:bodyPr/>
        <a:lstStyle/>
        <a:p>
          <a:pPr rtl="0"/>
          <a:r>
            <a:rPr lang="ru-RU" sz="3600" b="1" i="1" dirty="0" smtClean="0"/>
            <a:t>Сложные вещества</a:t>
          </a:r>
          <a:endParaRPr lang="ru-RU" sz="3600" i="1" dirty="0"/>
        </a:p>
      </dgm:t>
    </dgm:pt>
    <dgm:pt modelId="{BA957AB4-6C10-4A48-BC9F-1B5AC36DA170}" type="parTrans" cxnId="{F5F725EE-E072-4864-848F-AA12036C7B95}">
      <dgm:prSet/>
      <dgm:spPr/>
      <dgm:t>
        <a:bodyPr/>
        <a:lstStyle/>
        <a:p>
          <a:endParaRPr lang="ru-RU"/>
        </a:p>
      </dgm:t>
    </dgm:pt>
    <dgm:pt modelId="{B0F2FAA7-F176-4F93-B420-E4865956E5E3}" type="sibTrans" cxnId="{F5F725EE-E072-4864-848F-AA12036C7B95}">
      <dgm:prSet/>
      <dgm:spPr/>
      <dgm:t>
        <a:bodyPr/>
        <a:lstStyle/>
        <a:p>
          <a:endParaRPr lang="ru-RU"/>
        </a:p>
      </dgm:t>
    </dgm:pt>
    <dgm:pt modelId="{89BE51E6-E23D-4755-AB72-9540A0E58C30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54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Оксиды</a:t>
          </a:r>
          <a:endParaRPr lang="ru-RU" sz="5400" b="0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237DEC7-6BFA-41FE-BB32-542AF79D5C9F}" type="parTrans" cxnId="{F599F722-90E1-4C0B-BB09-2218334597DD}">
      <dgm:prSet/>
      <dgm:spPr/>
      <dgm:t>
        <a:bodyPr/>
        <a:lstStyle/>
        <a:p>
          <a:endParaRPr lang="ru-RU"/>
        </a:p>
      </dgm:t>
    </dgm:pt>
    <dgm:pt modelId="{4D0FEBC6-8DB0-4EE8-84F6-8424C8A732E9}" type="sibTrans" cxnId="{F599F722-90E1-4C0B-BB09-2218334597DD}">
      <dgm:prSet/>
      <dgm:spPr/>
      <dgm:t>
        <a:bodyPr/>
        <a:lstStyle/>
        <a:p>
          <a:endParaRPr lang="ru-RU"/>
        </a:p>
      </dgm:t>
    </dgm:pt>
    <dgm:pt modelId="{F4FB372D-1700-4A0B-BBFD-D8668423DACA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54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Кислоты</a:t>
          </a:r>
          <a:endParaRPr lang="ru-RU" sz="5400" b="0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8FB3B45-ADA3-48F5-8C96-35EBF79A6546}" type="parTrans" cxnId="{41C73D06-FC64-4309-A0FC-CD6218B4EBE8}">
      <dgm:prSet/>
      <dgm:spPr/>
      <dgm:t>
        <a:bodyPr/>
        <a:lstStyle/>
        <a:p>
          <a:endParaRPr lang="ru-RU"/>
        </a:p>
      </dgm:t>
    </dgm:pt>
    <dgm:pt modelId="{7E7434C7-E30B-43AD-A183-F89198CAD555}" type="sibTrans" cxnId="{41C73D06-FC64-4309-A0FC-CD6218B4EBE8}">
      <dgm:prSet/>
      <dgm:spPr/>
      <dgm:t>
        <a:bodyPr/>
        <a:lstStyle/>
        <a:p>
          <a:endParaRPr lang="ru-RU"/>
        </a:p>
      </dgm:t>
    </dgm:pt>
    <dgm:pt modelId="{5D51983A-E468-4440-A743-C3134D745C5D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50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Основания</a:t>
          </a:r>
          <a:endParaRPr lang="ru-RU" sz="5000" b="0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EA4BC76-BAA3-4EF1-B214-60A32394FD78}" type="parTrans" cxnId="{D125DCFA-F80E-426F-B0AD-46F1561FB8E6}">
      <dgm:prSet/>
      <dgm:spPr/>
      <dgm:t>
        <a:bodyPr/>
        <a:lstStyle/>
        <a:p>
          <a:endParaRPr lang="ru-RU"/>
        </a:p>
      </dgm:t>
    </dgm:pt>
    <dgm:pt modelId="{46B3CA16-1C22-4978-8D2F-AC521BF51469}" type="sibTrans" cxnId="{D125DCFA-F80E-426F-B0AD-46F1561FB8E6}">
      <dgm:prSet/>
      <dgm:spPr/>
      <dgm:t>
        <a:bodyPr/>
        <a:lstStyle/>
        <a:p>
          <a:endParaRPr lang="ru-RU"/>
        </a:p>
      </dgm:t>
    </dgm:pt>
    <dgm:pt modelId="{FE01F4C0-7C18-4262-9118-5ECCCA4024D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5400" b="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Соли</a:t>
          </a:r>
          <a:endParaRPr lang="ru-RU" sz="5400" b="0" i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5BB88BC-A704-4622-9DD5-529D7D296A3D}" type="parTrans" cxnId="{115C9270-4D08-44E1-802F-9021950ACEAB}">
      <dgm:prSet/>
      <dgm:spPr/>
      <dgm:t>
        <a:bodyPr/>
        <a:lstStyle/>
        <a:p>
          <a:endParaRPr lang="ru-RU"/>
        </a:p>
      </dgm:t>
    </dgm:pt>
    <dgm:pt modelId="{7DF1FCAE-560B-441B-9E81-C74C85BE1844}" type="sibTrans" cxnId="{115C9270-4D08-44E1-802F-9021950ACEAB}">
      <dgm:prSet/>
      <dgm:spPr/>
      <dgm:t>
        <a:bodyPr/>
        <a:lstStyle/>
        <a:p>
          <a:endParaRPr lang="ru-RU"/>
        </a:p>
      </dgm:t>
    </dgm:pt>
    <dgm:pt modelId="{1D702FF7-8396-4F99-8C88-EEF37A465405}" type="pres">
      <dgm:prSet presAssocID="{2E88D883-6384-4259-B6BA-6D10C5E6C51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FE600C-B2B7-4E2C-8491-43AC9A56B3AD}" type="pres">
      <dgm:prSet presAssocID="{2E88D883-6384-4259-B6BA-6D10C5E6C51C}" presName="matrix" presStyleCnt="0"/>
      <dgm:spPr/>
    </dgm:pt>
    <dgm:pt modelId="{C22E8E10-B4DB-4E4A-8450-CEB06BE22870}" type="pres">
      <dgm:prSet presAssocID="{2E88D883-6384-4259-B6BA-6D10C5E6C51C}" presName="tile1" presStyleLbl="node1" presStyleIdx="0" presStyleCnt="4"/>
      <dgm:spPr/>
      <dgm:t>
        <a:bodyPr/>
        <a:lstStyle/>
        <a:p>
          <a:endParaRPr lang="ru-RU"/>
        </a:p>
      </dgm:t>
    </dgm:pt>
    <dgm:pt modelId="{D9CC2370-2ACE-452A-89DE-1D9B4F23A72E}" type="pres">
      <dgm:prSet presAssocID="{2E88D883-6384-4259-B6BA-6D10C5E6C5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92086-E8A0-40E2-A1AC-1941CF9C6C94}" type="pres">
      <dgm:prSet presAssocID="{2E88D883-6384-4259-B6BA-6D10C5E6C51C}" presName="tile2" presStyleLbl="node1" presStyleIdx="1" presStyleCnt="4"/>
      <dgm:spPr/>
      <dgm:t>
        <a:bodyPr/>
        <a:lstStyle/>
        <a:p>
          <a:endParaRPr lang="ru-RU"/>
        </a:p>
      </dgm:t>
    </dgm:pt>
    <dgm:pt modelId="{291C7DBC-4C19-4C07-B544-C44BB1523853}" type="pres">
      <dgm:prSet presAssocID="{2E88D883-6384-4259-B6BA-6D10C5E6C5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8047C-9A6D-4CF4-A90A-E61C12764D6A}" type="pres">
      <dgm:prSet presAssocID="{2E88D883-6384-4259-B6BA-6D10C5E6C51C}" presName="tile3" presStyleLbl="node1" presStyleIdx="2" presStyleCnt="4"/>
      <dgm:spPr/>
      <dgm:t>
        <a:bodyPr/>
        <a:lstStyle/>
        <a:p>
          <a:endParaRPr lang="ru-RU"/>
        </a:p>
      </dgm:t>
    </dgm:pt>
    <dgm:pt modelId="{A770B801-A37C-4DB4-8E05-CDBDBC4EC78C}" type="pres">
      <dgm:prSet presAssocID="{2E88D883-6384-4259-B6BA-6D10C5E6C5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D2119-82AE-4C62-A59E-BF9712898499}" type="pres">
      <dgm:prSet presAssocID="{2E88D883-6384-4259-B6BA-6D10C5E6C51C}" presName="tile4" presStyleLbl="node1" presStyleIdx="3" presStyleCnt="4"/>
      <dgm:spPr/>
      <dgm:t>
        <a:bodyPr/>
        <a:lstStyle/>
        <a:p>
          <a:endParaRPr lang="ru-RU"/>
        </a:p>
      </dgm:t>
    </dgm:pt>
    <dgm:pt modelId="{135414EA-5A1C-4EF0-AA45-4E31A72E8628}" type="pres">
      <dgm:prSet presAssocID="{2E88D883-6384-4259-B6BA-6D10C5E6C5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52184-A297-47E4-A553-0051C93EAC42}" type="pres">
      <dgm:prSet presAssocID="{2E88D883-6384-4259-B6BA-6D10C5E6C51C}" presName="centerTile" presStyleLbl="fgShp" presStyleIdx="0" presStyleCnt="1" custScaleX="148809" custScaleY="140540" custLinFactNeighborX="2406" custLinFactNeighborY="-609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6B470-9D4C-4743-896B-AFE234C2BF8F}" type="presOf" srcId="{89BE51E6-E23D-4755-AB72-9540A0E58C30}" destId="{C22E8E10-B4DB-4E4A-8450-CEB06BE22870}" srcOrd="0" destOrd="0" presId="urn:microsoft.com/office/officeart/2005/8/layout/matrix1"/>
    <dgm:cxn modelId="{8850E958-9DA4-4F22-8498-8CAC4DB8E917}" type="presOf" srcId="{5D51983A-E468-4440-A743-C3134D745C5D}" destId="{A770B801-A37C-4DB4-8E05-CDBDBC4EC78C}" srcOrd="1" destOrd="0" presId="urn:microsoft.com/office/officeart/2005/8/layout/matrix1"/>
    <dgm:cxn modelId="{F599F722-90E1-4C0B-BB09-2218334597DD}" srcId="{9A96485F-9967-4CED-AF68-C61F652CE27F}" destId="{89BE51E6-E23D-4755-AB72-9540A0E58C30}" srcOrd="0" destOrd="0" parTransId="{F237DEC7-6BFA-41FE-BB32-542AF79D5C9F}" sibTransId="{4D0FEBC6-8DB0-4EE8-84F6-8424C8A732E9}"/>
    <dgm:cxn modelId="{2E42AE83-BBA2-429C-89FA-2C704010170D}" type="presOf" srcId="{9A96485F-9967-4CED-AF68-C61F652CE27F}" destId="{7A952184-A297-47E4-A553-0051C93EAC42}" srcOrd="0" destOrd="0" presId="urn:microsoft.com/office/officeart/2005/8/layout/matrix1"/>
    <dgm:cxn modelId="{CE664F77-519D-403A-9F53-71FC53563B6B}" type="presOf" srcId="{FE01F4C0-7C18-4262-9118-5ECCCA4024D1}" destId="{D88D2119-82AE-4C62-A59E-BF9712898499}" srcOrd="0" destOrd="0" presId="urn:microsoft.com/office/officeart/2005/8/layout/matrix1"/>
    <dgm:cxn modelId="{19F6E73A-1A31-4AF6-82F5-112682723952}" type="presOf" srcId="{F4FB372D-1700-4A0B-BBFD-D8668423DACA}" destId="{291C7DBC-4C19-4C07-B544-C44BB1523853}" srcOrd="1" destOrd="0" presId="urn:microsoft.com/office/officeart/2005/8/layout/matrix1"/>
    <dgm:cxn modelId="{E8884441-4D20-46DA-9AAC-82267351E0C6}" type="presOf" srcId="{F4FB372D-1700-4A0B-BBFD-D8668423DACA}" destId="{96292086-E8A0-40E2-A1AC-1941CF9C6C94}" srcOrd="0" destOrd="0" presId="urn:microsoft.com/office/officeart/2005/8/layout/matrix1"/>
    <dgm:cxn modelId="{FF209221-4CAB-4602-BAC9-FFB259BA706D}" type="presOf" srcId="{5D51983A-E468-4440-A743-C3134D745C5D}" destId="{1C18047C-9A6D-4CF4-A90A-E61C12764D6A}" srcOrd="0" destOrd="0" presId="urn:microsoft.com/office/officeart/2005/8/layout/matrix1"/>
    <dgm:cxn modelId="{D125DCFA-F80E-426F-B0AD-46F1561FB8E6}" srcId="{9A96485F-9967-4CED-AF68-C61F652CE27F}" destId="{5D51983A-E468-4440-A743-C3134D745C5D}" srcOrd="2" destOrd="0" parTransId="{EEA4BC76-BAA3-4EF1-B214-60A32394FD78}" sibTransId="{46B3CA16-1C22-4978-8D2F-AC521BF51469}"/>
    <dgm:cxn modelId="{41C73D06-FC64-4309-A0FC-CD6218B4EBE8}" srcId="{9A96485F-9967-4CED-AF68-C61F652CE27F}" destId="{F4FB372D-1700-4A0B-BBFD-D8668423DACA}" srcOrd="1" destOrd="0" parTransId="{D8FB3B45-ADA3-48F5-8C96-35EBF79A6546}" sibTransId="{7E7434C7-E30B-43AD-A183-F89198CAD555}"/>
    <dgm:cxn modelId="{F5F725EE-E072-4864-848F-AA12036C7B95}" srcId="{2E88D883-6384-4259-B6BA-6D10C5E6C51C}" destId="{9A96485F-9967-4CED-AF68-C61F652CE27F}" srcOrd="0" destOrd="0" parTransId="{BA957AB4-6C10-4A48-BC9F-1B5AC36DA170}" sibTransId="{B0F2FAA7-F176-4F93-B420-E4865956E5E3}"/>
    <dgm:cxn modelId="{D58375A1-B25A-4C98-A3AA-8BA0A94B653A}" type="presOf" srcId="{2E88D883-6384-4259-B6BA-6D10C5E6C51C}" destId="{1D702FF7-8396-4F99-8C88-EEF37A465405}" srcOrd="0" destOrd="0" presId="urn:microsoft.com/office/officeart/2005/8/layout/matrix1"/>
    <dgm:cxn modelId="{7C754D1E-C98A-4122-9281-E25ED1D6E8D5}" type="presOf" srcId="{FE01F4C0-7C18-4262-9118-5ECCCA4024D1}" destId="{135414EA-5A1C-4EF0-AA45-4E31A72E8628}" srcOrd="1" destOrd="0" presId="urn:microsoft.com/office/officeart/2005/8/layout/matrix1"/>
    <dgm:cxn modelId="{115C9270-4D08-44E1-802F-9021950ACEAB}" srcId="{9A96485F-9967-4CED-AF68-C61F652CE27F}" destId="{FE01F4C0-7C18-4262-9118-5ECCCA4024D1}" srcOrd="3" destOrd="0" parTransId="{55BB88BC-A704-4622-9DD5-529D7D296A3D}" sibTransId="{7DF1FCAE-560B-441B-9E81-C74C85BE1844}"/>
    <dgm:cxn modelId="{81F83F1B-2E55-4AE2-BBBD-400E99B4887D}" type="presOf" srcId="{89BE51E6-E23D-4755-AB72-9540A0E58C30}" destId="{D9CC2370-2ACE-452A-89DE-1D9B4F23A72E}" srcOrd="1" destOrd="0" presId="urn:microsoft.com/office/officeart/2005/8/layout/matrix1"/>
    <dgm:cxn modelId="{9AB2917D-04CC-4A79-96BF-226D83DD8EA1}" type="presParOf" srcId="{1D702FF7-8396-4F99-8C88-EEF37A465405}" destId="{4EFE600C-B2B7-4E2C-8491-43AC9A56B3AD}" srcOrd="0" destOrd="0" presId="urn:microsoft.com/office/officeart/2005/8/layout/matrix1"/>
    <dgm:cxn modelId="{88277AD4-D6AC-4C89-95E5-4FB2F031510A}" type="presParOf" srcId="{4EFE600C-B2B7-4E2C-8491-43AC9A56B3AD}" destId="{C22E8E10-B4DB-4E4A-8450-CEB06BE22870}" srcOrd="0" destOrd="0" presId="urn:microsoft.com/office/officeart/2005/8/layout/matrix1"/>
    <dgm:cxn modelId="{E86E68DB-CEEB-428F-84C0-2C7F2E74F8A0}" type="presParOf" srcId="{4EFE600C-B2B7-4E2C-8491-43AC9A56B3AD}" destId="{D9CC2370-2ACE-452A-89DE-1D9B4F23A72E}" srcOrd="1" destOrd="0" presId="urn:microsoft.com/office/officeart/2005/8/layout/matrix1"/>
    <dgm:cxn modelId="{14F769C0-0446-46FA-80BD-A34504C9D616}" type="presParOf" srcId="{4EFE600C-B2B7-4E2C-8491-43AC9A56B3AD}" destId="{96292086-E8A0-40E2-A1AC-1941CF9C6C94}" srcOrd="2" destOrd="0" presId="urn:microsoft.com/office/officeart/2005/8/layout/matrix1"/>
    <dgm:cxn modelId="{6F727474-F9F3-4A68-8F8D-1AB6E5E1E7AD}" type="presParOf" srcId="{4EFE600C-B2B7-4E2C-8491-43AC9A56B3AD}" destId="{291C7DBC-4C19-4C07-B544-C44BB1523853}" srcOrd="3" destOrd="0" presId="urn:microsoft.com/office/officeart/2005/8/layout/matrix1"/>
    <dgm:cxn modelId="{EFEB023A-F026-4C76-A959-A6CCCFBAF8B3}" type="presParOf" srcId="{4EFE600C-B2B7-4E2C-8491-43AC9A56B3AD}" destId="{1C18047C-9A6D-4CF4-A90A-E61C12764D6A}" srcOrd="4" destOrd="0" presId="urn:microsoft.com/office/officeart/2005/8/layout/matrix1"/>
    <dgm:cxn modelId="{02CEB364-C6DD-4F2D-B050-72D3D892A7C1}" type="presParOf" srcId="{4EFE600C-B2B7-4E2C-8491-43AC9A56B3AD}" destId="{A770B801-A37C-4DB4-8E05-CDBDBC4EC78C}" srcOrd="5" destOrd="0" presId="urn:microsoft.com/office/officeart/2005/8/layout/matrix1"/>
    <dgm:cxn modelId="{17DD16BB-E024-40F7-998B-85C027C955BC}" type="presParOf" srcId="{4EFE600C-B2B7-4E2C-8491-43AC9A56B3AD}" destId="{D88D2119-82AE-4C62-A59E-BF9712898499}" srcOrd="6" destOrd="0" presId="urn:microsoft.com/office/officeart/2005/8/layout/matrix1"/>
    <dgm:cxn modelId="{283B1092-BA12-44D7-807E-B566681A3E30}" type="presParOf" srcId="{4EFE600C-B2B7-4E2C-8491-43AC9A56B3AD}" destId="{135414EA-5A1C-4EF0-AA45-4E31A72E8628}" srcOrd="7" destOrd="0" presId="urn:microsoft.com/office/officeart/2005/8/layout/matrix1"/>
    <dgm:cxn modelId="{BEA0A0D1-3D7D-43DC-B40E-93D137520BA3}" type="presParOf" srcId="{1D702FF7-8396-4F99-8C88-EEF37A465405}" destId="{7A952184-A297-47E4-A553-0051C93EAC4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45FA87-E7CF-44A0-8322-8ABC7FADBE8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1F752-2225-4AF7-A499-E8AC14783F14}">
      <dgm:prSet/>
      <dgm:spPr/>
      <dgm:t>
        <a:bodyPr/>
        <a:lstStyle/>
        <a:p>
          <a:pPr rtl="0"/>
          <a:r>
            <a:rPr lang="ru-RU" b="1" dirty="0" smtClean="0"/>
            <a:t>кислотные</a:t>
          </a:r>
          <a:endParaRPr lang="ru-RU" dirty="0"/>
        </a:p>
      </dgm:t>
    </dgm:pt>
    <dgm:pt modelId="{6D2D1F92-D79A-4D8C-BAA5-CC6B573BD981}" type="parTrans" cxnId="{DB6AC00D-3FE3-4134-9EC7-F5645B255E8D}">
      <dgm:prSet/>
      <dgm:spPr/>
      <dgm:t>
        <a:bodyPr/>
        <a:lstStyle/>
        <a:p>
          <a:endParaRPr lang="ru-RU"/>
        </a:p>
      </dgm:t>
    </dgm:pt>
    <dgm:pt modelId="{6384C63E-E3E7-4C0F-9E45-7965966A1457}" type="sibTrans" cxnId="{DB6AC00D-3FE3-4134-9EC7-F5645B255E8D}">
      <dgm:prSet/>
      <dgm:spPr/>
      <dgm:t>
        <a:bodyPr/>
        <a:lstStyle/>
        <a:p>
          <a:endParaRPr lang="ru-RU"/>
        </a:p>
      </dgm:t>
    </dgm:pt>
    <dgm:pt modelId="{5709006E-8C4F-4F1D-93CB-3D6124D10B2C}" type="pres">
      <dgm:prSet presAssocID="{4045FA87-E7CF-44A0-8322-8ABC7FADBE8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4CC055-54CD-45EC-8175-2DB2B86A5720}" type="pres">
      <dgm:prSet presAssocID="{8331F752-2225-4AF7-A499-E8AC14783F14}" presName="circle1" presStyleLbl="node1" presStyleIdx="0" presStyleCnt="1"/>
      <dgm:spPr/>
    </dgm:pt>
    <dgm:pt modelId="{5DEB59D8-2750-4A5E-9723-BB5BC7216C3B}" type="pres">
      <dgm:prSet presAssocID="{8331F752-2225-4AF7-A499-E8AC14783F14}" presName="space" presStyleCnt="0"/>
      <dgm:spPr/>
    </dgm:pt>
    <dgm:pt modelId="{55698181-C0E1-4EFB-B5D2-2DF5194E66AB}" type="pres">
      <dgm:prSet presAssocID="{8331F752-2225-4AF7-A499-E8AC14783F14}" presName="rect1" presStyleLbl="alignAcc1" presStyleIdx="0" presStyleCnt="1" custScaleX="100000" custLinFactNeighborX="24" custLinFactNeighborY="-13031"/>
      <dgm:spPr/>
      <dgm:t>
        <a:bodyPr/>
        <a:lstStyle/>
        <a:p>
          <a:endParaRPr lang="ru-RU"/>
        </a:p>
      </dgm:t>
    </dgm:pt>
    <dgm:pt modelId="{451B843A-E133-43C9-ADA0-01C7332CB657}" type="pres">
      <dgm:prSet presAssocID="{8331F752-2225-4AF7-A499-E8AC14783F1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BB64A-2B9F-488C-A9FA-7E5A4A90BCA0}" type="presOf" srcId="{4045FA87-E7CF-44A0-8322-8ABC7FADBE8C}" destId="{5709006E-8C4F-4F1D-93CB-3D6124D10B2C}" srcOrd="0" destOrd="0" presId="urn:microsoft.com/office/officeart/2005/8/layout/target3"/>
    <dgm:cxn modelId="{DB6AC00D-3FE3-4134-9EC7-F5645B255E8D}" srcId="{4045FA87-E7CF-44A0-8322-8ABC7FADBE8C}" destId="{8331F752-2225-4AF7-A499-E8AC14783F14}" srcOrd="0" destOrd="0" parTransId="{6D2D1F92-D79A-4D8C-BAA5-CC6B573BD981}" sibTransId="{6384C63E-E3E7-4C0F-9E45-7965966A1457}"/>
    <dgm:cxn modelId="{5D59D62C-968A-405A-B5B6-BF50DCA1A170}" type="presOf" srcId="{8331F752-2225-4AF7-A499-E8AC14783F14}" destId="{55698181-C0E1-4EFB-B5D2-2DF5194E66AB}" srcOrd="0" destOrd="0" presId="urn:microsoft.com/office/officeart/2005/8/layout/target3"/>
    <dgm:cxn modelId="{A4D3B743-E63F-4BD5-9892-90B73F36A466}" type="presOf" srcId="{8331F752-2225-4AF7-A499-E8AC14783F14}" destId="{451B843A-E133-43C9-ADA0-01C7332CB657}" srcOrd="1" destOrd="0" presId="urn:microsoft.com/office/officeart/2005/8/layout/target3"/>
    <dgm:cxn modelId="{09FB35EB-0123-4C02-8D98-D0B513B7BB69}" type="presParOf" srcId="{5709006E-8C4F-4F1D-93CB-3D6124D10B2C}" destId="{384CC055-54CD-45EC-8175-2DB2B86A5720}" srcOrd="0" destOrd="0" presId="urn:microsoft.com/office/officeart/2005/8/layout/target3"/>
    <dgm:cxn modelId="{11038EAB-2DE9-44B7-878C-A8F89FF4F9ED}" type="presParOf" srcId="{5709006E-8C4F-4F1D-93CB-3D6124D10B2C}" destId="{5DEB59D8-2750-4A5E-9723-BB5BC7216C3B}" srcOrd="1" destOrd="0" presId="urn:microsoft.com/office/officeart/2005/8/layout/target3"/>
    <dgm:cxn modelId="{4C6C1038-C000-46CC-82D8-2CC5DAF0FCF9}" type="presParOf" srcId="{5709006E-8C4F-4F1D-93CB-3D6124D10B2C}" destId="{55698181-C0E1-4EFB-B5D2-2DF5194E66AB}" srcOrd="2" destOrd="0" presId="urn:microsoft.com/office/officeart/2005/8/layout/target3"/>
    <dgm:cxn modelId="{8078DB25-2519-4AB0-84C8-9BC4D96D61E5}" type="presParOf" srcId="{5709006E-8C4F-4F1D-93CB-3D6124D10B2C}" destId="{451B843A-E133-43C9-ADA0-01C7332CB65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071F1B-9885-4FE7-A6E1-FD2A7B974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027033-AB55-4692-AFFF-8B539A35C110}">
      <dgm:prSet/>
      <dgm:spPr/>
      <dgm:t>
        <a:bodyPr/>
        <a:lstStyle/>
        <a:p>
          <a:pPr rtl="0"/>
          <a:r>
            <a:rPr lang="ru-RU" b="1" dirty="0" smtClean="0"/>
            <a:t>основные</a:t>
          </a:r>
          <a:endParaRPr lang="ru-RU" dirty="0"/>
        </a:p>
      </dgm:t>
    </dgm:pt>
    <dgm:pt modelId="{35550007-4E97-4A11-A143-E95ED0A6729F}" type="parTrans" cxnId="{EA7F1546-3635-4F48-8E07-0DCC8BEA8F75}">
      <dgm:prSet/>
      <dgm:spPr/>
      <dgm:t>
        <a:bodyPr/>
        <a:lstStyle/>
        <a:p>
          <a:endParaRPr lang="ru-RU"/>
        </a:p>
      </dgm:t>
    </dgm:pt>
    <dgm:pt modelId="{3D98C5A0-0F3D-42E8-8A40-83538F60EE7C}" type="sibTrans" cxnId="{EA7F1546-3635-4F48-8E07-0DCC8BEA8F75}">
      <dgm:prSet/>
      <dgm:spPr/>
      <dgm:t>
        <a:bodyPr/>
        <a:lstStyle/>
        <a:p>
          <a:endParaRPr lang="ru-RU"/>
        </a:p>
      </dgm:t>
    </dgm:pt>
    <dgm:pt modelId="{102FE17B-1D2C-4C5D-8B60-846E9DE5D02F}" type="pres">
      <dgm:prSet presAssocID="{46071F1B-9885-4FE7-A6E1-FD2A7B974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5B5D23-482F-4205-8F31-E5ABC1270F65}" type="pres">
      <dgm:prSet presAssocID="{8D027033-AB55-4692-AFFF-8B539A35C110}" presName="circle1" presStyleLbl="node1" presStyleIdx="0" presStyleCnt="1"/>
      <dgm:spPr/>
    </dgm:pt>
    <dgm:pt modelId="{303AB4CA-D024-4112-B2EF-7D0328B4BB01}" type="pres">
      <dgm:prSet presAssocID="{8D027033-AB55-4692-AFFF-8B539A35C110}" presName="space" presStyleCnt="0"/>
      <dgm:spPr/>
    </dgm:pt>
    <dgm:pt modelId="{6E22EC17-F914-49F3-AAD4-E894E834998A}" type="pres">
      <dgm:prSet presAssocID="{8D027033-AB55-4692-AFFF-8B539A35C110}" presName="rect1" presStyleLbl="alignAcc1" presStyleIdx="0" presStyleCnt="1"/>
      <dgm:spPr/>
      <dgm:t>
        <a:bodyPr/>
        <a:lstStyle/>
        <a:p>
          <a:endParaRPr lang="ru-RU"/>
        </a:p>
      </dgm:t>
    </dgm:pt>
    <dgm:pt modelId="{059F8229-5B6A-4BBE-B223-A1FD511E902A}" type="pres">
      <dgm:prSet presAssocID="{8D027033-AB55-4692-AFFF-8B539A35C1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A4E0AB-90A8-4468-9728-265CC4D37333}" type="presOf" srcId="{8D027033-AB55-4692-AFFF-8B539A35C110}" destId="{059F8229-5B6A-4BBE-B223-A1FD511E902A}" srcOrd="1" destOrd="0" presId="urn:microsoft.com/office/officeart/2005/8/layout/target3"/>
    <dgm:cxn modelId="{EA7F1546-3635-4F48-8E07-0DCC8BEA8F75}" srcId="{46071F1B-9885-4FE7-A6E1-FD2A7B974FFB}" destId="{8D027033-AB55-4692-AFFF-8B539A35C110}" srcOrd="0" destOrd="0" parTransId="{35550007-4E97-4A11-A143-E95ED0A6729F}" sibTransId="{3D98C5A0-0F3D-42E8-8A40-83538F60EE7C}"/>
    <dgm:cxn modelId="{2ED557F4-8FC0-477C-962C-799D4BE8ABBC}" type="presOf" srcId="{46071F1B-9885-4FE7-A6E1-FD2A7B974FFB}" destId="{102FE17B-1D2C-4C5D-8B60-846E9DE5D02F}" srcOrd="0" destOrd="0" presId="urn:microsoft.com/office/officeart/2005/8/layout/target3"/>
    <dgm:cxn modelId="{F7D6BB98-F38B-4E74-9F81-A62EE7D75F03}" type="presOf" srcId="{8D027033-AB55-4692-AFFF-8B539A35C110}" destId="{6E22EC17-F914-49F3-AAD4-E894E834998A}" srcOrd="0" destOrd="0" presId="urn:microsoft.com/office/officeart/2005/8/layout/target3"/>
    <dgm:cxn modelId="{9BB7961D-6B36-454F-80B5-6C9AD1A4C1E5}" type="presParOf" srcId="{102FE17B-1D2C-4C5D-8B60-846E9DE5D02F}" destId="{BB5B5D23-482F-4205-8F31-E5ABC1270F65}" srcOrd="0" destOrd="0" presId="urn:microsoft.com/office/officeart/2005/8/layout/target3"/>
    <dgm:cxn modelId="{76EC5C88-8724-4164-9CB1-FC3A1043F450}" type="presParOf" srcId="{102FE17B-1D2C-4C5D-8B60-846E9DE5D02F}" destId="{303AB4CA-D024-4112-B2EF-7D0328B4BB01}" srcOrd="1" destOrd="0" presId="urn:microsoft.com/office/officeart/2005/8/layout/target3"/>
    <dgm:cxn modelId="{740E5900-1B96-488A-B3B7-68CDBC91496A}" type="presParOf" srcId="{102FE17B-1D2C-4C5D-8B60-846E9DE5D02F}" destId="{6E22EC17-F914-49F3-AAD4-E894E834998A}" srcOrd="2" destOrd="0" presId="urn:microsoft.com/office/officeart/2005/8/layout/target3"/>
    <dgm:cxn modelId="{22981A96-58F0-4A8C-9F1B-5F3D95D749CC}" type="presParOf" srcId="{102FE17B-1D2C-4C5D-8B60-846E9DE5D02F}" destId="{059F8229-5B6A-4BBE-B223-A1FD511E9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EB1550-8E6F-4BD5-81CF-6BC193E1830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F08F99-6A9A-4A72-B7F3-39728A972929}">
      <dgm:prSet/>
      <dgm:spPr/>
      <dgm:t>
        <a:bodyPr/>
        <a:lstStyle/>
        <a:p>
          <a:pPr rtl="0"/>
          <a:r>
            <a:rPr lang="ru-RU" b="1" dirty="0" smtClean="0"/>
            <a:t>основания</a:t>
          </a:r>
          <a:endParaRPr lang="ru-RU" dirty="0"/>
        </a:p>
      </dgm:t>
    </dgm:pt>
    <dgm:pt modelId="{A47374D2-63EC-4833-97B7-433B28BBD767}" type="parTrans" cxnId="{A7B723BD-279B-4581-8AF3-D92A2E44528B}">
      <dgm:prSet/>
      <dgm:spPr/>
      <dgm:t>
        <a:bodyPr/>
        <a:lstStyle/>
        <a:p>
          <a:endParaRPr lang="ru-RU"/>
        </a:p>
      </dgm:t>
    </dgm:pt>
    <dgm:pt modelId="{91BAE289-5FBE-4C79-80E9-A3AB61DD3DFF}" type="sibTrans" cxnId="{A7B723BD-279B-4581-8AF3-D92A2E44528B}">
      <dgm:prSet/>
      <dgm:spPr/>
      <dgm:t>
        <a:bodyPr/>
        <a:lstStyle/>
        <a:p>
          <a:endParaRPr lang="ru-RU"/>
        </a:p>
      </dgm:t>
    </dgm:pt>
    <dgm:pt modelId="{4CA0921F-EAD0-49FF-A50F-6C8830EC60D1}" type="pres">
      <dgm:prSet presAssocID="{42EB1550-8E6F-4BD5-81CF-6BC193E1830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91520-8A3A-4AD5-877C-6551CB891B6B}" type="pres">
      <dgm:prSet presAssocID="{15F08F99-6A9A-4A72-B7F3-39728A972929}" presName="circle1" presStyleLbl="node1" presStyleIdx="0" presStyleCnt="1"/>
      <dgm:spPr/>
    </dgm:pt>
    <dgm:pt modelId="{ED645BB3-5025-48F2-9686-8B2A78693EFD}" type="pres">
      <dgm:prSet presAssocID="{15F08F99-6A9A-4A72-B7F3-39728A972929}" presName="space" presStyleCnt="0"/>
      <dgm:spPr/>
    </dgm:pt>
    <dgm:pt modelId="{4814E79D-A05F-4280-8785-92BB832587AA}" type="pres">
      <dgm:prSet presAssocID="{15F08F99-6A9A-4A72-B7F3-39728A972929}" presName="rect1" presStyleLbl="alignAcc1" presStyleIdx="0" presStyleCnt="1"/>
      <dgm:spPr/>
      <dgm:t>
        <a:bodyPr/>
        <a:lstStyle/>
        <a:p>
          <a:endParaRPr lang="ru-RU"/>
        </a:p>
      </dgm:t>
    </dgm:pt>
    <dgm:pt modelId="{C3566C6A-55E5-4A9E-BBA0-6CCEBFA41242}" type="pres">
      <dgm:prSet presAssocID="{15F08F99-6A9A-4A72-B7F3-39728A97292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809A1-BE48-4E82-A95B-5480AAE9C6B6}" type="presOf" srcId="{15F08F99-6A9A-4A72-B7F3-39728A972929}" destId="{4814E79D-A05F-4280-8785-92BB832587AA}" srcOrd="0" destOrd="0" presId="urn:microsoft.com/office/officeart/2005/8/layout/target3"/>
    <dgm:cxn modelId="{A7B723BD-279B-4581-8AF3-D92A2E44528B}" srcId="{42EB1550-8E6F-4BD5-81CF-6BC193E18300}" destId="{15F08F99-6A9A-4A72-B7F3-39728A972929}" srcOrd="0" destOrd="0" parTransId="{A47374D2-63EC-4833-97B7-433B28BBD767}" sibTransId="{91BAE289-5FBE-4C79-80E9-A3AB61DD3DFF}"/>
    <dgm:cxn modelId="{6C073CEC-B55D-4B4C-B21B-5DAA6C29629F}" type="presOf" srcId="{42EB1550-8E6F-4BD5-81CF-6BC193E18300}" destId="{4CA0921F-EAD0-49FF-A50F-6C8830EC60D1}" srcOrd="0" destOrd="0" presId="urn:microsoft.com/office/officeart/2005/8/layout/target3"/>
    <dgm:cxn modelId="{C0509F06-A6B5-4ECE-8C61-BDF2ED158178}" type="presOf" srcId="{15F08F99-6A9A-4A72-B7F3-39728A972929}" destId="{C3566C6A-55E5-4A9E-BBA0-6CCEBFA41242}" srcOrd="1" destOrd="0" presId="urn:microsoft.com/office/officeart/2005/8/layout/target3"/>
    <dgm:cxn modelId="{623DA378-0C5B-45BF-BD2C-A226A0AE449B}" type="presParOf" srcId="{4CA0921F-EAD0-49FF-A50F-6C8830EC60D1}" destId="{5C091520-8A3A-4AD5-877C-6551CB891B6B}" srcOrd="0" destOrd="0" presId="urn:microsoft.com/office/officeart/2005/8/layout/target3"/>
    <dgm:cxn modelId="{10F15C75-0AEC-49FA-9E26-198CF0A527F1}" type="presParOf" srcId="{4CA0921F-EAD0-49FF-A50F-6C8830EC60D1}" destId="{ED645BB3-5025-48F2-9686-8B2A78693EFD}" srcOrd="1" destOrd="0" presId="urn:microsoft.com/office/officeart/2005/8/layout/target3"/>
    <dgm:cxn modelId="{6261705B-65AB-41A2-A203-1EE54594F291}" type="presParOf" srcId="{4CA0921F-EAD0-49FF-A50F-6C8830EC60D1}" destId="{4814E79D-A05F-4280-8785-92BB832587AA}" srcOrd="2" destOrd="0" presId="urn:microsoft.com/office/officeart/2005/8/layout/target3"/>
    <dgm:cxn modelId="{DBB9E71C-B1C2-4CA7-BDC7-115F48942830}" type="presParOf" srcId="{4CA0921F-EAD0-49FF-A50F-6C8830EC60D1}" destId="{C3566C6A-55E5-4A9E-BBA0-6CCEBFA4124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351AAE-00C7-4F76-8236-F889E2E4F03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6D546F4-54C2-4341-A4F2-A13D74EB38AC}">
      <dgm:prSet/>
      <dgm:spPr/>
      <dgm:t>
        <a:bodyPr/>
        <a:lstStyle/>
        <a:p>
          <a:pPr rtl="0"/>
          <a:r>
            <a:rPr lang="ru-RU" b="1" dirty="0" smtClean="0"/>
            <a:t>кислоты</a:t>
          </a:r>
          <a:endParaRPr lang="ru-RU" dirty="0"/>
        </a:p>
      </dgm:t>
    </dgm:pt>
    <dgm:pt modelId="{C91E355A-FF3C-4B21-BC65-661A312AB50F}" type="parTrans" cxnId="{660CA67C-5AD1-4C07-BD4C-501814777603}">
      <dgm:prSet/>
      <dgm:spPr/>
      <dgm:t>
        <a:bodyPr/>
        <a:lstStyle/>
        <a:p>
          <a:endParaRPr lang="ru-RU"/>
        </a:p>
      </dgm:t>
    </dgm:pt>
    <dgm:pt modelId="{643F35E4-F210-4CC4-B565-6EA48DD5A6AA}" type="sibTrans" cxnId="{660CA67C-5AD1-4C07-BD4C-501814777603}">
      <dgm:prSet/>
      <dgm:spPr/>
      <dgm:t>
        <a:bodyPr/>
        <a:lstStyle/>
        <a:p>
          <a:endParaRPr lang="ru-RU"/>
        </a:p>
      </dgm:t>
    </dgm:pt>
    <dgm:pt modelId="{46C00A8C-B308-4283-BC30-54256F76EBF0}" type="pres">
      <dgm:prSet presAssocID="{88351AAE-00C7-4F76-8236-F889E2E4F03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34E24-EDA8-4FEB-85EF-628D6662618D}" type="pres">
      <dgm:prSet presAssocID="{B6D546F4-54C2-4341-A4F2-A13D74EB38AC}" presName="circle1" presStyleLbl="node1" presStyleIdx="0" presStyleCnt="1"/>
      <dgm:spPr/>
    </dgm:pt>
    <dgm:pt modelId="{62E3256A-CC61-426C-8AB1-644B926AF4A4}" type="pres">
      <dgm:prSet presAssocID="{B6D546F4-54C2-4341-A4F2-A13D74EB38AC}" presName="space" presStyleCnt="0"/>
      <dgm:spPr/>
    </dgm:pt>
    <dgm:pt modelId="{FDAB7C07-AE46-4D0F-9F7F-C4E83C6C3F30}" type="pres">
      <dgm:prSet presAssocID="{B6D546F4-54C2-4341-A4F2-A13D74EB38AC}" presName="rect1" presStyleLbl="alignAcc1" presStyleIdx="0" presStyleCnt="1"/>
      <dgm:spPr/>
      <dgm:t>
        <a:bodyPr/>
        <a:lstStyle/>
        <a:p>
          <a:endParaRPr lang="ru-RU"/>
        </a:p>
      </dgm:t>
    </dgm:pt>
    <dgm:pt modelId="{732CDA11-6D8E-4BD0-8B5F-BF7EC6F295B4}" type="pres">
      <dgm:prSet presAssocID="{B6D546F4-54C2-4341-A4F2-A13D74EB38A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F83032-0C15-4473-B887-E6DF67BE407D}" type="presOf" srcId="{88351AAE-00C7-4F76-8236-F889E2E4F03D}" destId="{46C00A8C-B308-4283-BC30-54256F76EBF0}" srcOrd="0" destOrd="0" presId="urn:microsoft.com/office/officeart/2005/8/layout/target3"/>
    <dgm:cxn modelId="{797DC600-72E7-4757-82A2-AB2D796E2EBC}" type="presOf" srcId="{B6D546F4-54C2-4341-A4F2-A13D74EB38AC}" destId="{FDAB7C07-AE46-4D0F-9F7F-C4E83C6C3F30}" srcOrd="0" destOrd="0" presId="urn:microsoft.com/office/officeart/2005/8/layout/target3"/>
    <dgm:cxn modelId="{660CA67C-5AD1-4C07-BD4C-501814777603}" srcId="{88351AAE-00C7-4F76-8236-F889E2E4F03D}" destId="{B6D546F4-54C2-4341-A4F2-A13D74EB38AC}" srcOrd="0" destOrd="0" parTransId="{C91E355A-FF3C-4B21-BC65-661A312AB50F}" sibTransId="{643F35E4-F210-4CC4-B565-6EA48DD5A6AA}"/>
    <dgm:cxn modelId="{58202737-8603-41DF-A5BD-E247A8C6790B}" type="presOf" srcId="{B6D546F4-54C2-4341-A4F2-A13D74EB38AC}" destId="{732CDA11-6D8E-4BD0-8B5F-BF7EC6F295B4}" srcOrd="1" destOrd="0" presId="urn:microsoft.com/office/officeart/2005/8/layout/target3"/>
    <dgm:cxn modelId="{D9540FE9-E60D-44C9-93ED-BD4972FD80D3}" type="presParOf" srcId="{46C00A8C-B308-4283-BC30-54256F76EBF0}" destId="{B3434E24-EDA8-4FEB-85EF-628D6662618D}" srcOrd="0" destOrd="0" presId="urn:microsoft.com/office/officeart/2005/8/layout/target3"/>
    <dgm:cxn modelId="{645B0F20-482D-4D70-88F3-FAF37FAE94B0}" type="presParOf" srcId="{46C00A8C-B308-4283-BC30-54256F76EBF0}" destId="{62E3256A-CC61-426C-8AB1-644B926AF4A4}" srcOrd="1" destOrd="0" presId="urn:microsoft.com/office/officeart/2005/8/layout/target3"/>
    <dgm:cxn modelId="{77AC7CE9-6AA2-4265-A1F6-FE72A699C7D6}" type="presParOf" srcId="{46C00A8C-B308-4283-BC30-54256F76EBF0}" destId="{FDAB7C07-AE46-4D0F-9F7F-C4E83C6C3F30}" srcOrd="2" destOrd="0" presId="urn:microsoft.com/office/officeart/2005/8/layout/target3"/>
    <dgm:cxn modelId="{C65B7D88-56DD-461B-9A8C-DE4778B00055}" type="presParOf" srcId="{46C00A8C-B308-4283-BC30-54256F76EBF0}" destId="{732CDA11-6D8E-4BD0-8B5F-BF7EC6F295B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F096F0-E6E3-47F5-BE46-EEEED22DB20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2AA020D-6410-476F-9596-32E69CECCE09}">
      <dgm:prSet/>
      <dgm:spPr/>
      <dgm:t>
        <a:bodyPr/>
        <a:lstStyle/>
        <a:p>
          <a:pPr rtl="0"/>
          <a:r>
            <a:rPr lang="ru-RU" b="1" dirty="0" smtClean="0"/>
            <a:t>кислотный оксид</a:t>
          </a:r>
          <a:endParaRPr lang="ru-RU" dirty="0"/>
        </a:p>
      </dgm:t>
    </dgm:pt>
    <dgm:pt modelId="{8ADFBD0A-05EC-4E2F-AFEA-CB8353054598}" type="parTrans" cxnId="{AEFE6DB2-84D2-4D13-A17E-84A321CA5DA9}">
      <dgm:prSet/>
      <dgm:spPr/>
      <dgm:t>
        <a:bodyPr/>
        <a:lstStyle/>
        <a:p>
          <a:endParaRPr lang="ru-RU"/>
        </a:p>
      </dgm:t>
    </dgm:pt>
    <dgm:pt modelId="{9F60DB98-F018-41CA-86B8-1E2933765E70}" type="sibTrans" cxnId="{AEFE6DB2-84D2-4D13-A17E-84A321CA5DA9}">
      <dgm:prSet/>
      <dgm:spPr/>
      <dgm:t>
        <a:bodyPr/>
        <a:lstStyle/>
        <a:p>
          <a:endParaRPr lang="ru-RU"/>
        </a:p>
      </dgm:t>
    </dgm:pt>
    <dgm:pt modelId="{43469313-70E3-4806-9409-08085045A4EF}" type="pres">
      <dgm:prSet presAssocID="{32F096F0-E6E3-47F5-BE46-EEEED22DB2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D17294-E78D-47B1-BA7F-A3CC9F0147D3}" type="pres">
      <dgm:prSet presAssocID="{32AA020D-6410-476F-9596-32E69CECCE09}" presName="circle1" presStyleLbl="node1" presStyleIdx="0" presStyleCnt="1"/>
      <dgm:spPr/>
    </dgm:pt>
    <dgm:pt modelId="{6139FDF5-5AD2-4B71-B623-9560C1705A88}" type="pres">
      <dgm:prSet presAssocID="{32AA020D-6410-476F-9596-32E69CECCE09}" presName="space" presStyleCnt="0"/>
      <dgm:spPr/>
    </dgm:pt>
    <dgm:pt modelId="{DF3B9561-3DAB-4771-98E9-E489621FCE02}" type="pres">
      <dgm:prSet presAssocID="{32AA020D-6410-476F-9596-32E69CECCE09}" presName="rect1" presStyleLbl="alignAcc1" presStyleIdx="0" presStyleCnt="1"/>
      <dgm:spPr/>
      <dgm:t>
        <a:bodyPr/>
        <a:lstStyle/>
        <a:p>
          <a:endParaRPr lang="ru-RU"/>
        </a:p>
      </dgm:t>
    </dgm:pt>
    <dgm:pt modelId="{D8BB9140-6358-4D69-A314-F0FCC39490D7}" type="pres">
      <dgm:prSet presAssocID="{32AA020D-6410-476F-9596-32E69CECCE0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CD5353-3FE3-4FD6-BAB3-EEFBE81FB740}" type="presOf" srcId="{32F096F0-E6E3-47F5-BE46-EEEED22DB20A}" destId="{43469313-70E3-4806-9409-08085045A4EF}" srcOrd="0" destOrd="0" presId="urn:microsoft.com/office/officeart/2005/8/layout/target3"/>
    <dgm:cxn modelId="{AEFE6DB2-84D2-4D13-A17E-84A321CA5DA9}" srcId="{32F096F0-E6E3-47F5-BE46-EEEED22DB20A}" destId="{32AA020D-6410-476F-9596-32E69CECCE09}" srcOrd="0" destOrd="0" parTransId="{8ADFBD0A-05EC-4E2F-AFEA-CB8353054598}" sibTransId="{9F60DB98-F018-41CA-86B8-1E2933765E70}"/>
    <dgm:cxn modelId="{54B00B44-8213-4B2A-9911-F8B7A536D512}" type="presOf" srcId="{32AA020D-6410-476F-9596-32E69CECCE09}" destId="{D8BB9140-6358-4D69-A314-F0FCC39490D7}" srcOrd="1" destOrd="0" presId="urn:microsoft.com/office/officeart/2005/8/layout/target3"/>
    <dgm:cxn modelId="{AA9471FE-A0B7-4D7F-B006-1841B8F21CE3}" type="presOf" srcId="{32AA020D-6410-476F-9596-32E69CECCE09}" destId="{DF3B9561-3DAB-4771-98E9-E489621FCE02}" srcOrd="0" destOrd="0" presId="urn:microsoft.com/office/officeart/2005/8/layout/target3"/>
    <dgm:cxn modelId="{0252361E-D25A-49C1-AD74-CBBAB1E62B84}" type="presParOf" srcId="{43469313-70E3-4806-9409-08085045A4EF}" destId="{A5D17294-E78D-47B1-BA7F-A3CC9F0147D3}" srcOrd="0" destOrd="0" presId="urn:microsoft.com/office/officeart/2005/8/layout/target3"/>
    <dgm:cxn modelId="{DA5B2AA9-DA79-4770-A62C-E52DC01BD303}" type="presParOf" srcId="{43469313-70E3-4806-9409-08085045A4EF}" destId="{6139FDF5-5AD2-4B71-B623-9560C1705A88}" srcOrd="1" destOrd="0" presId="urn:microsoft.com/office/officeart/2005/8/layout/target3"/>
    <dgm:cxn modelId="{32740047-6869-4216-893C-3AC346E1D2CC}" type="presParOf" srcId="{43469313-70E3-4806-9409-08085045A4EF}" destId="{DF3B9561-3DAB-4771-98E9-E489621FCE02}" srcOrd="2" destOrd="0" presId="urn:microsoft.com/office/officeart/2005/8/layout/target3"/>
    <dgm:cxn modelId="{0612B28B-E3AC-45F5-9BF9-EE5E27E1C8AC}" type="presParOf" srcId="{43469313-70E3-4806-9409-08085045A4EF}" destId="{D8BB9140-6358-4D69-A314-F0FCC39490D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BB3A0-C7BC-4CE9-A9A0-4A6F6D0258B5}">
      <dsp:nvSpPr>
        <dsp:cNvPr id="0" name=""/>
        <dsp:cNvSpPr/>
      </dsp:nvSpPr>
      <dsp:spPr>
        <a:xfrm>
          <a:off x="0" y="0"/>
          <a:ext cx="792088" cy="792088"/>
        </a:xfrm>
        <a:prstGeom prst="pie">
          <a:avLst>
            <a:gd name="adj1" fmla="val 5400000"/>
            <a:gd name="adj2" fmla="val 16200000"/>
          </a:avLst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22192-A680-4156-9180-EB6CB88C6562}">
      <dsp:nvSpPr>
        <dsp:cNvPr id="0" name=""/>
        <dsp:cNvSpPr/>
      </dsp:nvSpPr>
      <dsp:spPr>
        <a:xfrm>
          <a:off x="396044" y="0"/>
          <a:ext cx="7596844" cy="79208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 этап</a:t>
          </a:r>
          <a:endParaRPr lang="ru-RU" sz="3600" b="1" kern="1200" dirty="0"/>
        </a:p>
      </dsp:txBody>
      <dsp:txXfrm>
        <a:off x="396044" y="0"/>
        <a:ext cx="7596844" cy="7920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5F13D-78F9-479B-811E-71266BE1E3BE}">
      <dsp:nvSpPr>
        <dsp:cNvPr id="0" name=""/>
        <dsp:cNvSpPr/>
      </dsp:nvSpPr>
      <dsp:spPr>
        <a:xfrm>
          <a:off x="0" y="0"/>
          <a:ext cx="574674" cy="5746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8CC98-2B83-4B5B-B0AC-8E487EE65E59}">
      <dsp:nvSpPr>
        <dsp:cNvPr id="0" name=""/>
        <dsp:cNvSpPr/>
      </dsp:nvSpPr>
      <dsp:spPr>
        <a:xfrm>
          <a:off x="287337" y="0"/>
          <a:ext cx="2285999" cy="574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основной оксид</a:t>
          </a:r>
          <a:endParaRPr lang="ru-RU" sz="2300" kern="1200" dirty="0"/>
        </a:p>
      </dsp:txBody>
      <dsp:txXfrm>
        <a:off x="287337" y="0"/>
        <a:ext cx="2285999" cy="5746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91A1C-734A-4519-9430-0CDBD37ECDD6}">
      <dsp:nvSpPr>
        <dsp:cNvPr id="0" name=""/>
        <dsp:cNvSpPr/>
      </dsp:nvSpPr>
      <dsp:spPr>
        <a:xfrm>
          <a:off x="0" y="0"/>
          <a:ext cx="574675" cy="5746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E49B0-FEA9-425B-9029-11315FD8813F}">
      <dsp:nvSpPr>
        <dsp:cNvPr id="0" name=""/>
        <dsp:cNvSpPr/>
      </dsp:nvSpPr>
      <dsp:spPr>
        <a:xfrm>
          <a:off x="287337" y="0"/>
          <a:ext cx="2162175" cy="57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щелочь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287337" y="0"/>
        <a:ext cx="2162175" cy="57467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88239-034F-408C-A0C5-E4CDA4470695}">
      <dsp:nvSpPr>
        <dsp:cNvPr id="0" name=""/>
        <dsp:cNvSpPr/>
      </dsp:nvSpPr>
      <dsp:spPr>
        <a:xfrm>
          <a:off x="0" y="0"/>
          <a:ext cx="431787" cy="431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31898-6AC8-4F2B-AD8E-8688704CCC71}">
      <dsp:nvSpPr>
        <dsp:cNvPr id="0" name=""/>
        <dsp:cNvSpPr/>
      </dsp:nvSpPr>
      <dsp:spPr>
        <a:xfrm>
          <a:off x="215893" y="0"/>
          <a:ext cx="1368431" cy="431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кислота</a:t>
          </a:r>
          <a:endParaRPr lang="ru-RU" sz="2000" kern="1200" dirty="0"/>
        </a:p>
      </dsp:txBody>
      <dsp:txXfrm>
        <a:off x="215893" y="0"/>
        <a:ext cx="1368431" cy="4317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CC055-54CD-45EC-8175-2DB2B86A5720}">
      <dsp:nvSpPr>
        <dsp:cNvPr id="0" name=""/>
        <dsp:cNvSpPr/>
      </dsp:nvSpPr>
      <dsp:spPr>
        <a:xfrm>
          <a:off x="0" y="0"/>
          <a:ext cx="635941" cy="6359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98181-C0E1-4EFB-B5D2-2DF5194E66AB}">
      <dsp:nvSpPr>
        <dsp:cNvPr id="0" name=""/>
        <dsp:cNvSpPr/>
      </dsp:nvSpPr>
      <dsp:spPr>
        <a:xfrm>
          <a:off x="317970" y="0"/>
          <a:ext cx="2794531" cy="635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амфотерные</a:t>
          </a:r>
          <a:endParaRPr lang="ru-RU" sz="2700" kern="1200" dirty="0"/>
        </a:p>
      </dsp:txBody>
      <dsp:txXfrm>
        <a:off x="317970" y="0"/>
        <a:ext cx="2794531" cy="6359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5D23-482F-4205-8F31-E5ABC1270F65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EC17-F914-49F3-AAD4-E894E834998A}">
      <dsp:nvSpPr>
        <dsp:cNvPr id="0" name=""/>
        <dsp:cNvSpPr/>
      </dsp:nvSpPr>
      <dsp:spPr>
        <a:xfrm>
          <a:off x="288130" y="0"/>
          <a:ext cx="3212331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Соль и основание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288130" y="0"/>
        <a:ext cx="3212331" cy="5762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5D23-482F-4205-8F31-E5ABC1270F65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EC17-F914-49F3-AAD4-E894E834998A}">
      <dsp:nvSpPr>
        <dsp:cNvPr id="0" name=""/>
        <dsp:cNvSpPr/>
      </dsp:nvSpPr>
      <dsp:spPr>
        <a:xfrm>
          <a:off x="288130" y="0"/>
          <a:ext cx="3383756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Arial" pitchFamily="34" charset="0"/>
              <a:cs typeface="Arial" pitchFamily="34" charset="0"/>
            </a:rPr>
            <a:t>Соль и вода</a:t>
          </a:r>
          <a:endParaRPr lang="ru-RU" sz="2700" b="1" kern="1200" dirty="0">
            <a:latin typeface="Arial" pitchFamily="34" charset="0"/>
            <a:cs typeface="Arial" pitchFamily="34" charset="0"/>
          </a:endParaRPr>
        </a:p>
      </dsp:txBody>
      <dsp:txXfrm>
        <a:off x="288130" y="0"/>
        <a:ext cx="3383756" cy="57626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5D23-482F-4205-8F31-E5ABC1270F65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EC17-F914-49F3-AAD4-E894E834998A}">
      <dsp:nvSpPr>
        <dsp:cNvPr id="0" name=""/>
        <dsp:cNvSpPr/>
      </dsp:nvSpPr>
      <dsp:spPr>
        <a:xfrm>
          <a:off x="288130" y="0"/>
          <a:ext cx="3383756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Arial" pitchFamily="34" charset="0"/>
              <a:cs typeface="Arial" pitchFamily="34" charset="0"/>
            </a:rPr>
            <a:t>Соль и вода</a:t>
          </a:r>
          <a:endParaRPr lang="ru-RU" sz="2700" b="1" kern="1200" dirty="0">
            <a:latin typeface="Arial" pitchFamily="34" charset="0"/>
            <a:cs typeface="Arial" pitchFamily="34" charset="0"/>
          </a:endParaRPr>
        </a:p>
      </dsp:txBody>
      <dsp:txXfrm>
        <a:off x="288130" y="0"/>
        <a:ext cx="3383756" cy="57626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5D23-482F-4205-8F31-E5ABC1270F65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EC17-F914-49F3-AAD4-E894E834998A}">
      <dsp:nvSpPr>
        <dsp:cNvPr id="0" name=""/>
        <dsp:cNvSpPr/>
      </dsp:nvSpPr>
      <dsp:spPr>
        <a:xfrm>
          <a:off x="288130" y="0"/>
          <a:ext cx="3140893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Оксид</a:t>
          </a:r>
          <a:r>
            <a:rPr lang="ru-RU" sz="2400" b="1" kern="1200" baseline="0" dirty="0" smtClean="0">
              <a:latin typeface="Arial" pitchFamily="34" charset="0"/>
              <a:cs typeface="Arial" pitchFamily="34" charset="0"/>
            </a:rPr>
            <a:t> и вода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288130" y="0"/>
        <a:ext cx="3140893" cy="5762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2CA76-DF9F-46C8-AEC1-E6B28C6FE01D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6432E-7343-4FD3-97C4-9B966A221001}">
      <dsp:nvSpPr>
        <dsp:cNvPr id="0" name=""/>
        <dsp:cNvSpPr/>
      </dsp:nvSpPr>
      <dsp:spPr>
        <a:xfrm>
          <a:off x="288130" y="0"/>
          <a:ext cx="3140893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Кислотные оксиды</a:t>
          </a:r>
          <a:endParaRPr lang="ru-RU" sz="2600" b="1" kern="1200" dirty="0"/>
        </a:p>
      </dsp:txBody>
      <dsp:txXfrm>
        <a:off x="288130" y="0"/>
        <a:ext cx="3140893" cy="576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BB3A0-C7BC-4CE9-A9A0-4A6F6D0258B5}">
      <dsp:nvSpPr>
        <dsp:cNvPr id="0" name=""/>
        <dsp:cNvSpPr/>
      </dsp:nvSpPr>
      <dsp:spPr>
        <a:xfrm>
          <a:off x="0" y="0"/>
          <a:ext cx="720080" cy="720080"/>
        </a:xfrm>
        <a:prstGeom prst="pie">
          <a:avLst>
            <a:gd name="adj1" fmla="val 5400000"/>
            <a:gd name="adj2" fmla="val 16200000"/>
          </a:avLst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22192-A680-4156-9180-EB6CB88C6562}">
      <dsp:nvSpPr>
        <dsp:cNvPr id="0" name=""/>
        <dsp:cNvSpPr/>
      </dsp:nvSpPr>
      <dsp:spPr>
        <a:xfrm>
          <a:off x="360040" y="0"/>
          <a:ext cx="7704856" cy="72008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3 этап</a:t>
          </a:r>
          <a:endParaRPr lang="ru-RU" sz="3300" b="1" kern="1200" dirty="0"/>
        </a:p>
      </dsp:txBody>
      <dsp:txXfrm>
        <a:off x="360040" y="0"/>
        <a:ext cx="7704856" cy="720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BB3A0-C7BC-4CE9-A9A0-4A6F6D0258B5}">
      <dsp:nvSpPr>
        <dsp:cNvPr id="0" name=""/>
        <dsp:cNvSpPr/>
      </dsp:nvSpPr>
      <dsp:spPr>
        <a:xfrm>
          <a:off x="0" y="0"/>
          <a:ext cx="909884" cy="909884"/>
        </a:xfrm>
        <a:prstGeom prst="pie">
          <a:avLst>
            <a:gd name="adj1" fmla="val 5400000"/>
            <a:gd name="adj2" fmla="val 16200000"/>
          </a:avLst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22192-A680-4156-9180-EB6CB88C6562}">
      <dsp:nvSpPr>
        <dsp:cNvPr id="0" name=""/>
        <dsp:cNvSpPr/>
      </dsp:nvSpPr>
      <dsp:spPr>
        <a:xfrm>
          <a:off x="454941" y="0"/>
          <a:ext cx="7575906" cy="90988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/>
            <a:t>4 этап</a:t>
          </a:r>
          <a:endParaRPr lang="ru-RU" sz="4200" b="1" kern="1200" dirty="0"/>
        </a:p>
      </dsp:txBody>
      <dsp:txXfrm>
        <a:off x="454941" y="0"/>
        <a:ext cx="7575906" cy="909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E8E10-B4DB-4E4A-8450-CEB06BE22870}">
      <dsp:nvSpPr>
        <dsp:cNvPr id="0" name=""/>
        <dsp:cNvSpPr/>
      </dsp:nvSpPr>
      <dsp:spPr>
        <a:xfrm rot="16200000">
          <a:off x="678661" y="-678661"/>
          <a:ext cx="2643206" cy="4000528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Оксиды</a:t>
          </a:r>
          <a:endParaRPr lang="ru-RU" sz="5400" b="0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5400000">
        <a:off x="-1" y="1"/>
        <a:ext cx="4000528" cy="1982404"/>
      </dsp:txXfrm>
    </dsp:sp>
    <dsp:sp modelId="{96292086-E8A0-40E2-A1AC-1941CF9C6C94}">
      <dsp:nvSpPr>
        <dsp:cNvPr id="0" name=""/>
        <dsp:cNvSpPr/>
      </dsp:nvSpPr>
      <dsp:spPr>
        <a:xfrm>
          <a:off x="4000528" y="0"/>
          <a:ext cx="4000528" cy="2643206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Кислоты</a:t>
          </a:r>
          <a:endParaRPr lang="ru-RU" sz="5400" b="0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000528" y="0"/>
        <a:ext cx="4000528" cy="1982404"/>
      </dsp:txXfrm>
    </dsp:sp>
    <dsp:sp modelId="{1C18047C-9A6D-4CF4-A90A-E61C12764D6A}">
      <dsp:nvSpPr>
        <dsp:cNvPr id="0" name=""/>
        <dsp:cNvSpPr/>
      </dsp:nvSpPr>
      <dsp:spPr>
        <a:xfrm rot="10800000">
          <a:off x="0" y="2643206"/>
          <a:ext cx="4000528" cy="2643206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b="0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Основания</a:t>
          </a:r>
          <a:endParaRPr lang="ru-RU" sz="5000" b="0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10800000">
        <a:off x="0" y="3304007"/>
        <a:ext cx="4000528" cy="1982404"/>
      </dsp:txXfrm>
    </dsp:sp>
    <dsp:sp modelId="{D88D2119-82AE-4C62-A59E-BF9712898499}">
      <dsp:nvSpPr>
        <dsp:cNvPr id="0" name=""/>
        <dsp:cNvSpPr/>
      </dsp:nvSpPr>
      <dsp:spPr>
        <a:xfrm rot="5400000">
          <a:off x="4679189" y="1964545"/>
          <a:ext cx="2643206" cy="4000528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i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Соли</a:t>
          </a:r>
          <a:endParaRPr lang="ru-RU" sz="5400" b="0" i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4000527" y="3304007"/>
        <a:ext cx="4000528" cy="1982404"/>
      </dsp:txXfrm>
    </dsp:sp>
    <dsp:sp modelId="{7A952184-A297-47E4-A553-0051C93EAC42}">
      <dsp:nvSpPr>
        <dsp:cNvPr id="0" name=""/>
        <dsp:cNvSpPr/>
      </dsp:nvSpPr>
      <dsp:spPr>
        <a:xfrm>
          <a:off x="2272335" y="1633950"/>
          <a:ext cx="3571887" cy="185738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Сложные вещества</a:t>
          </a:r>
          <a:endParaRPr lang="ru-RU" sz="3600" i="1" kern="1200" dirty="0"/>
        </a:p>
      </dsp:txBody>
      <dsp:txXfrm>
        <a:off x="2363005" y="1724620"/>
        <a:ext cx="3390547" cy="1676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CC055-54CD-45EC-8175-2DB2B86A5720}">
      <dsp:nvSpPr>
        <dsp:cNvPr id="0" name=""/>
        <dsp:cNvSpPr/>
      </dsp:nvSpPr>
      <dsp:spPr>
        <a:xfrm>
          <a:off x="0" y="0"/>
          <a:ext cx="719145" cy="7191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98181-C0E1-4EFB-B5D2-2DF5194E66AB}">
      <dsp:nvSpPr>
        <dsp:cNvPr id="0" name=""/>
        <dsp:cNvSpPr/>
      </dsp:nvSpPr>
      <dsp:spPr>
        <a:xfrm>
          <a:off x="359572" y="0"/>
          <a:ext cx="3240874" cy="719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кислотные</a:t>
          </a:r>
          <a:endParaRPr lang="ru-RU" sz="3300" kern="1200" dirty="0"/>
        </a:p>
      </dsp:txBody>
      <dsp:txXfrm>
        <a:off x="359572" y="0"/>
        <a:ext cx="3240874" cy="719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B5D23-482F-4205-8F31-E5ABC1270F65}">
      <dsp:nvSpPr>
        <dsp:cNvPr id="0" name=""/>
        <dsp:cNvSpPr/>
      </dsp:nvSpPr>
      <dsp:spPr>
        <a:xfrm>
          <a:off x="0" y="0"/>
          <a:ext cx="647700" cy="647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EC17-F914-49F3-AAD4-E894E834998A}">
      <dsp:nvSpPr>
        <dsp:cNvPr id="0" name=""/>
        <dsp:cNvSpPr/>
      </dsp:nvSpPr>
      <dsp:spPr>
        <a:xfrm>
          <a:off x="323850" y="0"/>
          <a:ext cx="3348037" cy="647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основные</a:t>
          </a:r>
          <a:endParaRPr lang="ru-RU" sz="3000" kern="1200" dirty="0"/>
        </a:p>
      </dsp:txBody>
      <dsp:txXfrm>
        <a:off x="323850" y="0"/>
        <a:ext cx="3348037" cy="647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91520-8A3A-4AD5-877C-6551CB891B6B}">
      <dsp:nvSpPr>
        <dsp:cNvPr id="0" name=""/>
        <dsp:cNvSpPr/>
      </dsp:nvSpPr>
      <dsp:spPr>
        <a:xfrm>
          <a:off x="0" y="0"/>
          <a:ext cx="720724" cy="7207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4E79D-A05F-4280-8785-92BB832587AA}">
      <dsp:nvSpPr>
        <dsp:cNvPr id="0" name=""/>
        <dsp:cNvSpPr/>
      </dsp:nvSpPr>
      <dsp:spPr>
        <a:xfrm>
          <a:off x="360362" y="0"/>
          <a:ext cx="2303462" cy="7207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основания</a:t>
          </a:r>
          <a:endParaRPr lang="ru-RU" sz="2800" kern="1200" dirty="0"/>
        </a:p>
      </dsp:txBody>
      <dsp:txXfrm>
        <a:off x="360362" y="0"/>
        <a:ext cx="2303462" cy="7207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34E24-EDA8-4FEB-85EF-628D6662618D}">
      <dsp:nvSpPr>
        <dsp:cNvPr id="0" name=""/>
        <dsp:cNvSpPr/>
      </dsp:nvSpPr>
      <dsp:spPr>
        <a:xfrm>
          <a:off x="0" y="0"/>
          <a:ext cx="647700" cy="647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B7C07-AE46-4D0F-9F7F-C4E83C6C3F30}">
      <dsp:nvSpPr>
        <dsp:cNvPr id="0" name=""/>
        <dsp:cNvSpPr/>
      </dsp:nvSpPr>
      <dsp:spPr>
        <a:xfrm>
          <a:off x="323850" y="0"/>
          <a:ext cx="2125662" cy="647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кислоты</a:t>
          </a:r>
          <a:endParaRPr lang="ru-RU" sz="3000" kern="1200" dirty="0"/>
        </a:p>
      </dsp:txBody>
      <dsp:txXfrm>
        <a:off x="323850" y="0"/>
        <a:ext cx="2125662" cy="6477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17294-E78D-47B1-BA7F-A3CC9F0147D3}">
      <dsp:nvSpPr>
        <dsp:cNvPr id="0" name=""/>
        <dsp:cNvSpPr/>
      </dsp:nvSpPr>
      <dsp:spPr>
        <a:xfrm>
          <a:off x="0" y="0"/>
          <a:ext cx="576262" cy="576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B9561-3DAB-4771-98E9-E489621FCE02}">
      <dsp:nvSpPr>
        <dsp:cNvPr id="0" name=""/>
        <dsp:cNvSpPr/>
      </dsp:nvSpPr>
      <dsp:spPr>
        <a:xfrm>
          <a:off x="288131" y="0"/>
          <a:ext cx="2448718" cy="576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кислотный оксид</a:t>
          </a:r>
          <a:endParaRPr lang="ru-RU" sz="2300" kern="1200" dirty="0"/>
        </a:p>
      </dsp:txBody>
      <dsp:txXfrm>
        <a:off x="288131" y="0"/>
        <a:ext cx="2448718" cy="57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3F21D-5BF9-4926-AD47-D4C540B18BB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C67F7-36AF-4693-8DDA-8B21626AD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713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3B40-B0EB-4C51-BD53-24E0FBE554FE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3ABE1-0E9A-4476-9335-B5675C122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455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3ABE1-0E9A-4476-9335-B5675C1223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36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3ABE1-0E9A-4476-9335-B5675C1223B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25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Colors" Target="../diagrams/colors7.xml"/><Relationship Id="rId18" Type="http://schemas.openxmlformats.org/officeDocument/2006/relationships/diagramData" Target="../diagrams/data9.xml"/><Relationship Id="rId26" Type="http://schemas.openxmlformats.org/officeDocument/2006/relationships/diagramData" Target="../diagrams/data11.xml"/><Relationship Id="rId39" Type="http://schemas.microsoft.com/office/2007/relationships/diagramDrawing" Target="../diagrams/drawing8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5.xml"/><Relationship Id="rId21" Type="http://schemas.openxmlformats.org/officeDocument/2006/relationships/diagramColors" Target="../diagrams/colors9.xml"/><Relationship Id="rId34" Type="http://schemas.openxmlformats.org/officeDocument/2006/relationships/diagramData" Target="../diagrams/data13.xml"/><Relationship Id="rId47" Type="http://schemas.microsoft.com/office/2007/relationships/diagramDrawing" Target="../diagrams/drawing7.xml"/><Relationship Id="rId50" Type="http://schemas.microsoft.com/office/2007/relationships/diagramDrawing" Target="../diagrams/drawing11.xml"/><Relationship Id="rId7" Type="http://schemas.openxmlformats.org/officeDocument/2006/relationships/diagramLayout" Target="../diagrams/layout6.xml"/><Relationship Id="rId12" Type="http://schemas.openxmlformats.org/officeDocument/2006/relationships/diagramQuickStyle" Target="../diagrams/quickStyle7.xml"/><Relationship Id="rId17" Type="http://schemas.openxmlformats.org/officeDocument/2006/relationships/diagramColors" Target="../diagrams/colors8.xml"/><Relationship Id="rId25" Type="http://schemas.openxmlformats.org/officeDocument/2006/relationships/diagramColors" Target="../diagrams/colors10.xml"/><Relationship Id="rId33" Type="http://schemas.openxmlformats.org/officeDocument/2006/relationships/diagramColors" Target="../diagrams/colors12.xml"/><Relationship Id="rId38" Type="http://schemas.microsoft.com/office/2007/relationships/diagramDrawing" Target="../diagrams/drawing9.xml"/><Relationship Id="rId46" Type="http://schemas.microsoft.com/office/2007/relationships/diagramDrawing" Target="../diagrams/drawing13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8.xml"/><Relationship Id="rId20" Type="http://schemas.openxmlformats.org/officeDocument/2006/relationships/diagramQuickStyle" Target="../diagrams/quickStyle9.xml"/><Relationship Id="rId29" Type="http://schemas.openxmlformats.org/officeDocument/2006/relationships/diagramColors" Target="../diagrams/colors11.xml"/><Relationship Id="rId41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diagramLayout" Target="../diagrams/layout7.xml"/><Relationship Id="rId24" Type="http://schemas.openxmlformats.org/officeDocument/2006/relationships/diagramQuickStyle" Target="../diagrams/quickStyle10.xml"/><Relationship Id="rId32" Type="http://schemas.openxmlformats.org/officeDocument/2006/relationships/diagramQuickStyle" Target="../diagrams/quickStyle12.xml"/><Relationship Id="rId37" Type="http://schemas.openxmlformats.org/officeDocument/2006/relationships/diagramColors" Target="../diagrams/colors13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8.xml"/><Relationship Id="rId23" Type="http://schemas.openxmlformats.org/officeDocument/2006/relationships/diagramLayout" Target="../diagrams/layout10.xml"/><Relationship Id="rId28" Type="http://schemas.openxmlformats.org/officeDocument/2006/relationships/diagramQuickStyle" Target="../diagrams/quickStyle11.xml"/><Relationship Id="rId36" Type="http://schemas.openxmlformats.org/officeDocument/2006/relationships/diagramQuickStyle" Target="../diagrams/quickStyle13.xml"/><Relationship Id="rId49" Type="http://schemas.microsoft.com/office/2007/relationships/diagramDrawing" Target="../diagrams/drawing6.xml"/><Relationship Id="rId10" Type="http://schemas.openxmlformats.org/officeDocument/2006/relationships/diagramData" Target="../diagrams/data7.xml"/><Relationship Id="rId19" Type="http://schemas.openxmlformats.org/officeDocument/2006/relationships/diagramLayout" Target="../diagrams/layout9.xml"/><Relationship Id="rId31" Type="http://schemas.openxmlformats.org/officeDocument/2006/relationships/diagramLayout" Target="../diagrams/layout12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Relationship Id="rId14" Type="http://schemas.openxmlformats.org/officeDocument/2006/relationships/diagramData" Target="../diagrams/data8.xml"/><Relationship Id="rId22" Type="http://schemas.openxmlformats.org/officeDocument/2006/relationships/diagramData" Target="../diagrams/data10.xml"/><Relationship Id="rId27" Type="http://schemas.openxmlformats.org/officeDocument/2006/relationships/diagramLayout" Target="../diagrams/layout11.xml"/><Relationship Id="rId30" Type="http://schemas.openxmlformats.org/officeDocument/2006/relationships/diagramData" Target="../diagrams/data12.xml"/><Relationship Id="rId35" Type="http://schemas.openxmlformats.org/officeDocument/2006/relationships/diagramLayout" Target="../diagrams/layout13.xml"/><Relationship Id="rId48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13" Type="http://schemas.openxmlformats.org/officeDocument/2006/relationships/diagramColors" Target="../diagrams/colors16.xml"/><Relationship Id="rId18" Type="http://schemas.openxmlformats.org/officeDocument/2006/relationships/diagramData" Target="../diagrams/data18.xml"/><Relationship Id="rId26" Type="http://schemas.microsoft.com/office/2007/relationships/diagramDrawing" Target="../diagrams/drawing18.xml"/><Relationship Id="rId3" Type="http://schemas.openxmlformats.org/officeDocument/2006/relationships/diagramLayout" Target="../diagrams/layout14.xml"/><Relationship Id="rId21" Type="http://schemas.openxmlformats.org/officeDocument/2006/relationships/diagramColors" Target="../diagrams/colors18.xml"/><Relationship Id="rId7" Type="http://schemas.openxmlformats.org/officeDocument/2006/relationships/diagramLayout" Target="../diagrams/layout15.xml"/><Relationship Id="rId12" Type="http://schemas.openxmlformats.org/officeDocument/2006/relationships/diagramQuickStyle" Target="../diagrams/quickStyle16.xml"/><Relationship Id="rId17" Type="http://schemas.openxmlformats.org/officeDocument/2006/relationships/diagramColors" Target="../diagrams/colors17.xml"/><Relationship Id="rId2" Type="http://schemas.openxmlformats.org/officeDocument/2006/relationships/diagramData" Target="../diagrams/data14.xml"/><Relationship Id="rId16" Type="http://schemas.openxmlformats.org/officeDocument/2006/relationships/diagramQuickStyle" Target="../diagrams/quickStyle17.xml"/><Relationship Id="rId20" Type="http://schemas.openxmlformats.org/officeDocument/2006/relationships/diagramQuickStyle" Target="../diagrams/quickStyle18.xml"/><Relationship Id="rId29" Type="http://schemas.microsoft.com/office/2007/relationships/diagramDrawing" Target="../diagrams/drawing14.xml"/><Relationship Id="rId1" Type="http://schemas.openxmlformats.org/officeDocument/2006/relationships/slideLayout" Target="../slideLayouts/slideLayout8.xml"/><Relationship Id="rId6" Type="http://schemas.openxmlformats.org/officeDocument/2006/relationships/diagramData" Target="../diagrams/data15.xml"/><Relationship Id="rId11" Type="http://schemas.openxmlformats.org/officeDocument/2006/relationships/diagramLayout" Target="../diagrams/layout16.xml"/><Relationship Id="rId5" Type="http://schemas.openxmlformats.org/officeDocument/2006/relationships/diagramColors" Target="../diagrams/colors14.xml"/><Relationship Id="rId15" Type="http://schemas.openxmlformats.org/officeDocument/2006/relationships/diagramLayout" Target="../diagrams/layout17.xml"/><Relationship Id="rId28" Type="http://schemas.microsoft.com/office/2007/relationships/diagramDrawing" Target="../diagrams/drawing16.xml"/><Relationship Id="rId10" Type="http://schemas.openxmlformats.org/officeDocument/2006/relationships/diagramData" Target="../diagrams/data16.xml"/><Relationship Id="rId19" Type="http://schemas.openxmlformats.org/officeDocument/2006/relationships/diagramLayout" Target="../diagrams/layout18.xml"/><Relationship Id="rId4" Type="http://schemas.openxmlformats.org/officeDocument/2006/relationships/diagramQuickStyle" Target="../diagrams/quickStyle14.xml"/><Relationship Id="rId9" Type="http://schemas.openxmlformats.org/officeDocument/2006/relationships/diagramColors" Target="../diagrams/colors15.xml"/><Relationship Id="rId14" Type="http://schemas.openxmlformats.org/officeDocument/2006/relationships/diagramData" Target="../diagrams/data17.xml"/><Relationship Id="rId27" Type="http://schemas.microsoft.com/office/2007/relationships/diagramDrawing" Target="../diagrams/drawing17.xml"/><Relationship Id="rId30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7.gif"/><Relationship Id="rId7" Type="http://schemas.openxmlformats.org/officeDocument/2006/relationships/diagramData" Target="../diagrams/data3.xml"/><Relationship Id="rId12" Type="http://schemas.microsoft.com/office/2007/relationships/diagramDrawing" Target="../diagrams/drawing3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11" Type="http://schemas.openxmlformats.org/officeDocument/2006/relationships/image" Target="../media/image11.emf"/><Relationship Id="rId5" Type="http://schemas.openxmlformats.org/officeDocument/2006/relationships/image" Target="../media/image9.gif"/><Relationship Id="rId10" Type="http://schemas.openxmlformats.org/officeDocument/2006/relationships/diagramColors" Target="../diagrams/colors3.xml"/><Relationship Id="rId4" Type="http://schemas.openxmlformats.org/officeDocument/2006/relationships/image" Target="../media/image8.gif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Применение </a:t>
            </a:r>
            <a:r>
              <a:rPr lang="ru-RU" sz="4000" b="1" dirty="0"/>
              <a:t>структурных алгоритмов для выполнения </a:t>
            </a:r>
            <a:r>
              <a:rPr lang="ru-RU" sz="4000" b="1" dirty="0" smtClean="0"/>
              <a:t>расчетных и качественных упражнений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0F10"/>
              </a:clrFrom>
              <a:clrTo>
                <a:srgbClr val="C50F1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21362"/>
            <a:ext cx="15795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1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решение задачи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ал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87018"/>
            <a:ext cx="7344816" cy="373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763688" y="1520114"/>
            <a:ext cx="0" cy="8022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10802" y="980728"/>
            <a:ext cx="2855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>
                <a:cs typeface="Times New Roman" pitchFamily="18" charset="0"/>
              </a:rPr>
              <a:t>m</a:t>
            </a:r>
            <a:r>
              <a:rPr lang="ru-RU" altLang="ru-RU" b="1" dirty="0" smtClean="0">
                <a:cs typeface="Times New Roman" pitchFamily="18" charset="0"/>
              </a:rPr>
              <a:t>(в-</a:t>
            </a:r>
            <a:r>
              <a:rPr lang="ru-RU" altLang="ru-RU" b="1" dirty="0" err="1" smtClean="0">
                <a:cs typeface="Times New Roman" pitchFamily="18" charset="0"/>
              </a:rPr>
              <a:t>ва</a:t>
            </a:r>
            <a:r>
              <a:rPr lang="ru-RU" altLang="ru-RU" b="1" dirty="0" smtClean="0">
                <a:cs typeface="Times New Roman" pitchFamily="18" charset="0"/>
              </a:rPr>
              <a:t>) = </a:t>
            </a:r>
            <a:r>
              <a:rPr lang="en-US" altLang="ru-RU" b="1" dirty="0" smtClean="0">
                <a:cs typeface="Times New Roman" pitchFamily="18" charset="0"/>
              </a:rPr>
              <a:t>m</a:t>
            </a:r>
            <a:r>
              <a:rPr lang="ru-RU" altLang="ru-RU" b="1" dirty="0" smtClean="0">
                <a:cs typeface="Times New Roman" pitchFamily="18" charset="0"/>
              </a:rPr>
              <a:t>(р-</a:t>
            </a:r>
            <a:r>
              <a:rPr lang="ru-RU" altLang="ru-RU" b="1" dirty="0" err="1" smtClean="0">
                <a:cs typeface="Times New Roman" pitchFamily="18" charset="0"/>
              </a:rPr>
              <a:t>ра</a:t>
            </a:r>
            <a:r>
              <a:rPr lang="ru-RU" altLang="ru-RU" b="1" dirty="0" smtClean="0">
                <a:cs typeface="Times New Roman" pitchFamily="18" charset="0"/>
              </a:rPr>
              <a:t>) • </a:t>
            </a:r>
            <a:r>
              <a:rPr lang="en-US" altLang="ru-RU" b="1" dirty="0" smtClean="0">
                <a:cs typeface="Times New Roman" pitchFamily="18" charset="0"/>
              </a:rPr>
              <a:t>ω</a:t>
            </a:r>
            <a:r>
              <a:rPr lang="ru-RU" altLang="ru-RU" b="1" dirty="0" smtClean="0">
                <a:cs typeface="Times New Roman" pitchFamily="18" charset="0"/>
              </a:rPr>
              <a:t>(в-</a:t>
            </a:r>
            <a:r>
              <a:rPr lang="ru-RU" altLang="ru-RU" b="1" dirty="0" err="1" smtClean="0">
                <a:cs typeface="Times New Roman" pitchFamily="18" charset="0"/>
              </a:rPr>
              <a:t>ва</a:t>
            </a:r>
            <a:r>
              <a:rPr lang="ru-RU" altLang="ru-RU" b="1" dirty="0" smtClean="0">
                <a:cs typeface="Times New Roman" pitchFamily="18" charset="0"/>
              </a:rPr>
              <a:t>)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804083" y="1212859"/>
            <a:ext cx="534516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499992" y="980728"/>
            <a:ext cx="227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>
                <a:cs typeface="Times New Roman" pitchFamily="18" charset="0"/>
              </a:rPr>
              <a:t>m</a:t>
            </a:r>
            <a:r>
              <a:rPr lang="ru-RU" altLang="ru-RU" b="1" dirty="0" smtClean="0">
                <a:cs typeface="Times New Roman" pitchFamily="18" charset="0"/>
              </a:rPr>
              <a:t>(р-</a:t>
            </a:r>
            <a:r>
              <a:rPr lang="ru-RU" altLang="ru-RU" b="1" dirty="0" err="1" smtClean="0">
                <a:cs typeface="Times New Roman" pitchFamily="18" charset="0"/>
              </a:rPr>
              <a:t>ра</a:t>
            </a:r>
            <a:r>
              <a:rPr lang="ru-RU" altLang="ru-RU" b="1" dirty="0" smtClean="0">
                <a:cs typeface="Times New Roman" pitchFamily="18" charset="0"/>
              </a:rPr>
              <a:t>) = </a:t>
            </a:r>
            <a:r>
              <a:rPr lang="en-US" altLang="ru-RU" b="1" dirty="0" smtClean="0">
                <a:cs typeface="Times New Roman" pitchFamily="18" charset="0"/>
              </a:rPr>
              <a:t>V</a:t>
            </a:r>
            <a:r>
              <a:rPr lang="ru-RU" altLang="ru-RU" b="1" dirty="0" smtClean="0">
                <a:cs typeface="Times New Roman" pitchFamily="18" charset="0"/>
              </a:rPr>
              <a:t>(р-</a:t>
            </a:r>
            <a:r>
              <a:rPr lang="ru-RU" altLang="ru-RU" b="1" dirty="0" err="1" smtClean="0">
                <a:cs typeface="Times New Roman" pitchFamily="18" charset="0"/>
              </a:rPr>
              <a:t>ра</a:t>
            </a:r>
            <a:r>
              <a:rPr lang="ru-RU" altLang="ru-RU" b="1" dirty="0" smtClean="0">
                <a:cs typeface="Times New Roman" pitchFamily="18" charset="0"/>
              </a:rPr>
              <a:t>) •</a:t>
            </a:r>
            <a:r>
              <a:rPr lang="en-US" altLang="ru-RU" b="1" dirty="0" smtClean="0">
                <a:cs typeface="Times New Roman" pitchFamily="18" charset="0"/>
              </a:rPr>
              <a:t> p</a:t>
            </a:r>
            <a:r>
              <a:rPr lang="ru-RU" altLang="ru-RU" b="1" dirty="0">
                <a:cs typeface="Times New Roman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614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решение задачи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endParaRPr lang="ru-RU" altLang="ru-RU" dirty="0" smtClean="0"/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altLang="ru-RU" sz="1400" b="1" dirty="0" smtClean="0">
                <a:solidFill>
                  <a:prstClr val="black"/>
                </a:solidFill>
                <a:cs typeface="Times New Roman" pitchFamily="18" charset="0"/>
              </a:rPr>
              <a:t>ω</a:t>
            </a:r>
            <a:r>
              <a:rPr lang="ru-RU" altLang="ru-RU" sz="1400" b="1" dirty="0" smtClean="0">
                <a:solidFill>
                  <a:prstClr val="black"/>
                </a:solidFill>
                <a:cs typeface="Times New Roman" pitchFamily="18" charset="0"/>
              </a:rPr>
              <a:t>(прим)</a:t>
            </a:r>
            <a:endParaRPr lang="ru-RU" sz="1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ал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10132"/>
            <a:ext cx="6120680" cy="311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2123728" y="1700808"/>
            <a:ext cx="576064" cy="12093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ирог 3"/>
          <p:cNvSpPr/>
          <p:nvPr/>
        </p:nvSpPr>
        <p:spPr>
          <a:xfrm rot="10800000">
            <a:off x="497987" y="1476613"/>
            <a:ext cx="1346448" cy="1224136"/>
          </a:xfrm>
          <a:prstGeom prst="pi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1228671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b="1" dirty="0" smtClean="0">
                <a:cs typeface="Times New Roman" pitchFamily="18" charset="0"/>
              </a:rPr>
              <a:t>m</a:t>
            </a:r>
            <a:r>
              <a:rPr lang="ru-RU" altLang="ru-RU" b="1" dirty="0" smtClean="0">
                <a:cs typeface="Times New Roman" pitchFamily="18" charset="0"/>
              </a:rPr>
              <a:t>(в-</a:t>
            </a:r>
            <a:r>
              <a:rPr lang="ru-RU" altLang="ru-RU" b="1" dirty="0" err="1" smtClean="0">
                <a:cs typeface="Times New Roman" pitchFamily="18" charset="0"/>
              </a:rPr>
              <a:t>ва</a:t>
            </a:r>
            <a:r>
              <a:rPr lang="ru-RU" altLang="ru-RU" b="1" dirty="0" smtClean="0">
                <a:cs typeface="Times New Roman" pitchFamily="18" charset="0"/>
              </a:rPr>
              <a:t>) = </a:t>
            </a:r>
            <a:r>
              <a:rPr lang="en-US" altLang="ru-RU" b="1" dirty="0" smtClean="0">
                <a:cs typeface="Times New Roman" pitchFamily="18" charset="0"/>
              </a:rPr>
              <a:t>m</a:t>
            </a:r>
            <a:r>
              <a:rPr lang="ru-RU" altLang="ru-RU" b="1" dirty="0" smtClean="0">
                <a:cs typeface="Times New Roman" pitchFamily="18" charset="0"/>
              </a:rPr>
              <a:t>(смеси) • </a:t>
            </a:r>
            <a:r>
              <a:rPr lang="en-US" altLang="ru-RU" b="1" dirty="0" smtClean="0">
                <a:cs typeface="Times New Roman" pitchFamily="18" charset="0"/>
              </a:rPr>
              <a:t>ω</a:t>
            </a:r>
            <a:r>
              <a:rPr lang="ru-RU" altLang="ru-RU" b="1" dirty="0" smtClean="0">
                <a:cs typeface="Times New Roman" pitchFamily="18" charset="0"/>
              </a:rPr>
              <a:t>(в-</a:t>
            </a:r>
            <a:r>
              <a:rPr lang="ru-RU" altLang="ru-RU" b="1" dirty="0" err="1" smtClean="0">
                <a:cs typeface="Times New Roman" pitchFamily="18" charset="0"/>
              </a:rPr>
              <a:t>ва</a:t>
            </a:r>
            <a:r>
              <a:rPr lang="ru-RU" altLang="ru-RU" b="1" dirty="0" smtClean="0">
                <a:cs typeface="Times New Roman" pitchFamily="18" charset="0"/>
              </a:rPr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703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Курс </a:t>
            </a:r>
            <a:r>
              <a:rPr lang="ru-RU" b="1" dirty="0" err="1" smtClean="0">
                <a:solidFill>
                  <a:srgbClr val="002060"/>
                </a:solidFill>
              </a:rPr>
              <a:t>внеурочки</a:t>
            </a:r>
            <a:r>
              <a:rPr lang="ru-RU" b="1" dirty="0" smtClean="0">
                <a:solidFill>
                  <a:srgbClr val="002060"/>
                </a:solidFill>
              </a:rPr>
              <a:t> в 9 классе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ln>
            <a:solidFill>
              <a:srgbClr val="002060"/>
            </a:solidFill>
          </a:ln>
        </p:spPr>
        <p:txBody>
          <a:bodyPr>
            <a:prstTxWarp prst="textSlantDown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«Химия в задачах»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354571"/>
            <a:ext cx="3408363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59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860621912"/>
              </p:ext>
            </p:extLst>
          </p:nvPr>
        </p:nvGraphicFramePr>
        <p:xfrm>
          <a:off x="251520" y="620688"/>
          <a:ext cx="800105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7622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Структурный алгоритм для решения качественных упражнений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7504432"/>
              </p:ext>
            </p:extLst>
          </p:nvPr>
        </p:nvGraphicFramePr>
        <p:xfrm>
          <a:off x="179512" y="1484784"/>
          <a:ext cx="8208914" cy="4063316"/>
        </p:xfrm>
        <a:graphic>
          <a:graphicData uri="http://schemas.openxmlformats.org/drawingml/2006/table">
            <a:tbl>
              <a:tblPr firstRow="1" firstCol="1" bandRow="1"/>
              <a:tblGrid>
                <a:gridCol w="1059487"/>
                <a:gridCol w="1300355"/>
                <a:gridCol w="1147917"/>
                <a:gridCol w="1194239"/>
                <a:gridCol w="1312987"/>
                <a:gridCol w="1194239"/>
                <a:gridCol w="99969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металл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растворимое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(щелочь)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нерастворимое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основание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амфотерный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гидроксид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1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неметалл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(двухэлементное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соединение)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оксид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кислота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водород (до 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кислота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металл (менее активный)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основание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соль + соль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13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разлагается= оксид металла = вода ( при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1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щелочью= соль + вода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70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3649534" y="649287"/>
            <a:ext cx="4248150" cy="795338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6000" b="1" dirty="0">
                <a:solidFill>
                  <a:srgbClr val="002060"/>
                </a:solidFill>
                <a:latin typeface="Elephant" pitchFamily="18" charset="0"/>
              </a:rPr>
              <a:t>оксиды</a:t>
            </a: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xmlns="" val="644294872"/>
              </p:ext>
            </p:extLst>
          </p:nvPr>
        </p:nvGraphicFramePr>
        <p:xfrm>
          <a:off x="4833068" y="2291681"/>
          <a:ext cx="3600447" cy="719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xmlns="" val="101718656"/>
              </p:ext>
            </p:extLst>
          </p:nvPr>
        </p:nvGraphicFramePr>
        <p:xfrm>
          <a:off x="252689" y="2233571"/>
          <a:ext cx="3671887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xmlns="" val="1128147954"/>
              </p:ext>
            </p:extLst>
          </p:nvPr>
        </p:nvGraphicFramePr>
        <p:xfrm>
          <a:off x="395565" y="3305141"/>
          <a:ext cx="2663825" cy="72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xmlns="" val="1018064075"/>
              </p:ext>
            </p:extLst>
          </p:nvPr>
        </p:nvGraphicFramePr>
        <p:xfrm>
          <a:off x="5039001" y="3524209"/>
          <a:ext cx="2449513" cy="6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2295" name="Line 13"/>
          <p:cNvSpPr>
            <a:spLocks noChangeShapeType="1"/>
          </p:cNvSpPr>
          <p:nvPr/>
        </p:nvSpPr>
        <p:spPr bwMode="auto">
          <a:xfrm flipH="1">
            <a:off x="2854155" y="1643063"/>
            <a:ext cx="357187" cy="43180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14"/>
          <p:cNvSpPr>
            <a:spLocks noChangeShapeType="1"/>
          </p:cNvSpPr>
          <p:nvPr/>
        </p:nvSpPr>
        <p:spPr bwMode="auto">
          <a:xfrm>
            <a:off x="6072188" y="1643063"/>
            <a:ext cx="0" cy="561975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8" name="Схема 37"/>
          <p:cNvGraphicFramePr/>
          <p:nvPr>
            <p:extLst>
              <p:ext uri="{D42A27DB-BD31-4B8C-83A1-F6EECF244321}">
                <p14:modId xmlns:p14="http://schemas.microsoft.com/office/powerpoint/2010/main" xmlns="" val="4162058092"/>
              </p:ext>
            </p:extLst>
          </p:nvPr>
        </p:nvGraphicFramePr>
        <p:xfrm>
          <a:off x="538441" y="4233835"/>
          <a:ext cx="2736850" cy="57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9" name="Схема 38"/>
          <p:cNvGraphicFramePr/>
          <p:nvPr>
            <p:extLst>
              <p:ext uri="{D42A27DB-BD31-4B8C-83A1-F6EECF244321}">
                <p14:modId xmlns:p14="http://schemas.microsoft.com/office/powerpoint/2010/main" xmlns="" val="2374217035"/>
              </p:ext>
            </p:extLst>
          </p:nvPr>
        </p:nvGraphicFramePr>
        <p:xfrm>
          <a:off x="5039001" y="4381459"/>
          <a:ext cx="2573337" cy="57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299" name="Oval 17"/>
          <p:cNvSpPr>
            <a:spLocks noChangeArrowheads="1"/>
          </p:cNvSpPr>
          <p:nvPr/>
        </p:nvSpPr>
        <p:spPr bwMode="auto">
          <a:xfrm>
            <a:off x="1324279" y="2805079"/>
            <a:ext cx="720725" cy="5746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 </a:t>
            </a:r>
            <a:r>
              <a:rPr lang="en-US" altLang="ru-RU" sz="1800" b="1" dirty="0">
                <a:latin typeface="Arial" charset="0"/>
              </a:rPr>
              <a:t>H</a:t>
            </a:r>
            <a:r>
              <a:rPr lang="en-US" altLang="ru-RU" sz="1800" b="1" baseline="-25000" dirty="0">
                <a:latin typeface="Arial" charset="0"/>
              </a:rPr>
              <a:t>2</a:t>
            </a:r>
            <a:r>
              <a:rPr lang="en-US" altLang="ru-RU" sz="1800" b="1" dirty="0">
                <a:latin typeface="Arial" charset="0"/>
              </a:rPr>
              <a:t>O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12300" name="Oval 19"/>
          <p:cNvSpPr>
            <a:spLocks noChangeArrowheads="1"/>
          </p:cNvSpPr>
          <p:nvPr/>
        </p:nvSpPr>
        <p:spPr bwMode="auto">
          <a:xfrm>
            <a:off x="5824814" y="3024146"/>
            <a:ext cx="720725" cy="5746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b="1" dirty="0">
                <a:latin typeface="Arial" charset="0"/>
              </a:rPr>
              <a:t>+ H</a:t>
            </a:r>
            <a:r>
              <a:rPr lang="en-US" altLang="ru-RU" sz="1800" b="1" baseline="-25000" dirty="0">
                <a:latin typeface="Arial" charset="0"/>
              </a:rPr>
              <a:t>2</a:t>
            </a:r>
            <a:r>
              <a:rPr lang="en-US" altLang="ru-RU" sz="1800" b="1" dirty="0">
                <a:latin typeface="Arial" charset="0"/>
              </a:rPr>
              <a:t>O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12301" name="Oval 20"/>
          <p:cNvSpPr>
            <a:spLocks noChangeArrowheads="1"/>
          </p:cNvSpPr>
          <p:nvPr/>
        </p:nvSpPr>
        <p:spPr bwMode="auto">
          <a:xfrm>
            <a:off x="109842" y="4305267"/>
            <a:ext cx="431800" cy="3603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</a:t>
            </a: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xmlns="" val="456007124"/>
              </p:ext>
            </p:extLst>
          </p:nvPr>
        </p:nvGraphicFramePr>
        <p:xfrm>
          <a:off x="4824689" y="5232366"/>
          <a:ext cx="2449513" cy="57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40" name="Схема 39"/>
          <p:cNvGraphicFramePr/>
          <p:nvPr>
            <p:extLst>
              <p:ext uri="{D42A27DB-BD31-4B8C-83A1-F6EECF244321}">
                <p14:modId xmlns:p14="http://schemas.microsoft.com/office/powerpoint/2010/main" xmlns="" val="4208419316"/>
              </p:ext>
            </p:extLst>
          </p:nvPr>
        </p:nvGraphicFramePr>
        <p:xfrm>
          <a:off x="609879" y="5305405"/>
          <a:ext cx="1584325" cy="43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  <p:sp>
        <p:nvSpPr>
          <p:cNvPr id="12304" name="Oval 25"/>
          <p:cNvSpPr>
            <a:spLocks noChangeArrowheads="1"/>
          </p:cNvSpPr>
          <p:nvPr/>
        </p:nvSpPr>
        <p:spPr bwMode="auto">
          <a:xfrm>
            <a:off x="3538842" y="4238584"/>
            <a:ext cx="792162" cy="719137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соль</a:t>
            </a:r>
          </a:p>
        </p:txBody>
      </p:sp>
      <p:sp>
        <p:nvSpPr>
          <p:cNvPr id="12305" name="Oval 28"/>
          <p:cNvSpPr>
            <a:spLocks noChangeArrowheads="1"/>
          </p:cNvSpPr>
          <p:nvPr/>
        </p:nvSpPr>
        <p:spPr bwMode="auto">
          <a:xfrm>
            <a:off x="7637739" y="5310146"/>
            <a:ext cx="1258887" cy="719138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Соль +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вода</a:t>
            </a:r>
          </a:p>
        </p:txBody>
      </p:sp>
      <p:sp>
        <p:nvSpPr>
          <p:cNvPr id="12306" name="AutoShape 29"/>
          <p:cNvSpPr>
            <a:spLocks noChangeArrowheads="1"/>
          </p:cNvSpPr>
          <p:nvPr/>
        </p:nvSpPr>
        <p:spPr bwMode="auto">
          <a:xfrm>
            <a:off x="7615336" y="4598152"/>
            <a:ext cx="358775" cy="144463"/>
          </a:xfrm>
          <a:prstGeom prst="rightArrow">
            <a:avLst>
              <a:gd name="adj1" fmla="val 50000"/>
              <a:gd name="adj2" fmla="val 62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2307" name="AutoShape 30"/>
          <p:cNvSpPr>
            <a:spLocks noChangeArrowheads="1"/>
          </p:cNvSpPr>
          <p:nvPr/>
        </p:nvSpPr>
        <p:spPr bwMode="auto">
          <a:xfrm>
            <a:off x="3253092" y="4524334"/>
            <a:ext cx="288925" cy="142875"/>
          </a:xfrm>
          <a:prstGeom prst="rightArrow">
            <a:avLst>
              <a:gd name="adj1" fmla="val 50000"/>
              <a:gd name="adj2" fmla="val 5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2308" name="Oval 32"/>
          <p:cNvSpPr>
            <a:spLocks noChangeArrowheads="1"/>
          </p:cNvSpPr>
          <p:nvPr/>
        </p:nvSpPr>
        <p:spPr bwMode="auto">
          <a:xfrm>
            <a:off x="7967939" y="4238584"/>
            <a:ext cx="792162" cy="719137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соль</a:t>
            </a:r>
          </a:p>
        </p:txBody>
      </p:sp>
      <p:sp>
        <p:nvSpPr>
          <p:cNvPr id="12309" name="Oval 33"/>
          <p:cNvSpPr>
            <a:spLocks noChangeArrowheads="1"/>
          </p:cNvSpPr>
          <p:nvPr/>
        </p:nvSpPr>
        <p:spPr bwMode="auto">
          <a:xfrm>
            <a:off x="4609803" y="4344152"/>
            <a:ext cx="431800" cy="360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</a:t>
            </a:r>
          </a:p>
        </p:txBody>
      </p:sp>
      <p:sp>
        <p:nvSpPr>
          <p:cNvPr id="12310" name="Oval 34"/>
          <p:cNvSpPr>
            <a:spLocks noChangeArrowheads="1"/>
          </p:cNvSpPr>
          <p:nvPr/>
        </p:nvSpPr>
        <p:spPr bwMode="auto">
          <a:xfrm>
            <a:off x="4393903" y="5264310"/>
            <a:ext cx="431800" cy="3603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</a:t>
            </a:r>
          </a:p>
        </p:txBody>
      </p:sp>
      <p:sp>
        <p:nvSpPr>
          <p:cNvPr id="12311" name="Oval 35"/>
          <p:cNvSpPr>
            <a:spLocks noChangeArrowheads="1"/>
          </p:cNvSpPr>
          <p:nvPr/>
        </p:nvSpPr>
        <p:spPr bwMode="auto">
          <a:xfrm>
            <a:off x="121876" y="5268085"/>
            <a:ext cx="431800" cy="3603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</a:t>
            </a:r>
          </a:p>
        </p:txBody>
      </p:sp>
      <p:sp>
        <p:nvSpPr>
          <p:cNvPr id="12312" name="Oval 36"/>
          <p:cNvSpPr>
            <a:spLocks noChangeArrowheads="1"/>
          </p:cNvSpPr>
          <p:nvPr/>
        </p:nvSpPr>
        <p:spPr bwMode="auto">
          <a:xfrm>
            <a:off x="2642527" y="5126004"/>
            <a:ext cx="1258887" cy="719137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Соль +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вода</a:t>
            </a:r>
          </a:p>
        </p:txBody>
      </p:sp>
      <p:sp>
        <p:nvSpPr>
          <p:cNvPr id="12313" name="AutoShape 37"/>
          <p:cNvSpPr>
            <a:spLocks noChangeArrowheads="1"/>
          </p:cNvSpPr>
          <p:nvPr/>
        </p:nvSpPr>
        <p:spPr bwMode="auto">
          <a:xfrm>
            <a:off x="2252967" y="5519704"/>
            <a:ext cx="288925" cy="142875"/>
          </a:xfrm>
          <a:prstGeom prst="rightArrow">
            <a:avLst>
              <a:gd name="adj1" fmla="val 50000"/>
              <a:gd name="adj2" fmla="val 5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2314" name="AutoShape 37"/>
          <p:cNvSpPr>
            <a:spLocks noChangeArrowheads="1"/>
          </p:cNvSpPr>
          <p:nvPr/>
        </p:nvSpPr>
        <p:spPr bwMode="auto">
          <a:xfrm>
            <a:off x="7348814" y="5376829"/>
            <a:ext cx="288925" cy="142875"/>
          </a:xfrm>
          <a:prstGeom prst="rightArrow">
            <a:avLst>
              <a:gd name="adj1" fmla="val 50000"/>
              <a:gd name="adj2" fmla="val 5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xmlns="" val="686668785"/>
              </p:ext>
            </p:extLst>
          </p:nvPr>
        </p:nvGraphicFramePr>
        <p:xfrm>
          <a:off x="158249" y="526430"/>
          <a:ext cx="3112502" cy="63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sp>
        <p:nvSpPr>
          <p:cNvPr id="12316" name="Line 13"/>
          <p:cNvSpPr>
            <a:spLocks noChangeShapeType="1"/>
          </p:cNvSpPr>
          <p:nvPr/>
        </p:nvSpPr>
        <p:spPr bwMode="auto">
          <a:xfrm flipH="1" flipV="1">
            <a:off x="2481263" y="1330325"/>
            <a:ext cx="808037" cy="11430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3379787" y="1586593"/>
            <a:ext cx="808036" cy="56197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6228662" y="1539677"/>
            <a:ext cx="796479" cy="65580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 flipH="1" flipV="1">
            <a:off x="2481263" y="1304418"/>
            <a:ext cx="808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0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Grp="1" noChangeArrowheads="1"/>
          </p:cNvSpPr>
          <p:nvPr>
            <p:ph idx="1"/>
          </p:nvPr>
        </p:nvSpPr>
        <p:spPr>
          <a:xfrm>
            <a:off x="2008315" y="404664"/>
            <a:ext cx="4500562" cy="827088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round/>
          </a:ln>
        </p:spPr>
        <p:txBody>
          <a:bodyPr wrap="none" anchor="ctr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Elephant" pitchFamily="18" charset="0"/>
              </a:rPr>
              <a:t>кислоты</a:t>
            </a:r>
            <a:endParaRPr lang="ru-RU" sz="6000" b="1" dirty="0">
              <a:solidFill>
                <a:srgbClr val="002060"/>
              </a:solidFill>
              <a:latin typeface="Elephant" pitchFamily="18" charset="0"/>
            </a:endParaRPr>
          </a:p>
        </p:txBody>
      </p:sp>
      <p:sp>
        <p:nvSpPr>
          <p:cNvPr id="15363" name="Oval 37"/>
          <p:cNvSpPr>
            <a:spLocks noChangeArrowheads="1"/>
          </p:cNvSpPr>
          <p:nvPr/>
        </p:nvSpPr>
        <p:spPr bwMode="auto">
          <a:xfrm>
            <a:off x="500063" y="2763611"/>
            <a:ext cx="431800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charset="0"/>
              </a:rPr>
              <a:t>+</a:t>
            </a:r>
          </a:p>
        </p:txBody>
      </p:sp>
      <p:sp>
        <p:nvSpPr>
          <p:cNvPr id="15364" name="Oval 37"/>
          <p:cNvSpPr>
            <a:spLocks noChangeArrowheads="1"/>
          </p:cNvSpPr>
          <p:nvPr/>
        </p:nvSpPr>
        <p:spPr bwMode="auto">
          <a:xfrm>
            <a:off x="571500" y="5763986"/>
            <a:ext cx="431800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charset="0"/>
              </a:rPr>
              <a:t>+</a:t>
            </a:r>
          </a:p>
        </p:txBody>
      </p:sp>
      <p:sp>
        <p:nvSpPr>
          <p:cNvPr id="15365" name="Oval 37"/>
          <p:cNvSpPr>
            <a:spLocks noChangeArrowheads="1"/>
          </p:cNvSpPr>
          <p:nvPr/>
        </p:nvSpPr>
        <p:spPr bwMode="auto">
          <a:xfrm>
            <a:off x="571500" y="1692048"/>
            <a:ext cx="431800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charset="0"/>
              </a:rPr>
              <a:t>+</a:t>
            </a:r>
          </a:p>
        </p:txBody>
      </p:sp>
      <p:sp>
        <p:nvSpPr>
          <p:cNvPr id="15366" name="Oval 37"/>
          <p:cNvSpPr>
            <a:spLocks noChangeArrowheads="1"/>
          </p:cNvSpPr>
          <p:nvPr/>
        </p:nvSpPr>
        <p:spPr bwMode="auto">
          <a:xfrm>
            <a:off x="500063" y="3835173"/>
            <a:ext cx="431800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charset="0"/>
              </a:rPr>
              <a:t>+</a:t>
            </a:r>
          </a:p>
        </p:txBody>
      </p:sp>
      <p:sp>
        <p:nvSpPr>
          <p:cNvPr id="15367" name="Oval 37"/>
          <p:cNvSpPr>
            <a:spLocks noChangeArrowheads="1"/>
          </p:cNvSpPr>
          <p:nvPr/>
        </p:nvSpPr>
        <p:spPr bwMode="auto">
          <a:xfrm>
            <a:off x="571500" y="4835298"/>
            <a:ext cx="431800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" charset="0"/>
              </a:rPr>
              <a:t>+</a:t>
            </a:r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1071563" y="1549173"/>
            <a:ext cx="2928937" cy="71437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основной оксид </a:t>
            </a:r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 flipV="1">
            <a:off x="4048126" y="1840250"/>
            <a:ext cx="928687" cy="3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AutoShape 4"/>
          <p:cNvSpPr>
            <a:spLocks noChangeArrowheads="1"/>
          </p:cNvSpPr>
          <p:nvPr/>
        </p:nvSpPr>
        <p:spPr bwMode="auto">
          <a:xfrm>
            <a:off x="5143500" y="1477736"/>
            <a:ext cx="3143250" cy="71437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600" b="1" dirty="0" smtClean="0">
                <a:latin typeface="Arial" charset="0"/>
                <a:cs typeface="Arial" charset="0"/>
              </a:rPr>
              <a:t>соль </a:t>
            </a:r>
            <a:r>
              <a:rPr lang="ru-RU" altLang="ru-RU" sz="2600" b="1" dirty="0">
                <a:latin typeface="Arial" charset="0"/>
                <a:cs typeface="Arial" charset="0"/>
              </a:rPr>
              <a:t>и вода</a:t>
            </a:r>
          </a:p>
        </p:txBody>
      </p:sp>
      <p:sp>
        <p:nvSpPr>
          <p:cNvPr id="15371" name="AutoShape 35"/>
          <p:cNvSpPr>
            <a:spLocks noChangeArrowheads="1"/>
          </p:cNvSpPr>
          <p:nvPr/>
        </p:nvSpPr>
        <p:spPr bwMode="auto">
          <a:xfrm>
            <a:off x="1071563" y="2620736"/>
            <a:ext cx="3000375" cy="71437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latin typeface="Monotype Corsiva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металл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(до </a:t>
            </a:r>
            <a:r>
              <a:rPr lang="en-US" altLang="ru-RU" sz="2400" b="1">
                <a:latin typeface="Arial" charset="0"/>
                <a:cs typeface="Arial" charset="0"/>
              </a:rPr>
              <a:t>H)</a:t>
            </a:r>
            <a:endParaRPr lang="ru-RU" altLang="ru-RU" sz="2400" b="1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Monotype Corsiva" pitchFamily="66" charset="0"/>
            </a:endParaRPr>
          </a:p>
        </p:txBody>
      </p:sp>
      <p:sp>
        <p:nvSpPr>
          <p:cNvPr id="15372" name="AutoShape 39"/>
          <p:cNvSpPr>
            <a:spLocks noChangeArrowheads="1"/>
          </p:cNvSpPr>
          <p:nvPr/>
        </p:nvSpPr>
        <p:spPr bwMode="auto">
          <a:xfrm>
            <a:off x="1000125" y="3692298"/>
            <a:ext cx="3071813" cy="72072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latin typeface="Monotype Corsiva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нагревание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Monotype Corsiva" pitchFamily="66" charset="0"/>
            </a:endParaRPr>
          </a:p>
        </p:txBody>
      </p:sp>
      <p:sp>
        <p:nvSpPr>
          <p:cNvPr id="15373" name="AutoShape 16"/>
          <p:cNvSpPr>
            <a:spLocks noChangeArrowheads="1"/>
          </p:cNvSpPr>
          <p:nvPr/>
        </p:nvSpPr>
        <p:spPr bwMode="auto">
          <a:xfrm>
            <a:off x="5214938" y="2406423"/>
            <a:ext cx="3101975" cy="928688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соль и водород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(или другой газ)</a:t>
            </a:r>
          </a:p>
        </p:txBody>
      </p:sp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1071563" y="4692423"/>
            <a:ext cx="2857500" cy="71437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charset="0"/>
                <a:cs typeface="Arial" charset="0"/>
              </a:rPr>
              <a:t>основание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5143500" y="4692423"/>
            <a:ext cx="3071813" cy="719138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charset="0"/>
                <a:cs typeface="Arial" charset="0"/>
              </a:rPr>
              <a:t>соль и вода</a:t>
            </a:r>
          </a:p>
        </p:txBody>
      </p:sp>
      <p:sp>
        <p:nvSpPr>
          <p:cNvPr id="15376" name="AutoShape 17"/>
          <p:cNvSpPr>
            <a:spLocks noChangeArrowheads="1"/>
          </p:cNvSpPr>
          <p:nvPr/>
        </p:nvSpPr>
        <p:spPr bwMode="auto">
          <a:xfrm>
            <a:off x="5000625" y="3549423"/>
            <a:ext cx="3357563" cy="93662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кислотный оксид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  <a:cs typeface="Arial" charset="0"/>
              </a:rPr>
              <a:t>и вода </a:t>
            </a:r>
          </a:p>
        </p:txBody>
      </p:sp>
      <p:sp>
        <p:nvSpPr>
          <p:cNvPr id="15377" name="Line 13"/>
          <p:cNvSpPr>
            <a:spLocks noChangeShapeType="1"/>
          </p:cNvSpPr>
          <p:nvPr/>
        </p:nvSpPr>
        <p:spPr bwMode="auto">
          <a:xfrm flipV="1">
            <a:off x="3619502" y="6019345"/>
            <a:ext cx="89296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3"/>
          <p:cNvSpPr>
            <a:spLocks noChangeShapeType="1"/>
          </p:cNvSpPr>
          <p:nvPr/>
        </p:nvSpPr>
        <p:spPr bwMode="auto">
          <a:xfrm flipV="1">
            <a:off x="4119563" y="2947531"/>
            <a:ext cx="9286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13"/>
          <p:cNvSpPr>
            <a:spLocks noChangeShapeType="1"/>
          </p:cNvSpPr>
          <p:nvPr/>
        </p:nvSpPr>
        <p:spPr bwMode="auto">
          <a:xfrm flipV="1">
            <a:off x="4048126" y="4018301"/>
            <a:ext cx="928687" cy="7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AutoShape 12"/>
          <p:cNvSpPr>
            <a:spLocks noChangeArrowheads="1"/>
          </p:cNvSpPr>
          <p:nvPr/>
        </p:nvSpPr>
        <p:spPr bwMode="auto">
          <a:xfrm>
            <a:off x="1143000" y="5621111"/>
            <a:ext cx="2428875" cy="647700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charset="0"/>
                <a:cs typeface="Arial" charset="0"/>
              </a:rPr>
              <a:t>соль</a:t>
            </a:r>
            <a:r>
              <a:rPr lang="ru-RU" altLang="ru-RU" sz="3200" b="1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81" name="Line 13"/>
          <p:cNvSpPr>
            <a:spLocks noChangeShapeType="1"/>
          </p:cNvSpPr>
          <p:nvPr/>
        </p:nvSpPr>
        <p:spPr bwMode="auto">
          <a:xfrm flipV="1">
            <a:off x="3976688" y="5090656"/>
            <a:ext cx="107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AutoShape 14"/>
          <p:cNvSpPr>
            <a:spLocks noChangeArrowheads="1"/>
          </p:cNvSpPr>
          <p:nvPr/>
        </p:nvSpPr>
        <p:spPr bwMode="auto">
          <a:xfrm>
            <a:off x="4714875" y="5549673"/>
            <a:ext cx="3643313" cy="714375"/>
          </a:xfrm>
          <a:prstGeom prst="ellips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latin typeface="Arial" charset="0"/>
                <a:cs typeface="Arial" charset="0"/>
              </a:rPr>
              <a:t>соль и кислота</a:t>
            </a:r>
          </a:p>
        </p:txBody>
      </p:sp>
    </p:spTree>
    <p:extLst>
      <p:ext uri="{BB962C8B-B14F-4D97-AF65-F5344CB8AC3E}">
        <p14:creationId xmlns:p14="http://schemas.microsoft.com/office/powerpoint/2010/main" xmlns="" val="8564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Grp="1" noChangeArrowheads="1"/>
          </p:cNvSpPr>
          <p:nvPr>
            <p:ph type="title"/>
          </p:nvPr>
        </p:nvSpPr>
        <p:spPr bwMode="auto">
          <a:xfrm>
            <a:off x="2915816" y="332656"/>
            <a:ext cx="2971800" cy="914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  <a:latin typeface="Elephant" pitchFamily="18" charset="0"/>
              </a:rPr>
              <a:t>основания</a:t>
            </a:r>
            <a:endParaRPr lang="ru-RU" sz="4400" dirty="0">
              <a:solidFill>
                <a:srgbClr val="002060"/>
              </a:solidFill>
              <a:latin typeface="Elephant" pitchFamily="18" charset="0"/>
            </a:endParaRPr>
          </a:p>
        </p:txBody>
      </p:sp>
      <p:sp>
        <p:nvSpPr>
          <p:cNvPr id="17411" name="Текст 11"/>
          <p:cNvSpPr>
            <a:spLocks noGrp="1"/>
          </p:cNvSpPr>
          <p:nvPr>
            <p:ph type="body" idx="2"/>
          </p:nvPr>
        </p:nvSpPr>
        <p:spPr>
          <a:xfrm>
            <a:off x="4714875" y="1500188"/>
            <a:ext cx="428625" cy="4786312"/>
          </a:xfrm>
        </p:spPr>
        <p:txBody>
          <a:bodyPr/>
          <a:lstStyle/>
          <a:p>
            <a:pPr marL="17463" marR="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1600" b="1" smtClean="0"/>
              <a:t>Нерас</a:t>
            </a:r>
          </a:p>
          <a:p>
            <a:pPr marL="17463" marR="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1600" b="1" smtClean="0"/>
              <a:t>творимые </a:t>
            </a:r>
          </a:p>
          <a:p>
            <a:pPr marL="17463" marR="0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1600" b="1" smtClean="0"/>
          </a:p>
          <a:p>
            <a:pPr marL="17463" marR="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1600" b="1" smtClean="0"/>
              <a:t>Основа</a:t>
            </a:r>
            <a:r>
              <a:rPr lang="ru-RU" altLang="ru-RU" sz="1600" smtClean="0">
                <a:latin typeface="Arial Black" pitchFamily="34" charset="0"/>
              </a:rPr>
              <a:t>н</a:t>
            </a:r>
            <a:r>
              <a:rPr lang="ru-RU" altLang="ru-RU" sz="1300" smtClean="0">
                <a:latin typeface="Arial Black" pitchFamily="34" charset="0"/>
              </a:rPr>
              <a:t>и</a:t>
            </a:r>
          </a:p>
          <a:p>
            <a:pPr marL="17463" marR="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1300" smtClean="0">
                <a:latin typeface="Arial Black" pitchFamily="34" charset="0"/>
              </a:rPr>
              <a:t>я</a:t>
            </a:r>
          </a:p>
        </p:txBody>
      </p:sp>
      <p:sp>
        <p:nvSpPr>
          <p:cNvPr id="17412" name="Содержимое 10"/>
          <p:cNvSpPr>
            <a:spLocks noGrp="1"/>
          </p:cNvSpPr>
          <p:nvPr>
            <p:ph sz="half" idx="4294967295"/>
          </p:nvPr>
        </p:nvSpPr>
        <p:spPr>
          <a:xfrm>
            <a:off x="107504" y="1643063"/>
            <a:ext cx="571500" cy="45720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 </a:t>
            </a:r>
            <a:r>
              <a:rPr lang="ru-RU" altLang="ru-RU" sz="3600" b="1" dirty="0" smtClean="0"/>
              <a:t>щелочи</a:t>
            </a:r>
          </a:p>
        </p:txBody>
      </p:sp>
      <p:sp>
        <p:nvSpPr>
          <p:cNvPr id="17413" name="Line 13"/>
          <p:cNvSpPr>
            <a:spLocks noChangeShapeType="1"/>
          </p:cNvSpPr>
          <p:nvPr/>
        </p:nvSpPr>
        <p:spPr bwMode="auto">
          <a:xfrm flipH="1">
            <a:off x="2714625" y="1500188"/>
            <a:ext cx="714375" cy="3571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5429250" y="1500188"/>
            <a:ext cx="642938" cy="28575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142976" y="3643314"/>
          <a:ext cx="3500462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214942" y="3714752"/>
          <a:ext cx="3671887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000100" y="2143116"/>
          <a:ext cx="3671887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214942" y="2143116"/>
          <a:ext cx="3429024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7419" name="Oval 17"/>
          <p:cNvSpPr>
            <a:spLocks noChangeArrowheads="1"/>
          </p:cNvSpPr>
          <p:nvPr/>
        </p:nvSpPr>
        <p:spPr bwMode="auto">
          <a:xfrm>
            <a:off x="1000125" y="1571625"/>
            <a:ext cx="1714500" cy="5746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 кислота</a:t>
            </a:r>
          </a:p>
        </p:txBody>
      </p:sp>
      <p:sp>
        <p:nvSpPr>
          <p:cNvPr id="17420" name="Oval 17"/>
          <p:cNvSpPr>
            <a:spLocks noChangeArrowheads="1"/>
          </p:cNvSpPr>
          <p:nvPr/>
        </p:nvSpPr>
        <p:spPr bwMode="auto">
          <a:xfrm>
            <a:off x="1143000" y="3000375"/>
            <a:ext cx="1643063" cy="5746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charset="0"/>
              </a:rPr>
              <a:t>+ соль</a:t>
            </a:r>
          </a:p>
        </p:txBody>
      </p:sp>
      <p:sp>
        <p:nvSpPr>
          <p:cNvPr id="17421" name="Oval 17"/>
          <p:cNvSpPr>
            <a:spLocks noChangeArrowheads="1"/>
          </p:cNvSpPr>
          <p:nvPr/>
        </p:nvSpPr>
        <p:spPr bwMode="auto">
          <a:xfrm>
            <a:off x="6143625" y="1500188"/>
            <a:ext cx="1500188" cy="5746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charset="0"/>
              </a:rPr>
              <a:t>+ нагревание</a:t>
            </a:r>
          </a:p>
        </p:txBody>
      </p:sp>
      <p:sp>
        <p:nvSpPr>
          <p:cNvPr id="17422" name="Oval 17"/>
          <p:cNvSpPr>
            <a:spLocks noChangeArrowheads="1"/>
          </p:cNvSpPr>
          <p:nvPr/>
        </p:nvSpPr>
        <p:spPr bwMode="auto">
          <a:xfrm>
            <a:off x="6000750" y="3000375"/>
            <a:ext cx="1785938" cy="6461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Arial" charset="0"/>
              </a:rPr>
              <a:t>+ кислоты</a:t>
            </a:r>
          </a:p>
        </p:txBody>
      </p:sp>
      <p:sp>
        <p:nvSpPr>
          <p:cNvPr id="17423" name="Oval 17"/>
          <p:cNvSpPr>
            <a:spLocks noChangeArrowheads="1"/>
          </p:cNvSpPr>
          <p:nvPr/>
        </p:nvSpPr>
        <p:spPr bwMode="auto">
          <a:xfrm>
            <a:off x="1143000" y="4572000"/>
            <a:ext cx="2000250" cy="7143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>
                <a:latin typeface="Arial" charset="0"/>
                <a:cs typeface="Arial" charset="0"/>
              </a:rPr>
              <a:t>+ Кислотные оксиды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latin typeface="Arial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071538" y="5357826"/>
          <a:ext cx="3429024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xmlns="" val="7366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620000" cy="114300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78701">
            <a:off x="370342" y="873070"/>
            <a:ext cx="3329977" cy="246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44008" y="620688"/>
            <a:ext cx="3429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</a:t>
            </a: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₃ + AL₂O₃ =</a:t>
            </a:r>
            <a:endParaRPr lang="ru-RU" altLang="ru-RU" sz="3200" b="1" dirty="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SO₃ + H₂O   =</a:t>
            </a:r>
            <a:endParaRPr lang="ru-RU" altLang="ru-RU" sz="3200" b="1" dirty="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SO₃ + N₂O₅  =  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SO₃ + K₂O  =</a:t>
            </a:r>
            <a:endParaRPr lang="ru-RU" altLang="ru-RU" sz="3200" b="1" dirty="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SO₃ + H₃</a:t>
            </a:r>
            <a:r>
              <a:rPr lang="en-US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PO</a:t>
            </a:r>
            <a:r>
              <a:rPr lang="en-US" altLang="ru-RU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4 </a:t>
            </a:r>
            <a:r>
              <a:rPr lang="en-US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 altLang="ru-RU" sz="3200" b="1" dirty="0">
              <a:solidFill>
                <a:srgbClr val="002060"/>
              </a:solidFill>
              <a:latin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SO</a:t>
            </a:r>
            <a:r>
              <a:rPr lang="ru-RU" altLang="ru-RU" sz="3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₃ +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NaOH</a:t>
            </a:r>
            <a:r>
              <a:rPr lang="ru-RU" altLang="ru-RU" sz="3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=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75390" y="4229405"/>
            <a:ext cx="468052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5715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Na₂CO</a:t>
            </a:r>
            <a:r>
              <a:rPr lang="en-US" altLang="ru-RU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₃  +  Ba(OH)₂ =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NaOH</a:t>
            </a:r>
            <a:r>
              <a:rPr lang="en-US" altLang="ru-RU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+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Fe(OH)₃ = </a:t>
            </a:r>
            <a:r>
              <a:rPr lang="en-US" altLang="ru-RU" sz="24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Fe₂O</a:t>
            </a:r>
            <a:r>
              <a:rPr lang="en-US" altLang="ru-RU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₃ +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NaOH</a:t>
            </a:r>
            <a:r>
              <a:rPr lang="en-US" altLang="ru-RU" sz="24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+ SO₃ = ? + H₂O</a:t>
            </a:r>
            <a:endParaRPr lang="ru-RU" alt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51655"/>
            <a:ext cx="2592288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СОСТАВЬ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62364" y="134204"/>
            <a:ext cx="2677988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ДОПИШИ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9870" y="3801274"/>
            <a:ext cx="2592288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ВСТАВЬ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8064" y="3807753"/>
            <a:ext cx="2592288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773987">
            <a:off x="3768364" y="5000402"/>
            <a:ext cx="4628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/>
              <a:t>Ca </a:t>
            </a:r>
            <a:r>
              <a:rPr lang="en-US" altLang="ru-RU" sz="2400" b="1" dirty="0" smtClean="0">
                <a:latin typeface="Calibri" pitchFamily="34" charset="0"/>
              </a:rPr>
              <a:t>→</a:t>
            </a:r>
            <a:r>
              <a:rPr lang="en-US" altLang="ru-RU" sz="2400" b="1" dirty="0" smtClean="0"/>
              <a:t> </a:t>
            </a:r>
            <a:r>
              <a:rPr lang="en-US" altLang="ru-RU" sz="2400" b="1" dirty="0" err="1" smtClean="0"/>
              <a:t>CaO</a:t>
            </a:r>
            <a:r>
              <a:rPr lang="en-US" altLang="ru-RU" sz="2400" b="1" dirty="0" smtClean="0"/>
              <a:t> </a:t>
            </a:r>
            <a:r>
              <a:rPr lang="en-US" altLang="ru-RU" sz="2400" b="1" dirty="0">
                <a:latin typeface="Calibri" pitchFamily="34" charset="0"/>
              </a:rPr>
              <a:t>→</a:t>
            </a:r>
            <a:r>
              <a:rPr lang="ru-RU" altLang="ru-RU" sz="2400" b="1" dirty="0">
                <a:latin typeface="Calibri" pitchFamily="34" charset="0"/>
              </a:rPr>
              <a:t> </a:t>
            </a:r>
            <a:r>
              <a:rPr lang="en-US" altLang="ru-RU" sz="2400" b="1" dirty="0" smtClean="0"/>
              <a:t>Ca(OH</a:t>
            </a:r>
            <a:r>
              <a:rPr lang="en-US" altLang="ru-RU" sz="2400" b="1" dirty="0"/>
              <a:t>)₂</a:t>
            </a:r>
            <a:r>
              <a:rPr lang="ru-RU" altLang="ru-RU" sz="2400" b="1" dirty="0"/>
              <a:t> </a:t>
            </a:r>
            <a:r>
              <a:rPr lang="ru-RU" altLang="ru-RU" sz="2400" b="1" dirty="0" smtClean="0">
                <a:latin typeface="Calibri" pitchFamily="34" charset="0"/>
              </a:rPr>
              <a:t>→</a:t>
            </a:r>
            <a:r>
              <a:rPr lang="ru-RU" altLang="ru-RU" sz="2400" b="1" dirty="0" smtClean="0"/>
              <a:t> </a:t>
            </a:r>
            <a:r>
              <a:rPr lang="en-US" altLang="ru-RU" sz="2400" b="1" dirty="0" smtClean="0"/>
              <a:t>Ca</a:t>
            </a:r>
            <a:r>
              <a:rPr lang="en-US" altLang="ru-RU" sz="2400" b="1" dirty="0"/>
              <a:t>₃(PO₄)₂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445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Лена\Рабочий стол\с раб. стола\картинки 2\standard\Stddir2\BS01029_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1571612"/>
            <a:ext cx="3161168" cy="346898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43372" y="1643050"/>
            <a:ext cx="3924436" cy="459028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 smtClean="0"/>
              <a:t>Ткачева</a:t>
            </a:r>
            <a:endParaRPr lang="ru-RU" b="1" dirty="0"/>
          </a:p>
          <a:p>
            <a:pPr marL="114300" indent="0" algn="ctr">
              <a:buNone/>
            </a:pPr>
            <a:r>
              <a:rPr lang="ru-RU" b="1" dirty="0" smtClean="0"/>
              <a:t>Ирина</a:t>
            </a:r>
          </a:p>
          <a:p>
            <a:pPr marL="114300" indent="0" algn="ctr">
              <a:buNone/>
            </a:pPr>
            <a:r>
              <a:rPr lang="ru-RU" b="1" dirty="0" smtClean="0"/>
              <a:t>Викторовна</a:t>
            </a:r>
          </a:p>
          <a:p>
            <a:pPr marL="114300" indent="0" algn="ctr">
              <a:buNone/>
            </a:pPr>
            <a:r>
              <a:rPr lang="ru-RU" b="1" dirty="0" smtClean="0"/>
              <a:t>МАОУ гимназия </a:t>
            </a:r>
            <a:r>
              <a:rPr lang="ru-RU" b="1" dirty="0" smtClean="0"/>
              <a:t>54</a:t>
            </a:r>
          </a:p>
          <a:p>
            <a:pPr marL="114300" indent="0" algn="ctr">
              <a:buNone/>
            </a:pPr>
            <a:r>
              <a:rPr lang="ru-RU" b="1" dirty="0" smtClean="0"/>
              <a:t>город Краснодар</a:t>
            </a:r>
            <a:endParaRPr lang="ru-RU" b="1" dirty="0" smtClean="0"/>
          </a:p>
          <a:p>
            <a:pPr marL="114300" indent="0" algn="ctr">
              <a:buNone/>
            </a:pPr>
            <a:r>
              <a:rPr lang="ru-RU" b="1" dirty="0" smtClean="0"/>
              <a:t>8(918)3360663</a:t>
            </a:r>
            <a:endParaRPr lang="ru-RU" b="1" dirty="0"/>
          </a:p>
          <a:p>
            <a:pPr marL="114300" indent="0" algn="ctr">
              <a:buNone/>
            </a:pP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28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Желаю всем творческих  успехов!</a:t>
            </a: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9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116013" y="-28575"/>
            <a:ext cx="6781800" cy="1196975"/>
          </a:xfrm>
        </p:spPr>
        <p:txBody>
          <a:bodyPr/>
          <a:lstStyle/>
          <a:p>
            <a:pPr algn="ctr"/>
            <a:r>
              <a:rPr lang="ru-RU" altLang="ru-RU" b="1" smtClean="0"/>
              <a:t>Есть   проблема !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7992566" cy="566102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dirty="0" smtClean="0"/>
              <a:t>	</a:t>
            </a:r>
            <a:r>
              <a:rPr lang="ru-RU" altLang="ru-RU" sz="2800" dirty="0" smtClean="0"/>
              <a:t>Количества часов по программе базового уровня (10 кл.-1 час, 11 кл.-1 час) недостаточно для успешной сдачи ЕГЭ.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	В некоторых школах нет дополнительных часов на изучение химии в виде элективных курсов.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	Многие учащиеся не имеют возможности для индивидуальных занятий.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        Слабые или недостаточные знания по математике и физике.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800" dirty="0" smtClean="0"/>
              <a:t>         Учащиеся, выбравшие химию для сдачи в форме ОГЭ, ЕГЭ, имеют разный уровень подготовки. </a:t>
            </a:r>
          </a:p>
          <a:p>
            <a:pPr marL="114300" indent="0">
              <a:buNone/>
            </a:pPr>
            <a:endParaRPr lang="ru-RU" altLang="ru-RU" dirty="0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9563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7620000" cy="634082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b="1" dirty="0" smtClean="0"/>
              <a:t>ОГЭ        22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1336"/>
            <a:ext cx="8064896" cy="59766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К 252 г раствора сульфита натрия с массовой долей соли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>5,0 % добавили избыток соляной кислоты. Вычислите объём (н. у.) выделившегося газа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marL="11430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Рассчитайте массу осадка, который выпадет при </a:t>
            </a:r>
            <a:r>
              <a:rPr lang="ru-RU" sz="2400" dirty="0" smtClean="0">
                <a:latin typeface="Times New Roman"/>
                <a:ea typeface="Times New Roman"/>
              </a:rPr>
              <a:t>взаимодействии </a:t>
            </a:r>
            <a:r>
              <a:rPr lang="ru-RU" sz="2400" dirty="0">
                <a:latin typeface="Times New Roman"/>
                <a:ea typeface="Times New Roman"/>
              </a:rPr>
              <a:t>избытка карбоната калия с 17,4 г раствора нитрата бария с массовой долей последнего 15</a:t>
            </a:r>
            <a:r>
              <a:rPr lang="ru-RU" sz="2400" dirty="0" smtClean="0">
                <a:latin typeface="Times New Roman"/>
                <a:ea typeface="Times New Roman"/>
              </a:rPr>
              <a:t>%.</a:t>
            </a:r>
          </a:p>
          <a:p>
            <a:pPr marL="114300" indent="0" algn="just"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/>
                <a:ea typeface="Times New Roman"/>
              </a:rPr>
              <a:t>Вычислите объём аммиака (н. у.), необходимого для полной нейтрализации соляной кислоты массой 146 г и массовой долей 10</a:t>
            </a:r>
            <a:r>
              <a:rPr lang="ru-RU" sz="2400" dirty="0" smtClean="0">
                <a:latin typeface="Times New Roman"/>
                <a:ea typeface="Times New Roman"/>
              </a:rPr>
              <a:t>%.</a:t>
            </a:r>
            <a:endParaRPr lang="ru-RU" sz="24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0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648072"/>
          </a:xfrm>
        </p:spPr>
        <p:txBody>
          <a:bodyPr/>
          <a:lstStyle/>
          <a:p>
            <a:pPr algn="ctr"/>
            <a:r>
              <a:rPr lang="ru-RU" b="1" dirty="0" smtClean="0"/>
              <a:t>ЕГЭ          28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14422"/>
            <a:ext cx="76200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массовую долю примеси в техническом образце карбоната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магния  массой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840 г, если известно, что при взаимодействии с избытком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соляной кислоты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образовалось 179,2 л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углекислого газа.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Рассчитайте массовую долю инертных примесей в образце негашеной извести массой 42 г,  если известно, что образец может прореагировать с 10,8 г воды.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цинка массой 240 г содержит 2,5% примесей хлорида цинка. Определите объем газа (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н.у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который выделиться при растворении указанного образца в соляной кислоте.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8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3024336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 </a:t>
            </a:r>
            <a:r>
              <a:rPr lang="ru-RU" sz="3200" b="1" i="1" dirty="0" smtClean="0">
                <a:solidFill>
                  <a:schemeClr val="tx1"/>
                </a:solidFill>
              </a:rPr>
              <a:t>Отработать понимание</a:t>
            </a:r>
            <a:r>
              <a:rPr lang="ru-RU" sz="3200" i="1" dirty="0" smtClean="0">
                <a:solidFill>
                  <a:schemeClr val="tx1"/>
                </a:solidFill>
              </a:rPr>
              <a:t/>
            </a:r>
            <a:br>
              <a:rPr lang="ru-RU" sz="3200" i="1" dirty="0" smtClean="0">
                <a:solidFill>
                  <a:schemeClr val="tx1"/>
                </a:solidFill>
              </a:rPr>
            </a:br>
            <a:r>
              <a:rPr lang="ru-RU" sz="3200" i="1" dirty="0" smtClean="0"/>
              <a:t>-</a:t>
            </a:r>
            <a:r>
              <a:rPr lang="ru-RU" sz="2800" dirty="0" smtClean="0"/>
              <a:t>какая величина, </a:t>
            </a:r>
            <a:br>
              <a:rPr lang="ru-RU" sz="2800" dirty="0" smtClean="0"/>
            </a:br>
            <a:r>
              <a:rPr lang="ru-RU" sz="2800" dirty="0" smtClean="0"/>
              <a:t>-что определяет, </a:t>
            </a:r>
            <a:br>
              <a:rPr lang="ru-RU" sz="2800" dirty="0" smtClean="0"/>
            </a:br>
            <a:r>
              <a:rPr lang="ru-RU" sz="2800" dirty="0" smtClean="0"/>
              <a:t>-как измеряется, </a:t>
            </a:r>
            <a:br>
              <a:rPr lang="ru-RU" sz="2800" dirty="0" smtClean="0"/>
            </a:br>
            <a:r>
              <a:rPr lang="ru-RU" sz="2800" dirty="0" smtClean="0"/>
              <a:t>-как обозначается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1460152"/>
              </p:ext>
            </p:extLst>
          </p:nvPr>
        </p:nvGraphicFramePr>
        <p:xfrm>
          <a:off x="395536" y="3579622"/>
          <a:ext cx="3312367" cy="2683583"/>
        </p:xfrm>
        <a:graphic>
          <a:graphicData uri="http://schemas.openxmlformats.org/drawingml/2006/table">
            <a:tbl>
              <a:tblPr firstRow="1" firstCol="1" bandRow="1"/>
              <a:tblGrid>
                <a:gridCol w="927854"/>
                <a:gridCol w="1280158"/>
                <a:gridCol w="1104355"/>
              </a:tblGrid>
              <a:tr h="416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Величина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Название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Единицы измерения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вещества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2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л\моль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относительная плотность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г\моль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4535" algn="l"/>
                        </a:tabLs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число частиц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775426704"/>
              </p:ext>
            </p:extLst>
          </p:nvPr>
        </p:nvGraphicFramePr>
        <p:xfrm>
          <a:off x="467544" y="188640"/>
          <a:ext cx="799288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9227751"/>
              </p:ext>
            </p:extLst>
          </p:nvPr>
        </p:nvGraphicFramePr>
        <p:xfrm>
          <a:off x="4067944" y="2276872"/>
          <a:ext cx="3996164" cy="3579368"/>
        </p:xfrm>
        <a:graphic>
          <a:graphicData uri="http://schemas.openxmlformats.org/drawingml/2006/table">
            <a:tbl>
              <a:tblPr firstRow="1" firstCol="1" bandRow="1"/>
              <a:tblGrid>
                <a:gridCol w="1123182"/>
                <a:gridCol w="1536986"/>
                <a:gridCol w="1335996"/>
              </a:tblGrid>
              <a:tr h="20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Величина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Единицы измерения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молярный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-25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Авогадро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частиц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(молекул)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5643570" y="1214422"/>
            <a:ext cx="2071702" cy="826962"/>
          </a:xfrm>
          <a:prstGeom prst="wedgeRound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ЗАПОЛНИ ПРОПУСКИ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8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6" y="1196752"/>
            <a:ext cx="8420946" cy="294380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700" b="1" i="1" dirty="0"/>
              <a:t>Составление формулы и умение выразить </a:t>
            </a:r>
            <a:endParaRPr lang="ru-RU" sz="6700" b="1" i="1" dirty="0" smtClean="0"/>
          </a:p>
          <a:p>
            <a:pPr marL="0" indent="0" algn="ctr">
              <a:buNone/>
            </a:pPr>
            <a:r>
              <a:rPr lang="ru-RU" sz="6700" b="1" i="1" dirty="0" smtClean="0"/>
              <a:t>величину </a:t>
            </a:r>
            <a:r>
              <a:rPr lang="ru-RU" sz="6700" b="1" i="1" dirty="0"/>
              <a:t>из </a:t>
            </a:r>
            <a:r>
              <a:rPr lang="ru-RU" sz="6700" b="1" i="1" dirty="0" smtClean="0"/>
              <a:t>формулы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5100" dirty="0" smtClean="0"/>
              <a:t>Определите массу оксида алюминия, количеством </a:t>
            </a:r>
            <a:r>
              <a:rPr lang="ru-RU" sz="5100" b="1" dirty="0" smtClean="0"/>
              <a:t>0,25 моль</a:t>
            </a:r>
            <a:r>
              <a:rPr lang="ru-RU" sz="5100" dirty="0" smtClean="0"/>
              <a:t>.</a:t>
            </a:r>
            <a:endParaRPr lang="ru-RU" sz="5100" dirty="0"/>
          </a:p>
          <a:p>
            <a:pPr>
              <a:buFont typeface="Wingdings" panose="05000000000000000000" pitchFamily="2" charset="2"/>
              <a:buChar char="Ø"/>
            </a:pPr>
            <a:endParaRPr lang="ru-RU" sz="5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5100" dirty="0" smtClean="0"/>
              <a:t>Рассчитайте число молекул </a:t>
            </a:r>
            <a:r>
              <a:rPr lang="ru-RU" sz="5100" b="1" dirty="0" smtClean="0"/>
              <a:t>147 мг </a:t>
            </a:r>
            <a:r>
              <a:rPr lang="ru-RU" sz="5100" dirty="0" smtClean="0"/>
              <a:t>серной кислоты (</a:t>
            </a:r>
            <a:r>
              <a:rPr lang="en-US" sz="5100" dirty="0" smtClean="0"/>
              <a:t>H</a:t>
            </a:r>
            <a:r>
              <a:rPr lang="en-US" sz="4000" dirty="0" smtClean="0"/>
              <a:t>2</a:t>
            </a:r>
            <a:r>
              <a:rPr lang="en-US" sz="5100" dirty="0" smtClean="0"/>
              <a:t>SO</a:t>
            </a:r>
            <a:r>
              <a:rPr lang="en-US" sz="4000" dirty="0" smtClean="0"/>
              <a:t>4</a:t>
            </a:r>
            <a:r>
              <a:rPr lang="en-US" sz="51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51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5100" dirty="0" smtClean="0"/>
              <a:t>Определите объем углекислого газа</a:t>
            </a:r>
            <a:r>
              <a:rPr lang="en-US" sz="5100" dirty="0" smtClean="0"/>
              <a:t> </a:t>
            </a:r>
            <a:r>
              <a:rPr lang="ru-RU" sz="5100" dirty="0" smtClean="0"/>
              <a:t>(оксид углерода(</a:t>
            </a:r>
            <a:r>
              <a:rPr lang="en-US" sz="5100" dirty="0" smtClean="0"/>
              <a:t>IV) </a:t>
            </a:r>
            <a:r>
              <a:rPr lang="ru-RU" sz="5100" dirty="0" smtClean="0"/>
              <a:t>, массой  </a:t>
            </a:r>
            <a:r>
              <a:rPr lang="ru-RU" sz="5100" b="1" dirty="0" smtClean="0"/>
              <a:t>170 гр</a:t>
            </a:r>
            <a:r>
              <a:rPr lang="ru-RU" sz="5100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261440"/>
              </p:ext>
            </p:extLst>
          </p:nvPr>
        </p:nvGraphicFramePr>
        <p:xfrm>
          <a:off x="1403648" y="4316424"/>
          <a:ext cx="5616623" cy="2113583"/>
        </p:xfrm>
        <a:graphic>
          <a:graphicData uri="http://schemas.openxmlformats.org/drawingml/2006/table">
            <a:tbl>
              <a:tblPr firstRow="1" firstCol="1" bandRow="1"/>
              <a:tblGrid>
                <a:gridCol w="3168352"/>
                <a:gridCol w="2448271"/>
              </a:tblGrid>
              <a:tr h="9361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        m</a:t>
                      </a: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     </a:t>
                      </a: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N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4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n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        V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2790138" y="5661248"/>
            <a:ext cx="48571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306852" y="4725144"/>
            <a:ext cx="48328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71248" y="5661248"/>
            <a:ext cx="4409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71248" y="4740763"/>
            <a:ext cx="4409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ирог 15"/>
          <p:cNvSpPr/>
          <p:nvPr/>
        </p:nvSpPr>
        <p:spPr>
          <a:xfrm>
            <a:off x="39486" y="152636"/>
            <a:ext cx="1000132" cy="82809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206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Группа 16"/>
          <p:cNvGrpSpPr/>
          <p:nvPr/>
        </p:nvGrpSpPr>
        <p:grpSpPr>
          <a:xfrm>
            <a:off x="539552" y="188640"/>
            <a:ext cx="7920880" cy="792088"/>
            <a:chOff x="500066" y="0"/>
            <a:chExt cx="8072494" cy="10001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00066" y="0"/>
              <a:ext cx="8072494" cy="10001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500066" y="0"/>
              <a:ext cx="8072494" cy="1000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600" b="1" dirty="0"/>
                <a:t>2</a:t>
              </a:r>
              <a:r>
                <a:rPr lang="ru-RU" sz="4600" b="1" kern="1200" dirty="0" smtClean="0"/>
                <a:t> этап</a:t>
              </a:r>
              <a:endParaRPr lang="ru-RU" sz="4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803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Алгоритм решение задачи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User\Desktop\ал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905" y="1124744"/>
            <a:ext cx="8692290" cy="50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82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7920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sz="8600" b="1" i="1" dirty="0">
                <a:ea typeface="Times New Roman"/>
              </a:rPr>
              <a:t>Последовательное применение формул, для выражения определенной величины в химическом уравнении</a:t>
            </a:r>
            <a:r>
              <a:rPr lang="ru-RU" sz="8600" b="1" i="1" dirty="0">
                <a:latin typeface="+mj-lt"/>
                <a:ea typeface="Times New Roman"/>
              </a:rPr>
              <a:t>. </a:t>
            </a:r>
            <a:endParaRPr lang="ru-RU" sz="8600" b="1" i="1" dirty="0" smtClean="0">
              <a:latin typeface="+mj-lt"/>
              <a:ea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374131"/>
                  </p:ext>
                </p:extLst>
              </p:nvPr>
            </p:nvGraphicFramePr>
            <p:xfrm>
              <a:off x="467544" y="1628800"/>
              <a:ext cx="7992888" cy="478835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29318"/>
                    <a:gridCol w="6063570"/>
                  </a:tblGrid>
                  <a:tr h="1105231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Какой объем водорода необходимо взять в реакцию </a:t>
                          </a:r>
                          <a:r>
                            <a:rPr lang="ru-RU" sz="2400" b="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 </a:t>
                          </a: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оксидом железа (</a:t>
                          </a:r>
                          <a:r>
                            <a:rPr lang="en-US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III</a:t>
                          </a: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), массой 16 грамм. </a:t>
                          </a:r>
                          <a:endParaRPr lang="ru-RU" sz="24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6774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Дано: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m(Fe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O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)=16 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г.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_______________</a:t>
                          </a: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n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(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?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(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?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      Решение: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u="none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ru-RU" sz="1800" u="sng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en-US" sz="1800" u="sng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Fe</a:t>
                          </a:r>
                          <a:r>
                            <a:rPr lang="en-US" sz="1800" u="sng" baseline="-250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en-US" sz="1800" u="sng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O</a:t>
                          </a:r>
                          <a:r>
                            <a:rPr lang="en-US" sz="1800" u="sng" baseline="-250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</a:t>
                          </a:r>
                          <a:r>
                            <a:rPr lang="ru-RU" sz="1800" u="sng" baseline="-250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+ </a:t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en-US" sz="1800" u="sng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3H</a:t>
                          </a:r>
                          <a:r>
                            <a:rPr lang="en-US" sz="1800" u="sng" baseline="-250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 2Fe + </a:t>
                          </a: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3H</a:t>
                          </a:r>
                          <a:r>
                            <a:rPr lang="en-US" sz="1800" baseline="-250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O</a:t>
                          </a:r>
                          <a:endParaRPr lang="ru-RU" sz="1800" dirty="0" smtClean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/>
                          </a:r>
                          <a:r>
                            <a:rPr lang="ru-RU" sz="14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 моль        3 моль    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indent="0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  <a:buNone/>
                          </a:pPr>
                          <a:r>
                            <a:rPr lang="ru-RU" sz="1800" dirty="0" smtClean="0">
                              <a:effectLst/>
                              <a:ea typeface="Times New Roman"/>
                              <a:cs typeface="Times New Roman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𝑛</m:t>
                              </m:r>
                              <m:r>
                                <a:rPr lang="ru-RU" sz="1800">
                                  <a:effectLst/>
                                  <a:latin typeface="Cambria Math"/>
                                  <a:ea typeface="Times New Roman"/>
                                  <a:cs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/>
                                      <a:ea typeface="Times New Roman"/>
                                      <a:cs typeface="Cambria Math"/>
                                    </a:rPr>
                                    <m:t>𝑀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𝑛</m:t>
                              </m:r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Fe</m:t>
                              </m:r>
                              <m:r>
                                <a:rPr lang="ru-RU" sz="2000" baseline="-25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O</m:t>
                              </m:r>
                              <m:r>
                                <a:rPr lang="ru-RU" sz="2000" baseline="-25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3</m:t>
                              </m:r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  <m:r>
                                <a:rPr lang="ru-RU" sz="2000">
                                  <a:effectLst/>
                                  <a:latin typeface="Cambria Math"/>
                                  <a:ea typeface="Times New Roman"/>
                                  <a:cs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16</m:t>
                                  </m:r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г</m:t>
                                  </m:r>
                                </m:num>
                                <m:den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 </m:t>
                                  </m:r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Cambria Math"/>
                                    </a:rPr>
                                    <m:t>160</m:t>
                                  </m:r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ea typeface="Times New Roman"/>
                                      <a:cs typeface="Cambria Math"/>
                                    </a:rPr>
                                    <m:t>г\моль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= 0,1 </a:t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моль</a:t>
                          </a:r>
                        </a:p>
                        <a:p>
                          <a:pPr marL="0" indent="0"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  <a:buNone/>
                          </a:pP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n(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</a:t>
                          </a:r>
                          <a:r>
                            <a:rPr lang="ru-RU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= 0,1*3 = 0,3(моль), т.к. 1:3 по уравнению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𝑉</m:t>
                              </m:r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</m:t>
                              </m:r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𝑉𝑚</m:t>
                              </m:r>
                            </m:oMath>
                          </a14:m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/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, 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H</m:t>
                                  </m:r>
                                  <m:r>
                                    <a:rPr lang="ru-RU" sz="1800" baseline="-2500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=</m:t>
                              </m:r>
                              <m:r>
                                <a:rPr lang="ru-RU" sz="1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𝑛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𝑉𝑚</m:t>
                              </m:r>
                            </m:oMath>
                          </a14:m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= </a:t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0,3моль*22,4л\моль 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 6,72 </a:t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л.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Ответ: 0,3 моль, 6,72 л</a:t>
                          </a: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09374131"/>
                  </p:ext>
                </p:extLst>
              </p:nvPr>
            </p:nvGraphicFramePr>
            <p:xfrm>
              <a:off x="467544" y="1628800"/>
              <a:ext cx="7992888" cy="478269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29318"/>
                    <a:gridCol w="6063570"/>
                  </a:tblGrid>
                  <a:tr h="1105231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Какой объем водорода необходимо взять в реакцию </a:t>
                          </a:r>
                          <a:r>
                            <a:rPr lang="ru-RU" sz="2400" b="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с </a:t>
                          </a: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оксидом железа (</a:t>
                          </a:r>
                          <a:r>
                            <a:rPr lang="en-US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III</a:t>
                          </a:r>
                          <a:r>
                            <a:rPr lang="ru-RU" sz="2400" b="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), массой 16 грамм. </a:t>
                          </a:r>
                          <a:endParaRPr lang="ru-RU" sz="24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36774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Дано: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m(Fe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O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3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)=16 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г.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_______________</a:t>
                          </a: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n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(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?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(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</a:t>
                          </a:r>
                          <a:r>
                            <a:rPr lang="en-US" sz="1800" baseline="-25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) </a:t>
                          </a:r>
                          <a:r>
                            <a:rPr lang="en-US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-</a:t>
                          </a: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?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1859" t="-29967" b="-182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15599582"/>
              </p:ext>
            </p:extLst>
          </p:nvPr>
        </p:nvGraphicFramePr>
        <p:xfrm>
          <a:off x="395536" y="116632"/>
          <a:ext cx="806489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733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97" y="908720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Picture 18" descr="STUDNT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6713" y="4381599"/>
            <a:ext cx="1870618" cy="223153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65988" y="980728"/>
            <a:ext cx="4834880" cy="936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Отработка и закрепление навыка</a:t>
            </a:r>
            <a:endParaRPr lang="ru-RU" sz="3200" b="1" dirty="0"/>
          </a:p>
        </p:txBody>
      </p:sp>
      <p:pic>
        <p:nvPicPr>
          <p:cNvPr id="5" name="Picture 4" descr="cif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5455" y="1844824"/>
            <a:ext cx="828092" cy="103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if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149" y="2564904"/>
            <a:ext cx="7445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if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21060" y="3198176"/>
            <a:ext cx="7445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if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671" y="3728577"/>
            <a:ext cx="8064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506333137"/>
              </p:ext>
            </p:extLst>
          </p:nvPr>
        </p:nvGraphicFramePr>
        <p:xfrm>
          <a:off x="429584" y="116632"/>
          <a:ext cx="8030848" cy="90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331" y="1988840"/>
            <a:ext cx="6146812" cy="44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467544" y="1235668"/>
            <a:ext cx="2952328" cy="4651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   из   10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4573" y="6147996"/>
            <a:ext cx="2952328" cy="4651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РЕШИ НА ВЫБОР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15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587</TotalTime>
  <Words>630</Words>
  <Application>Microsoft Office PowerPoint</Application>
  <PresentationFormat>Экран (4:3)</PresentationFormat>
  <Paragraphs>257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     Применение структурных алгоритмов для выполнения расчетных и качественных упражнений </vt:lpstr>
      <vt:lpstr>Есть   проблема !</vt:lpstr>
      <vt:lpstr>  ОГЭ        22 задание</vt:lpstr>
      <vt:lpstr>ЕГЭ          28 задание</vt:lpstr>
      <vt:lpstr> Отработать понимание -какая величина,  -что определяет,  -как измеряется,  -как обозначается.</vt:lpstr>
      <vt:lpstr>Слайд 6</vt:lpstr>
      <vt:lpstr>Алгоритм решение задачи </vt:lpstr>
      <vt:lpstr>Слайд 8</vt:lpstr>
      <vt:lpstr>Слайд 9</vt:lpstr>
      <vt:lpstr>Алгоритм решение задачи </vt:lpstr>
      <vt:lpstr>Алгоритм решение задачи </vt:lpstr>
      <vt:lpstr>Курс внеурочки в 9 классе</vt:lpstr>
      <vt:lpstr>Слайд 13</vt:lpstr>
      <vt:lpstr>Структурный алгоритм для решения качественных упражнений</vt:lpstr>
      <vt:lpstr>Слайд 15</vt:lpstr>
      <vt:lpstr>Слайд 16</vt:lpstr>
      <vt:lpstr>основания</vt:lpstr>
      <vt:lpstr>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структурных алгоритмов для выполнения качественных и расчетных упражнений</dc:title>
  <dc:creator>РОДИТЕЛИ</dc:creator>
  <cp:lastModifiedBy>Домашний</cp:lastModifiedBy>
  <cp:revision>45</cp:revision>
  <cp:lastPrinted>2023-09-25T17:18:38Z</cp:lastPrinted>
  <dcterms:created xsi:type="dcterms:W3CDTF">2021-03-20T15:21:07Z</dcterms:created>
  <dcterms:modified xsi:type="dcterms:W3CDTF">2024-02-14T17:00:57Z</dcterms:modified>
</cp:coreProperties>
</file>