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8" r:id="rId4"/>
    <p:sldId id="270" r:id="rId5"/>
    <p:sldId id="256" r:id="rId6"/>
    <p:sldId id="271" r:id="rId7"/>
    <p:sldId id="259" r:id="rId8"/>
    <p:sldId id="260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76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8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0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6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7D1D-2D3A-4D3A-9A33-6CF1E7FA6A1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5C82-B1F0-4DD1-A805-439651BB2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17" Type="http://schemas.openxmlformats.org/officeDocument/2006/relationships/image" Target="../media/image61.jpeg"/><Relationship Id="rId2" Type="http://schemas.openxmlformats.org/officeDocument/2006/relationships/image" Target="../media/image16.jpe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1988841"/>
            <a:ext cx="1718198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71577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Развивающий альбом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ПДДТТ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липучках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6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5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851" y="188640"/>
            <a:ext cx="84092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Загадки о правилах дорожного движения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435" y="908720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3335" y="908720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908720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6293" y="3753884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3335" y="3753885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789040"/>
            <a:ext cx="230425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00653" y="90872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/>
              <a:t>Пешеходам объясняет,</a:t>
            </a:r>
          </a:p>
          <a:p>
            <a:pPr algn="ctr"/>
            <a:r>
              <a:rPr lang="ru-RU" sz="1200" b="1" i="1" dirty="0"/>
              <a:t> </a:t>
            </a:r>
          </a:p>
          <a:p>
            <a:pPr algn="ctr"/>
            <a:r>
              <a:rPr lang="ru-RU" sz="1200" b="1" i="1" dirty="0"/>
              <a:t>Как дорогу перейти.</a:t>
            </a:r>
          </a:p>
          <a:p>
            <a:pPr algn="ctr"/>
            <a:r>
              <a:rPr lang="ru-RU" sz="1200" b="1" i="1" dirty="0"/>
              <a:t> </a:t>
            </a:r>
          </a:p>
          <a:p>
            <a:pPr algn="ctr"/>
            <a:r>
              <a:rPr lang="ru-RU" sz="1200" b="1" i="1" dirty="0"/>
              <a:t>Он сигналы зажигает,</a:t>
            </a:r>
          </a:p>
          <a:p>
            <a:pPr algn="ctr"/>
            <a:r>
              <a:rPr lang="ru-RU" sz="1200" b="1" i="1" dirty="0"/>
              <a:t> </a:t>
            </a:r>
          </a:p>
          <a:p>
            <a:pPr algn="ctr"/>
            <a:r>
              <a:rPr lang="ru-RU" sz="1200" b="1" i="1" dirty="0"/>
              <a:t>Помогая нам в пути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3335" y="918486"/>
            <a:ext cx="4935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Что за лошадь, вся в полоску</a:t>
            </a:r>
            <a:r>
              <a:rPr lang="ru-RU" sz="1200" b="1" i="1" dirty="0" smtClean="0"/>
              <a:t>,</a:t>
            </a:r>
          </a:p>
          <a:p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На дороге загорает?</a:t>
            </a:r>
            <a:br>
              <a:rPr lang="ru-RU" sz="1200" b="1" i="1" dirty="0"/>
            </a:br>
            <a:endParaRPr lang="ru-RU" sz="1200" b="1" i="1" dirty="0" smtClean="0"/>
          </a:p>
          <a:p>
            <a:r>
              <a:rPr lang="ru-RU" sz="1200" b="1" i="1" dirty="0" smtClean="0"/>
              <a:t>Люди </a:t>
            </a:r>
            <a:r>
              <a:rPr lang="ru-RU" sz="1200" b="1" i="1" dirty="0"/>
              <a:t>едут и идут</a:t>
            </a:r>
            <a:r>
              <a:rPr lang="ru-RU" sz="1200" b="1" i="1" dirty="0" smtClean="0"/>
              <a:t>,</a:t>
            </a:r>
          </a:p>
          <a:p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А она – не убегает.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0623" y="370071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На обочинах стоят,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Молча с нами говорят.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Всем готовы помогать.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Главное – их понимать.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9184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/>
              <a:t>Я с окошками, как дом.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Есть колеса в доме том.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Домик мой катается,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В нем двери открываются.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3753885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Эту ленту не возьмешь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И в косичку не вплетешь.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На земле она лежит,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Транспорт вдоль по ней бежит.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2199" y="3789040"/>
            <a:ext cx="3016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Наш автобус ехал-ехал,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И к </a:t>
            </a:r>
            <a:r>
              <a:rPr lang="ru-RU" sz="1200" b="1" i="1" dirty="0" err="1"/>
              <a:t>площадочке</a:t>
            </a:r>
            <a:r>
              <a:rPr lang="ru-RU" sz="1200" b="1" i="1" dirty="0"/>
              <a:t> подъехал.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А на ней народ скучает,</a:t>
            </a:r>
          </a:p>
          <a:p>
            <a:r>
              <a:rPr lang="ru-RU" sz="1200" b="1" i="1" dirty="0"/>
              <a:t> </a:t>
            </a:r>
          </a:p>
          <a:p>
            <a:r>
              <a:rPr lang="ru-RU" sz="1200" b="1" i="1" dirty="0"/>
              <a:t>Молча транспорт ожидает.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94325" y="2332560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4325" y="5256997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57802" y="2317605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60860" y="5256852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2332560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59332" y="5301230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7446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29225"/>
            <a:ext cx="1744663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49500"/>
            <a:ext cx="1722437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76475"/>
            <a:ext cx="1730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7446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229225"/>
            <a:ext cx="1706562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57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4223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908720"/>
            <a:ext cx="91014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908720"/>
            <a:ext cx="2450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448272" cy="167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2" y="2763865"/>
            <a:ext cx="2396527" cy="16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01" y="2772799"/>
            <a:ext cx="2423199" cy="16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2" y="4797152"/>
            <a:ext cx="2394002" cy="16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01" y="4782934"/>
            <a:ext cx="2458499" cy="16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10" y="4797151"/>
            <a:ext cx="2448272" cy="16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772799"/>
            <a:ext cx="2467591" cy="16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908720"/>
            <a:ext cx="9380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908720"/>
            <a:ext cx="9361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772799"/>
            <a:ext cx="910142" cy="821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772799"/>
            <a:ext cx="902776" cy="821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2772799"/>
            <a:ext cx="936104" cy="821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4797152"/>
            <a:ext cx="910142" cy="8383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797152"/>
            <a:ext cx="938076" cy="818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4797152"/>
            <a:ext cx="936104" cy="818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2713" y="52821"/>
            <a:ext cx="7112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Подбери нужный знак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9302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914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08050"/>
            <a:ext cx="952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9445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952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97425"/>
            <a:ext cx="968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952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3274"/>
            <a:ext cx="94456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66" y="2772799"/>
            <a:ext cx="9683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6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16"/>
            <a:ext cx="925252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5" y="476672"/>
            <a:ext cx="8653591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Виды транспорта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827420"/>
            <a:ext cx="290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Пассажирский транспорт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96355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396355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396355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417778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0936" y="3212976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Специальный транспорт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4353" y="3706974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3676967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657940"/>
            <a:ext cx="201622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20113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6967"/>
            <a:ext cx="20272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0113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20193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2027237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3" y="3706974"/>
            <a:ext cx="203517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20351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2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688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Собери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пазл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-картинку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4850"/>
            <a:ext cx="8275423" cy="557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7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877" y="1628800"/>
            <a:ext cx="876424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Соблюдайте правила дорожного движения!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осторожны!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59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1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Методические рекомендации к развивающему альбому по ПДДТТ</a:t>
            </a:r>
            <a:endParaRPr lang="ru-RU" sz="1600" dirty="0"/>
          </a:p>
          <a:p>
            <a:pPr algn="ctr"/>
            <a:r>
              <a:rPr lang="ru-RU" sz="1600" b="1" dirty="0"/>
              <a:t>1.«Светофор».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 закрепить представление детей о назначении светофора.</a:t>
            </a:r>
          </a:p>
          <a:p>
            <a:pPr algn="ctr"/>
            <a:r>
              <a:rPr lang="ru-RU" sz="1600" b="1" dirty="0"/>
              <a:t> 2. «Дорожные знаки».</a:t>
            </a:r>
            <a:endParaRPr lang="ru-RU" sz="1600" dirty="0"/>
          </a:p>
          <a:p>
            <a:pPr algn="ctr"/>
            <a:r>
              <a:rPr lang="ru-RU" sz="1600" b="1" dirty="0"/>
              <a:t>Цель: </a:t>
            </a:r>
            <a:r>
              <a:rPr lang="ru-RU" sz="1600" dirty="0"/>
              <a:t>формировать представление о знаках дорожного движения.</a:t>
            </a:r>
          </a:p>
          <a:p>
            <a:pPr algn="ctr"/>
            <a:r>
              <a:rPr lang="ru-RU" sz="1600" b="1" dirty="0"/>
              <a:t>3</a:t>
            </a:r>
            <a:r>
              <a:rPr lang="ru-RU" sz="1600" dirty="0"/>
              <a:t>. </a:t>
            </a:r>
            <a:r>
              <a:rPr lang="ru-RU" sz="1600" b="1" dirty="0"/>
              <a:t>«Загадки по ПДД»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 продолжать формировать представление о правилах дорожного движения </a:t>
            </a:r>
          </a:p>
          <a:p>
            <a:pPr algn="ctr"/>
            <a:r>
              <a:rPr lang="ru-RU" sz="1600" b="1" dirty="0"/>
              <a:t>4.</a:t>
            </a:r>
            <a:r>
              <a:rPr lang="ru-RU" sz="1600" dirty="0"/>
              <a:t> </a:t>
            </a:r>
            <a:r>
              <a:rPr lang="ru-RU" sz="1600" b="1" dirty="0"/>
              <a:t>«Правила дорожного движения»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 Закрепить с детьми правила поведения; обсудить различные опасные ситуации, которые могут возникнуть при играх во дворе дома, на улице; научить необходимым мерам предосторожности.</a:t>
            </a:r>
          </a:p>
          <a:p>
            <a:pPr algn="ctr"/>
            <a:r>
              <a:rPr lang="ru-RU" sz="1600" b="1" dirty="0"/>
              <a:t>5. «Найди дорожные знаки»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 Закрепить у детей знания о правилах дорожного движения; учить находить нужные дорожные знаки в зависимости от ситуации на дороге; развивать логическое мышление, память, внимание, наблюдательность.</a:t>
            </a:r>
          </a:p>
          <a:p>
            <a:pPr algn="ctr"/>
            <a:r>
              <a:rPr lang="ru-RU" sz="1600" b="1" dirty="0"/>
              <a:t>6. «Подбери нужный знак»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 Закреплять знания детей о правилах дорожного движения. Учить детей различать дорожные </a:t>
            </a:r>
            <a:r>
              <a:rPr lang="ru-RU" sz="1600" b="1" dirty="0"/>
              <a:t>знаки</a:t>
            </a:r>
            <a:r>
              <a:rPr lang="ru-RU" sz="1600" dirty="0"/>
              <a:t>, знать их назначение. Развить наглядно-образное мышление.</a:t>
            </a:r>
          </a:p>
          <a:p>
            <a:pPr algn="ctr"/>
            <a:r>
              <a:rPr lang="ru-RU" sz="1600" b="1" dirty="0"/>
              <a:t>7. «Виды транспорта»</a:t>
            </a:r>
            <a:endParaRPr lang="ru-RU" sz="1600" dirty="0"/>
          </a:p>
          <a:p>
            <a:pPr algn="ctr"/>
            <a:r>
              <a:rPr lang="ru-RU" sz="1600" b="1" dirty="0"/>
              <a:t>Цель:</a:t>
            </a:r>
            <a:r>
              <a:rPr lang="ru-RU" sz="1600" dirty="0"/>
              <a:t> расширение представлений о видах и назначении транспортных средств.</a:t>
            </a:r>
            <a:br>
              <a:rPr lang="ru-RU" sz="1600" dirty="0"/>
            </a:br>
            <a:r>
              <a:rPr lang="ru-RU" sz="1600" b="1" dirty="0"/>
              <a:t>8. «Собери </a:t>
            </a:r>
            <a:r>
              <a:rPr lang="ru-RU" sz="1600" b="1" dirty="0" err="1"/>
              <a:t>пазл</a:t>
            </a:r>
            <a:r>
              <a:rPr lang="ru-RU" sz="1600" b="1" dirty="0"/>
              <a:t>-картинку»</a:t>
            </a:r>
            <a:endParaRPr lang="ru-RU" sz="1600" dirty="0"/>
          </a:p>
          <a:p>
            <a:pPr algn="ctr"/>
            <a:r>
              <a:rPr lang="ru-RU" sz="1600" dirty="0"/>
              <a:t>Цель : научить дошкольников визуально сравнивать, правильно соединять детали в единое целое, определять форму и расцветку изображенных объектов.</a:t>
            </a:r>
            <a:br>
              <a:rPr lang="ru-RU" sz="1600" dirty="0"/>
            </a:br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6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SS\Desktop\ПДД\hspibkcjr4jw3f798mi7ggj82o40op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7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atherineasquithgallery.com/uploads/posts/2021-03/1614602762_9-p-svetofor-na-belom-fone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8" y="908720"/>
            <a:ext cx="39778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026769" y="1414611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35344" y="2613192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26769" y="3759824"/>
            <a:ext cx="108012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2390" y="188640"/>
            <a:ext cx="3088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Светофор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4" descr="https://pngimg.com/uploads/traffic_light/traffic_light_PNG562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sd.multiurok.ru/html/2019/09/18/s_5d822d35dcfd5/img1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14462" r="23478"/>
          <a:stretch/>
        </p:blipFill>
        <p:spPr bwMode="auto">
          <a:xfrm>
            <a:off x="5508104" y="1111970"/>
            <a:ext cx="3162207" cy="39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372199" y="3153252"/>
            <a:ext cx="1257068" cy="13013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60673" y="1628800"/>
            <a:ext cx="1257068" cy="13013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725144"/>
            <a:ext cx="360040" cy="1440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27" y="1590699"/>
            <a:ext cx="1425575" cy="148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1447800" cy="14700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1181100" cy="1150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1189037" cy="11509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5" y="1412875"/>
            <a:ext cx="1112838" cy="1127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5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16462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4454" y="0"/>
            <a:ext cx="91584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дорожного движения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79413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ПЕШЕХОДНЫЙ ПЕРЕХОД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БЕДЫ УБЕРЕЖЕТ!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ДОРОГИ ПО ПУТИ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НЕМУ ПЕРЕХОДИ!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889" y="980728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3569" y="993935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980728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53569" y="278092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 ДЕЛОМ НУЖНО НАМ ПОСМОТРЕТЬ ПО СТОРОНАМ: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СЛЕВА, СПРАВА ПУТЬ СВОБОДЕН? ЗНАЧИТ, СМЕЛО ПЕРЕХОДИМ!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9" y="274285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ЖЕ МАШИНА РЯДОМ,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ПРОПУСТИТЬ ЕЕ НАМ НАДО!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НЕМНОЖКО ПОДОЖДЕМ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СПОКОЙНО ПЕРЕЙДЕМ.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3627220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43015" y="3625132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32302" y="3627220"/>
            <a:ext cx="252028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3548" y="55892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ЗАБЫВАЙ:</a:t>
            </a:r>
          </a:p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ДОРОГЕ - НЕ ИГРАЙ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ОПАСНО ЗАЗЕВАТЬСЯ!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НЕ МЕСТО БАЛОВАТЬСЯ!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5589240"/>
            <a:ext cx="242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ЗАЖЕГСЯ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СВЕТ.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ГОВОРИТ: «ДОРОГИ НЕТ!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БЕГИТЕ, НЕ СПЕШИТЕ,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 ЗЕЛЕНЫЙ ПОДОЖДИТЕ!»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5558989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</a:t>
            </a:r>
            <a:r>
              <a:rPr lang="ru-RU" sz="12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СВЕТ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ЗОВЕТ СМЕЛО ДВИГАЙСЯ ВПЕРЕД. НЫНЧЕ ГЛАВНЫЙ – ПЕШЕХОД, А ПОТОМ - МАШИН ЧЕРЕД!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81075"/>
            <a:ext cx="25304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30" y="973272"/>
            <a:ext cx="2544762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6" y="981735"/>
            <a:ext cx="25447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1" y="3611925"/>
            <a:ext cx="253047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2530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522537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7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8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51" y="683706"/>
            <a:ext cx="3960440" cy="370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3493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2088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653136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3493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42088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2810" y="4653136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1900" y="4653136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251" y="-13880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Найди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939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193925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1939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14" y="269313"/>
            <a:ext cx="2193925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20938"/>
            <a:ext cx="2163763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652963"/>
            <a:ext cx="2163763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21717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01" y="713806"/>
            <a:ext cx="3887615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653136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56892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95343" y="4643351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60648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2453541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4658331"/>
            <a:ext cx="216024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2500" y="-110401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</a:rPr>
              <a:t>Найди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171700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" y="260349"/>
            <a:ext cx="220186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17963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71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163762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1796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163762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92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17" y="860382"/>
            <a:ext cx="3825525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3493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25607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53136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9891" y="4653136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9891" y="2425607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23493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5343" y="4659498"/>
            <a:ext cx="216024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4046" y="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</a:rPr>
              <a:t>Найди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1717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141538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624275"/>
            <a:ext cx="21558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16376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1939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155825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1939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190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38</cp:revision>
  <dcterms:created xsi:type="dcterms:W3CDTF">2023-02-05T09:21:50Z</dcterms:created>
  <dcterms:modified xsi:type="dcterms:W3CDTF">2023-03-02T13:19:11Z</dcterms:modified>
</cp:coreProperties>
</file>