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57" r:id="rId4"/>
    <p:sldId id="266" r:id="rId5"/>
    <p:sldId id="268" r:id="rId6"/>
    <p:sldId id="269" r:id="rId7"/>
    <p:sldId id="267" r:id="rId8"/>
    <p:sldId id="282" r:id="rId9"/>
    <p:sldId id="271" r:id="rId10"/>
    <p:sldId id="272" r:id="rId11"/>
    <p:sldId id="273" r:id="rId12"/>
    <p:sldId id="274" r:id="rId13"/>
    <p:sldId id="280" r:id="rId14"/>
    <p:sldId id="281" r:id="rId15"/>
    <p:sldId id="279" r:id="rId16"/>
    <p:sldId id="275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509" autoAdjust="0"/>
  </p:normalViewPr>
  <p:slideViewPr>
    <p:cSldViewPr>
      <p:cViewPr varScale="1">
        <p:scale>
          <a:sx n="68" d="100"/>
          <a:sy n="68" d="100"/>
        </p:scale>
        <p:origin x="-14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29710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6709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Удивительные бархатцы</a:t>
            </a: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Подготовила: Айрапетян Светлана Борисовна учитель технологии(сельскохозяйственный труд),ГКОУ «Специальная (коррекционная) школа-интернат №10»,с Александровское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23"/>
            <a:ext cx="9144000" cy="684917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4857760"/>
            <a:ext cx="8715436" cy="2000240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«Имеретинский шафран» известная приправа жителей Кавказа.</a:t>
            </a:r>
          </a:p>
          <a:p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Характерный запах делает их излюбленной приправой для рыбных и мясных блюд в Мексике.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785926"/>
            <a:ext cx="4334925" cy="28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https://i.pinimg.com/474x/36/23/50/3623500a2c516e30d9661843edbd6adc--product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7166"/>
            <a:ext cx="3786214" cy="35004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23"/>
            <a:ext cx="9144000" cy="684917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214290"/>
            <a:ext cx="8715436" cy="3786214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медицине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используют головки бархатцев.</a:t>
            </a:r>
          </a:p>
          <a:p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Бархатцы - снимают нервное напряжение, улучшают настроение, дают жизненную силу и уверенность.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Лечебные свойства 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бархатцев используются в следующих случаях:</a:t>
            </a:r>
            <a:b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- при бессоннице, депрессии, неврозе и гипотонии</a:t>
            </a:r>
          </a:p>
          <a:p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- при простуде и гриппе, заболеваниях дыхательных путей</a:t>
            </a:r>
          </a:p>
          <a:p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- в некоторых глазных заболеваниях</a:t>
            </a:r>
          </a:p>
          <a:p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применяется от избавления паразитов желудочно-кишечного тракта.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124" name="Picture 4" descr="ÐÐ°ÑÑÐ¸Ð½ÐºÐ¸ Ð¿Ð¾ Ð·Ð°Ð¿ÑÐ¾ÑÑ Ð±Ð°ÑÑÐ°ÑÑÑ Ð±ÐµÐ»Ñ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4071942"/>
            <a:ext cx="5072098" cy="264320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917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6072206"/>
            <a:ext cx="8786874" cy="78579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 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s://www.laparfumerie.org/uploads/parfumedia/14057369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143248"/>
            <a:ext cx="3421737" cy="3492996"/>
          </a:xfrm>
          <a:prstGeom prst="rect">
            <a:avLst/>
          </a:prstGeom>
          <a:noFill/>
        </p:spPr>
      </p:pic>
      <p:pic>
        <p:nvPicPr>
          <p:cNvPr id="6148" name="Picture 4" descr="http://wic-shop.com/wp-content/uploads/2018/07/Jujube-Barhats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214686"/>
            <a:ext cx="3405178" cy="340517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92867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 Франции делают эфирное масло, 50 г масла получают из 10 кг сырья растения. </a:t>
            </a: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Кроме того, оно входит в состав французских духов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0" y="0"/>
            <a:ext cx="915213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74638"/>
            <a:ext cx="903649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/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косметологии бархатцы входят в состав </a:t>
            </a:r>
            <a:endParaRPr lang="ru-RU" sz="28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бальзамов 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</a:t>
            </a:r>
            <a:endParaRPr lang="ru-RU" sz="2800" b="0" i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132856"/>
            <a:ext cx="4849648" cy="43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446670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0" y="0"/>
            <a:ext cx="915213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74638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/>
            <a:endParaRPr lang="ru-RU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/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1591" y="274638"/>
            <a:ext cx="871490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Бархатцы есть и в составе 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средств, для ухода за волосами - тоники, лечебные краски, маски, шампуни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02" y="3417321"/>
            <a:ext cx="4538441" cy="3361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533" y="1536518"/>
            <a:ext cx="4547963" cy="376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572829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23"/>
            <a:ext cx="9144000" cy="684917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928670"/>
            <a:ext cx="4214842" cy="3643338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кондитерском искусстве бархатцы используют в качестве красителей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85728"/>
            <a:ext cx="3500382" cy="482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3214686"/>
            <a:ext cx="4643438" cy="348257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917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0"/>
            <a:ext cx="8858312" cy="2714620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Садоводы обычно сажают бархатцы в огороде рядом с капустой, т.к бархатцы имеют специфический запах, который отпугивает вредных насекомых, так же они еще наоборот притягивают пчел для опыления во время цветения огурцов. </a:t>
            </a:r>
          </a:p>
          <a:p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счет чего садоводы получают хороший урожай. И вообще бархатцы </a:t>
            </a:r>
            <a:r>
              <a:rPr lang="ru-RU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оздаравливают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почву, предотвращая различные грибные заболевания.</a:t>
            </a:r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AutoShape 3" descr="https://avatars.mds.yandex.net/get-zen_doc/1856484/pub_5d27170814f98000adfc8ed9_5d2724ffc31e4900aea800dd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5" name="AutoShape 5" descr="https://avatars.mds.yandex.net/get-zen_doc/1856484/pub_5d27170814f98000adfc8ed9_5d2724ffc31e4900aea800dd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7" name="AutoShape 7" descr="C:\Users\%D0%9C%D0%B0%D1%80%D0%B8%D0%BD%D0%B0\Desktop\scale_1200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9" name="AutoShape 9" descr="C:\Users\%D0%9C%D0%B0%D1%80%D0%B8%D0%BD%D0%B0\Desktop\scale_1200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1" name="Picture 11" descr="https://pro-kapustu.ru/wp-content/uploads/2019/01/imag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2714620"/>
            <a:ext cx="5453052" cy="39814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23"/>
            <a:ext cx="9144000" cy="6849177"/>
          </a:xfrm>
          <a:prstGeom prst="rect">
            <a:avLst/>
          </a:prstGeom>
          <a:noFill/>
        </p:spPr>
      </p:pic>
      <p:pic>
        <p:nvPicPr>
          <p:cNvPr id="2050" name="Picture 2" descr="https://ds05.infourok.ru/uploads/ex/12a6/000c0d0d-c15577f7/img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9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ртём\Desktop\1cc40984f90a5d6386aebfa2d5b4d43b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23"/>
            <a:ext cx="9144000" cy="6849177"/>
          </a:xfrm>
          <a:prstGeom prst="rect">
            <a:avLst/>
          </a:prstGeom>
          <a:noFill/>
        </p:spPr>
      </p:pic>
      <p:pic>
        <p:nvPicPr>
          <p:cNvPr id="5" name="Picture 2" descr="ÐÐ°ÑÑÐ¸Ð½ÐºÐ¸ Ð¿Ð¾ Ð·Ð°Ð¿ÑÐ¾ÑÑ Ð±Ð°ÑÑÐ°ÑÑÑ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23"/>
            <a:ext cx="9144000" cy="6849177"/>
          </a:xfrm>
          <a:prstGeom prst="rect">
            <a:avLst/>
          </a:prstGeom>
          <a:noFill/>
        </p:spPr>
      </p:pic>
      <p:pic>
        <p:nvPicPr>
          <p:cNvPr id="12290" name="Picture 2" descr="ÐÐ°ÑÑÐ¸Ð½ÐºÐ¸ Ð¿Ð¾ Ð·Ð°Ð¿ÑÐ¾ÑÑ Ð±Ð°ÑÑÐ°ÑÑÑ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598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23"/>
            <a:ext cx="9144000" cy="6849177"/>
          </a:xfrm>
          <a:prstGeom prst="rect">
            <a:avLst/>
          </a:prstGeom>
          <a:noFill/>
        </p:spPr>
      </p:pic>
      <p:pic>
        <p:nvPicPr>
          <p:cNvPr id="10242" name="Picture 2" descr="ÐÐ°ÑÑÐ¸Ð½ÐºÐ¸ Ð¿Ð¾ Ð·Ð°Ð¿ÑÐ¾ÑÑ Ð±Ð°ÑÑÐ°ÑÑÑ Ð¶ÐµÐ»ÑÑÐµ"/>
          <p:cNvPicPr>
            <a:picLocks noChangeAspect="1" noChangeArrowheads="1"/>
          </p:cNvPicPr>
          <p:nvPr/>
        </p:nvPicPr>
        <p:blipFill>
          <a:blip r:embed="rId3"/>
          <a:srcRect r="61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23"/>
            <a:ext cx="9144000" cy="684917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6072206"/>
            <a:ext cx="8786874" cy="78579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 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9218" name="Picture 2" descr="ÐÐ°ÑÑÐ¸Ð½ÐºÐ¸ Ð¿Ð¾ Ð·Ð°Ð¿ÑÐ¾ÑÑ Ð±Ð°ÑÑÐ°ÑÑÑ"/>
          <p:cNvPicPr>
            <a:picLocks noChangeAspect="1" noChangeArrowheads="1"/>
          </p:cNvPicPr>
          <p:nvPr/>
        </p:nvPicPr>
        <p:blipFill>
          <a:blip r:embed="rId3"/>
          <a:srcRect t="115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23"/>
            <a:ext cx="9144000" cy="6849177"/>
          </a:xfrm>
          <a:prstGeom prst="rect">
            <a:avLst/>
          </a:prstGeom>
          <a:noFill/>
        </p:spPr>
      </p:pic>
      <p:pic>
        <p:nvPicPr>
          <p:cNvPr id="11266" name="Picture 2" descr="ÐÐ°ÑÑÐ¸Ð½ÐºÐ¸ Ð¿Ð¾ Ð·Ð°Ð¿ÑÐ¾ÑÑ Ð±Ð°ÑÑÐ°ÑÑÑ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8691" y="3158901"/>
            <a:ext cx="4466617" cy="3349961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310201"/>
            <a:ext cx="889248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Бархатцы - это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декоративное растение.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Родина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бархатцев – Центральная и Южная Америка. Русское название «бархатцы» цветы получили из-за своих лепестков, поверхность которых напоминает бархат.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23"/>
            <a:ext cx="9144000" cy="6849177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28596" y="1100629"/>
            <a:ext cx="84296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8823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Цветут 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с июня до осенних заморозков. </a:t>
            </a:r>
            <a:endParaRPr lang="ru-RU" sz="24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ярко-оранжевая, золотисто-желтая, лимонная, красновато-коричневая, белая, пестрая. </a:t>
            </a:r>
            <a:endParaRPr lang="ru-RU" sz="24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Лепестки 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нередко имеют кайму другого цвета. </a:t>
            </a:r>
            <a:endParaRPr lang="ru-RU" sz="24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Бархатцы 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бывают махровые, полумахровые, простые</a:t>
            </a: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цветов очень стойкий запах листьев.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2777210"/>
            <a:ext cx="5472608" cy="396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099906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917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4071942"/>
            <a:ext cx="8858280" cy="2357454"/>
          </a:xfrm>
        </p:spPr>
        <p:txBody>
          <a:bodyPr>
            <a:normAutofit/>
          </a:bodyPr>
          <a:lstStyle/>
          <a:p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некоторых странах лепестки и листья растения — популярное дополнение к салатам и первым блюдам, которое способно придать пище пикантности и умеренной остроты.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ÐÐ°ÑÑÐ¸Ð½ÐºÐ¸ Ð¿Ð¾ Ð·Ð°Ð¿ÑÐ¾ÑÑ Ð±Ð°ÑÑÐ°ÑÑÑ"/>
          <p:cNvPicPr>
            <a:picLocks noChangeAspect="1" noChangeArrowheads="1"/>
          </p:cNvPicPr>
          <p:nvPr/>
        </p:nvPicPr>
        <p:blipFill>
          <a:blip r:embed="rId3"/>
          <a:srcRect r="4956"/>
          <a:stretch>
            <a:fillRect/>
          </a:stretch>
        </p:blipFill>
        <p:spPr bwMode="auto">
          <a:xfrm>
            <a:off x="4857752" y="142852"/>
            <a:ext cx="4143404" cy="2884521"/>
          </a:xfrm>
          <a:prstGeom prst="rect">
            <a:avLst/>
          </a:prstGeom>
          <a:noFill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428736"/>
            <a:ext cx="421221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9FB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273</Words>
  <Application>Microsoft Office PowerPoint</Application>
  <PresentationFormat>Экран (4:3)</PresentationFormat>
  <Paragraphs>43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Легенды о цветах</dc:title>
  <dc:creator>ASUS</dc:creator>
  <cp:lastModifiedBy>Артём</cp:lastModifiedBy>
  <cp:revision>43</cp:revision>
  <dcterms:created xsi:type="dcterms:W3CDTF">2019-07-07T04:54:36Z</dcterms:created>
  <dcterms:modified xsi:type="dcterms:W3CDTF">2022-03-20T18:17:18Z</dcterms:modified>
</cp:coreProperties>
</file>