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F0FB-D060-4353-A272-72D64B796AF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4461-DB3B-4139-9445-BE3DE29296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videoplayback%20(8)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0;&#1088;&#1082;&#1072;&#1076;&#1080;&#1081;%20&#1043;&#1072;&#1081;&#1076;&#1072;&#1088;_%20&#1073;&#1080;&#1086;&#1075;&#1088;&#1072;&#1092;&#1080;&#1103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Современный урок русского языка и литературы в условиях реализации ФГОС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2276872"/>
            <a:ext cx="5194920" cy="3849291"/>
          </a:xfrm>
        </p:spPr>
        <p:txBody>
          <a:bodyPr/>
          <a:lstStyle/>
          <a:p>
            <a:pPr algn="r"/>
            <a:r>
              <a:rPr lang="ru-RU" dirty="0" smtClean="0"/>
              <a:t>Если мы будем учить сегодня так,</a:t>
            </a:r>
            <a:br>
              <a:rPr lang="ru-RU" dirty="0" smtClean="0"/>
            </a:br>
            <a:r>
              <a:rPr lang="ru-RU" dirty="0" smtClean="0"/>
              <a:t>как мы учили вчера, мы украдем у детей завтра.</a:t>
            </a:r>
            <a:br>
              <a:rPr lang="ru-RU" dirty="0" smtClean="0"/>
            </a:br>
            <a:r>
              <a:rPr lang="ru-RU" dirty="0" smtClean="0"/>
              <a:t>Джон </a:t>
            </a:r>
            <a:r>
              <a:rPr lang="ru-RU" dirty="0" err="1" smtClean="0"/>
              <a:t>Дьюи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 descr="https://npg.si.edu/media/8700294B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67240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Настоящая фамилия Гайдара? (Голиков)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Кем были родители Гайдара?( учителями)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каком городе родился А.П.Гайдар? (Льгов)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какой город вынуждены были переехать Голиковы из-за революционной деятельности отца? (Арзамас)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каком возрасте Аркадий поступил на службу в реальное училище? В 11 лет(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Аркадий Гайдар попал на фронт? (скрыл возраст)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Каким полком командовал Гайдар? (Нижегородским)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какой газете опубликована первая работа «В дни поражения и побед», которая, к сожалению, не была воспринята и не принесла успеха Гайдару? («Звезда»)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Какую поэму Гайдар подписывает псевдонимом? («Угловой дом»)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этап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Расшифруйте фразу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89826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команда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183597" cy="48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команда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99077"/>
            <a:ext cx="8229600" cy="432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команда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124018" cy="483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этап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Просмотрите видеофрагменты и ответьте на вопросы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ideoplayback (8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2060848"/>
            <a:ext cx="4333205" cy="3276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1.Что обязательным предметом одежды у тимуровцев?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Назовите номер дома, в саду которого мальчишки обтрясли яблоню?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Чей это был дом?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 Чья команда орудовала в садах?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5. Какое животное пропало в доме №23 по косому переулку и как его имя?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6. Как зовут девчонку, которую колотила старуха за пропажу козы?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7.  Сколько человек пошли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искть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козу по распоряжению Тимура?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8. Чем развлекали Тимуровцы четырехлетнюю плачущую девочку?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9. В чем заключалась миссия Тимуровцев?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с урока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444949" cy="334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737" y="1412776"/>
            <a:ext cx="4423263" cy="333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с урока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1"/>
            <a:ext cx="382449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852936" cy="29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с урока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868885" cy="291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248472" cy="319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Times New Roman" pitchFamily="18" charset="0"/>
                <a:ea typeface="Yu Gothic UI Semibold" pitchFamily="34" charset="-128"/>
                <a:cs typeface="Times New Roman" pitchFamily="18" charset="0"/>
              </a:rPr>
              <a:t>Литературная </a:t>
            </a:r>
            <a:r>
              <a:rPr lang="ru-RU" sz="6000" dirty="0" err="1" smtClean="0">
                <a:latin typeface="Times New Roman" pitchFamily="18" charset="0"/>
                <a:ea typeface="Yu Gothic UI Semibold" pitchFamily="34" charset="-128"/>
                <a:cs typeface="Times New Roman" pitchFamily="18" charset="0"/>
              </a:rPr>
              <a:t>квиз-игра</a:t>
            </a:r>
            <a:endParaRPr lang="ru-RU" sz="6000" dirty="0">
              <a:latin typeface="Times New Roman" pitchFamily="18" charset="0"/>
              <a:ea typeface="Yu Gothic UI Semibold" pitchFamily="34" charset="-128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2852936"/>
            <a:ext cx="6400800" cy="175260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– это возможность </a:t>
            </a:r>
            <a:endParaRPr lang="ru-RU" sz="1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отыскать </a:t>
            </a:r>
            <a:r>
              <a:rPr lang="ru-RU" sz="1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себя в обществе, </a:t>
            </a:r>
            <a:endParaRPr lang="ru-RU" sz="1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себя </a:t>
            </a:r>
            <a:r>
              <a:rPr lang="ru-RU" sz="1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человечестве,</a:t>
            </a:r>
          </a:p>
          <a:p>
            <a:pPr algn="r"/>
            <a:r>
              <a:rPr lang="ru-RU" sz="1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себя во Вселенной» </a:t>
            </a:r>
          </a:p>
          <a:p>
            <a:pPr algn="r"/>
            <a:r>
              <a:rPr lang="ru-RU" sz="1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Януш</a:t>
            </a:r>
            <a:r>
              <a:rPr lang="ru-RU" sz="1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Корчак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9698" name="Picture 2" descr="https://m.media-amazon.com/images/M/MV5BNTdhZDVmMDMtZTA1Ni00M2FhLWIxNTctZjQ0MGNmZDA3N2RmXkEyXkFqcGdeQXVyMTc4MzI2NQ@@._V1_FMjpg_UX10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2520280" cy="337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Цели и 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800" u="sng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 повышение мотивации учащихся к изучению литературы с помощью игровой технологии и технологии активного обучения. Повышение уровня читательской грамотности обучающихся;</a:t>
            </a:r>
          </a:p>
          <a:p>
            <a:r>
              <a:rPr lang="ru-RU" sz="8800" u="sng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расширить и углубить знания учащихся о литературе;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развитие творческих способностей, логического мышления детей;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повышение интеллектуального и культурного уровня, расширение кругозора учеников;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повышение интереса к учебно-познавательной деятельности;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формирование умения работать в группе, в команде, сотрудничать;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формирование и развитие умения чётко и правильно формулировать ответы, быстро находить верное решение;</a:t>
            </a:r>
          </a:p>
          <a:p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- воспитание чувства товарищества, взаимоуважения; толерантного отношения друг к другу.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Отгадайте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лена\Desktop\КВИЗ Гайдар\5dd17c63c6ab9e35df62f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153136" cy="3194720"/>
          </a:xfrm>
          <a:prstGeom prst="rect">
            <a:avLst/>
          </a:prstGeom>
          <a:noFill/>
        </p:spPr>
      </p:pic>
      <p:pic>
        <p:nvPicPr>
          <p:cNvPr id="1027" name="Picture 3" descr="C:\Users\Елена\Desktop\КВИЗ Гайдар\1057020490_0_0_3001_1688_2072x0_60_0_0_ed65b83b53d9e283b29e8006f3c17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6453" y="2132856"/>
            <a:ext cx="5137547" cy="2888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Отгадайте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лена\Desktop\КВИЗ Гайдар\1014107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211960" cy="3611755"/>
          </a:xfrm>
          <a:prstGeom prst="rect">
            <a:avLst/>
          </a:prstGeom>
          <a:noFill/>
        </p:spPr>
      </p:pic>
      <p:pic>
        <p:nvPicPr>
          <p:cNvPr id="2051" name="Picture 3" descr="C:\Users\Елена\Desktop\КВИЗ Гайдар\scale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88840"/>
            <a:ext cx="2763838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Отгадайте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Desktop\КВИЗ Гайдар\in-the-photo-timur-rodriguez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04864"/>
            <a:ext cx="4576909" cy="2570494"/>
          </a:xfrm>
          <a:prstGeom prst="rect">
            <a:avLst/>
          </a:prstGeom>
          <a:noFill/>
        </p:spPr>
      </p:pic>
      <p:pic>
        <p:nvPicPr>
          <p:cNvPr id="3075" name="Picture 3" descr="C:\Users\Елена\Desktop\КВИЗ Гайдар\1b175d493a31aa17cedae79f6f13a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024" y="2132856"/>
            <a:ext cx="4212976" cy="280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Отгадайте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Елена\Desktop\КВИЗ Гайдар\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3919537" cy="2614613"/>
          </a:xfrm>
          <a:prstGeom prst="rect">
            <a:avLst/>
          </a:prstGeom>
          <a:noFill/>
        </p:spPr>
      </p:pic>
      <p:pic>
        <p:nvPicPr>
          <p:cNvPr id="4099" name="Picture 3" descr="C:\Users\Елена\Desktop\КВИЗ Гайдар\scale_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512" y="2060848"/>
            <a:ext cx="4249488" cy="283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этап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 команду так, чтобы название отражало содержание или название  произведения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852936"/>
            <a:ext cx="5068945" cy="360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Просмотрите видео фрагмент, содержащий сведения об авторе и ответьте на вопросы</a:t>
            </a:r>
          </a:p>
        </p:txBody>
      </p:sp>
      <p:pic>
        <p:nvPicPr>
          <p:cNvPr id="5" name="Аркадий Гайдар_ биограф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2564904"/>
            <a:ext cx="7037040" cy="39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303</Words>
  <Application>Microsoft Office PowerPoint</Application>
  <PresentationFormat>Экран (4:3)</PresentationFormat>
  <Paragraphs>54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Современный урок русского языка и литературы в условиях реализации ФГОС</vt:lpstr>
      <vt:lpstr>Литературная квиз-игра</vt:lpstr>
      <vt:lpstr>Цели и задачи:</vt:lpstr>
      <vt:lpstr>Отгадайте</vt:lpstr>
      <vt:lpstr>Отгадайте</vt:lpstr>
      <vt:lpstr>Отгадайте</vt:lpstr>
      <vt:lpstr>Отгадайте</vt:lpstr>
      <vt:lpstr>1 этап</vt:lpstr>
      <vt:lpstr>2 этап</vt:lpstr>
      <vt:lpstr>Слайд 10</vt:lpstr>
      <vt:lpstr>3 этап Расшифруйте фразу </vt:lpstr>
      <vt:lpstr>1 команда</vt:lpstr>
      <vt:lpstr>2 команда</vt:lpstr>
      <vt:lpstr>3 команда</vt:lpstr>
      <vt:lpstr>4 этап Просмотрите видеофрагменты и ответьте на вопросы</vt:lpstr>
      <vt:lpstr>Слайд 16</vt:lpstr>
      <vt:lpstr>Фото с урока</vt:lpstr>
      <vt:lpstr>Фото с урока</vt:lpstr>
      <vt:lpstr>Фото с урока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9</cp:revision>
  <dcterms:created xsi:type="dcterms:W3CDTF">2024-02-19T15:19:54Z</dcterms:created>
  <dcterms:modified xsi:type="dcterms:W3CDTF">2024-02-20T17:30:03Z</dcterms:modified>
</cp:coreProperties>
</file>