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70" r:id="rId5"/>
    <p:sldId id="271" r:id="rId6"/>
    <p:sldId id="258" r:id="rId7"/>
    <p:sldId id="269" r:id="rId8"/>
    <p:sldId id="273" r:id="rId9"/>
    <p:sldId id="275" r:id="rId10"/>
    <p:sldId id="272" r:id="rId11"/>
    <p:sldId id="264" r:id="rId12"/>
    <p:sldId id="277" r:id="rId13"/>
    <p:sldId id="267" r:id="rId14"/>
    <p:sldId id="266" r:id="rId15"/>
    <p:sldId id="274" r:id="rId16"/>
    <p:sldId id="263" r:id="rId17"/>
    <p:sldId id="259" r:id="rId18"/>
    <p:sldId id="262" r:id="rId19"/>
    <p:sldId id="260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>
      <p:cViewPr varScale="1">
        <p:scale>
          <a:sx n="69" d="100"/>
          <a:sy n="69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1\Desktop\ppt_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" y="0"/>
            <a:ext cx="9267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420888"/>
            <a:ext cx="8784976" cy="2808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63456" y="4175214"/>
            <a:ext cx="601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«Что такое погода»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712" y="2420888"/>
            <a:ext cx="78025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Урок окружающего мира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 класс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2110" y="51894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Презентацию подготовила :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Капитан Е.Г.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ГБОУ СОШ № 10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Чапаевск</a:t>
            </a:r>
          </a:p>
        </p:txBody>
      </p:sp>
    </p:spTree>
    <p:extLst>
      <p:ext uri="{BB962C8B-B14F-4D97-AF65-F5344CB8AC3E}">
        <p14:creationId xmlns:p14="http://schemas.microsoft.com/office/powerpoint/2010/main" val="28831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60648"/>
            <a:ext cx="6299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Продолжи предложение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128" y="1628800"/>
            <a:ext cx="85953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- Люди</a:t>
            </a:r>
            <a:r>
              <a:rPr lang="ru-RU" sz="2400" dirty="0"/>
              <a:t>,  предсказывающие погоду, называются</a:t>
            </a:r>
            <a:r>
              <a:rPr lang="ru-RU" sz="2400" dirty="0" smtClean="0"/>
              <a:t>….</a:t>
            </a:r>
          </a:p>
          <a:p>
            <a:r>
              <a:rPr lang="ru-RU" sz="2400" dirty="0"/>
              <a:t>- Наука об изучении погоды называется…</a:t>
            </a:r>
          </a:p>
          <a:p>
            <a:r>
              <a:rPr lang="ru-RU" sz="2400" dirty="0"/>
              <a:t>- </a:t>
            </a:r>
            <a:r>
              <a:rPr lang="ru-RU" sz="2400" dirty="0" smtClean="0"/>
              <a:t>Я знаю три </a:t>
            </a:r>
            <a:r>
              <a:rPr lang="ru-RU" sz="2400" dirty="0"/>
              <a:t>состояния воды</a:t>
            </a:r>
            <a:r>
              <a:rPr lang="ru-RU" sz="2400" dirty="0" smtClean="0"/>
              <a:t>…</a:t>
            </a:r>
            <a:endParaRPr lang="ru-RU" sz="2400" dirty="0"/>
          </a:p>
          <a:p>
            <a:r>
              <a:rPr lang="ru-RU" sz="2400" dirty="0"/>
              <a:t>- Осенью  (зимой, летом, весной) могут быть </a:t>
            </a:r>
            <a:r>
              <a:rPr lang="ru-RU" sz="2400" dirty="0" smtClean="0"/>
              <a:t>     осадки</a:t>
            </a:r>
            <a:r>
              <a:rPr lang="ru-RU" sz="2400" dirty="0"/>
              <a:t>….</a:t>
            </a:r>
          </a:p>
          <a:p>
            <a:r>
              <a:rPr lang="ru-RU" sz="2400" dirty="0" smtClean="0"/>
              <a:t>- Облака могут быть …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Ветер – это…</a:t>
            </a:r>
            <a:endParaRPr lang="ru-RU" sz="2400" dirty="0"/>
          </a:p>
          <a:p>
            <a:r>
              <a:rPr lang="ru-RU" sz="2400" dirty="0" smtClean="0"/>
              <a:t>- Ветры по силе бывают</a:t>
            </a:r>
            <a:r>
              <a:rPr lang="ru-RU" sz="2400" dirty="0"/>
              <a:t>…  </a:t>
            </a:r>
            <a:endParaRPr lang="ru-RU" sz="2400" dirty="0" smtClean="0"/>
          </a:p>
          <a:p>
            <a:r>
              <a:rPr lang="ru-RU" sz="2400" dirty="0" smtClean="0"/>
              <a:t>- Ветры по направлению бывают…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Метеорологический 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прибор для измерения направления 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ветра…</a:t>
            </a:r>
            <a:endParaRPr lang="ru-RU" sz="2400" dirty="0"/>
          </a:p>
          <a:p>
            <a:r>
              <a:rPr lang="ru-RU" sz="2400" dirty="0" smtClean="0"/>
              <a:t>- Направление </a:t>
            </a:r>
            <a:r>
              <a:rPr lang="ru-RU" sz="2400" dirty="0"/>
              <a:t>ветра можно определить </a:t>
            </a:r>
            <a:r>
              <a:rPr lang="ru-RU" sz="2400" dirty="0" smtClean="0"/>
              <a:t>…</a:t>
            </a:r>
          </a:p>
          <a:p>
            <a:r>
              <a:rPr lang="ru-RU" sz="2400" dirty="0" smtClean="0"/>
              <a:t>- Температуру </a:t>
            </a:r>
            <a:r>
              <a:rPr lang="ru-RU" sz="2400" dirty="0"/>
              <a:t>воздуха  измеряют с помощью …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</p:txBody>
      </p:sp>
      <p:pic>
        <p:nvPicPr>
          <p:cNvPr id="4098" name="Picture 2" descr="C:\Users\1\Desktop\clou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48" y="334088"/>
            <a:ext cx="1823600" cy="10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Рефлексия «Термометр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r>
              <a:rPr lang="ru-RU" dirty="0">
                <a:solidFill>
                  <a:schemeClr val="tx2"/>
                </a:solidFill>
              </a:rPr>
              <a:t> </a:t>
            </a:r>
            <a:r>
              <a:rPr lang="ru-RU" dirty="0"/>
              <a:t>       </a:t>
            </a:r>
          </a:p>
        </p:txBody>
      </p:sp>
      <p:pic>
        <p:nvPicPr>
          <p:cNvPr id="4" name="Объект 3" descr="C:\Users\1\Desktop\390809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68052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6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9" y="-14692"/>
            <a:ext cx="9163589" cy="68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439" y="197820"/>
            <a:ext cx="7952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Физкультминутка «Зима»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40768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/>
              <a:t>Солнце землю греет слабо</a:t>
            </a:r>
            <a:r>
              <a:rPr lang="ru-RU" sz="2800" dirty="0"/>
              <a:t>,             </a:t>
            </a:r>
            <a:endParaRPr lang="ru-RU" sz="2800" dirty="0" smtClean="0"/>
          </a:p>
          <a:p>
            <a:pPr fontAlgn="base"/>
            <a:r>
              <a:rPr lang="ru-RU" sz="2800" dirty="0"/>
              <a:t> </a:t>
            </a:r>
            <a:r>
              <a:rPr lang="ru-RU" sz="2800" b="1" dirty="0" smtClean="0"/>
              <a:t>По </a:t>
            </a:r>
            <a:r>
              <a:rPr lang="ru-RU" sz="2800" b="1" dirty="0"/>
              <a:t>ночам трещит мороз,</a:t>
            </a:r>
            <a:r>
              <a:rPr lang="ru-RU" sz="2800" dirty="0"/>
              <a:t>                  </a:t>
            </a:r>
            <a:endParaRPr lang="ru-RU" sz="2800" dirty="0" smtClean="0"/>
          </a:p>
          <a:p>
            <a:pPr fontAlgn="base"/>
            <a:r>
              <a:rPr lang="ru-RU" sz="2800" dirty="0" smtClean="0"/>
              <a:t> </a:t>
            </a:r>
            <a:r>
              <a:rPr lang="ru-RU" sz="2800" b="1" dirty="0" smtClean="0"/>
              <a:t>Во </a:t>
            </a:r>
            <a:r>
              <a:rPr lang="ru-RU" sz="2800" b="1" dirty="0"/>
              <a:t>дворе у снежной Бабы</a:t>
            </a:r>
            <a:r>
              <a:rPr lang="ru-RU" sz="2800" dirty="0"/>
              <a:t>               </a:t>
            </a:r>
            <a:endParaRPr lang="ru-RU" sz="2800" dirty="0" smtClean="0"/>
          </a:p>
          <a:p>
            <a:pPr fontAlgn="base"/>
            <a:r>
              <a:rPr lang="ru-RU" sz="2800" dirty="0"/>
              <a:t> </a:t>
            </a:r>
            <a:r>
              <a:rPr lang="ru-RU" sz="2800" b="1" dirty="0" smtClean="0"/>
              <a:t>Побелел </a:t>
            </a:r>
            <a:r>
              <a:rPr lang="ru-RU" sz="2800" b="1" dirty="0"/>
              <a:t>морковный нос.</a:t>
            </a:r>
            <a:r>
              <a:rPr lang="ru-RU" sz="2800" dirty="0"/>
              <a:t>                   </a:t>
            </a:r>
            <a:endParaRPr lang="ru-RU" sz="2800" dirty="0" smtClean="0"/>
          </a:p>
          <a:p>
            <a:pPr fontAlgn="base"/>
            <a:r>
              <a:rPr lang="ru-RU" sz="2800" dirty="0"/>
              <a:t> </a:t>
            </a:r>
            <a:r>
              <a:rPr lang="ru-RU" sz="2800" b="1" dirty="0" smtClean="0"/>
              <a:t>В </a:t>
            </a:r>
            <a:r>
              <a:rPr lang="ru-RU" sz="2800" b="1" dirty="0"/>
              <a:t>речке стала вдруг вода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Неподвижна и тверда,</a:t>
            </a:r>
            <a:r>
              <a:rPr lang="ru-RU" sz="2800" dirty="0"/>
              <a:t>                         </a:t>
            </a:r>
          </a:p>
          <a:p>
            <a:pPr fontAlgn="base"/>
            <a:r>
              <a:rPr lang="ru-RU" sz="2800" b="1" dirty="0" smtClean="0"/>
              <a:t>Вьюга </a:t>
            </a:r>
            <a:r>
              <a:rPr lang="ru-RU" sz="2800" b="1" dirty="0"/>
              <a:t>злится,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Снег кружится,</a:t>
            </a:r>
            <a:r>
              <a:rPr lang="ru-RU" sz="2800" dirty="0"/>
              <a:t>                                  </a:t>
            </a:r>
            <a:endParaRPr lang="ru-RU" sz="2800" dirty="0" smtClean="0"/>
          </a:p>
          <a:p>
            <a:pPr fontAlgn="base"/>
            <a:r>
              <a:rPr lang="ru-RU" sz="2800" b="1" dirty="0" smtClean="0"/>
              <a:t>Заметает </a:t>
            </a:r>
            <a:r>
              <a:rPr lang="ru-RU" sz="2800" b="1" dirty="0"/>
              <a:t>все кругом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Белоснежным серебром.</a:t>
            </a:r>
            <a:r>
              <a:rPr lang="ru-RU" sz="2800" dirty="0"/>
              <a:t>            </a:t>
            </a:r>
            <a:r>
              <a:rPr lang="ru-RU" dirty="0"/>
              <a:t>         </a:t>
            </a:r>
          </a:p>
        </p:txBody>
      </p:sp>
      <p:pic>
        <p:nvPicPr>
          <p:cNvPr id="9218" name="Picture 2" descr="C:\Users\1\Desktop\1483648208_258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64" y="1121149"/>
            <a:ext cx="3976024" cy="52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1\Desktop\pogoda-kasting-banner-dlya-sotssete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 r="305" b="946"/>
          <a:stretch/>
        </p:blipFill>
        <p:spPr bwMode="auto">
          <a:xfrm>
            <a:off x="0" y="-16070"/>
            <a:ext cx="9352348" cy="69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"/>
            <a:ext cx="9175949" cy="686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3804" y="260648"/>
            <a:ext cx="735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Игра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Прогноз погоды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6" name="Picture 4" descr="C:\Users\1\Desktop\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6709"/>
          <a:stretch/>
        </p:blipFill>
        <p:spPr bwMode="auto">
          <a:xfrm>
            <a:off x="545782" y="1296105"/>
            <a:ext cx="3927424" cy="2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pogoda6_v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41" y="3981874"/>
            <a:ext cx="4105340" cy="23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" y="-5620"/>
            <a:ext cx="9151493" cy="68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9251" y="394612"/>
            <a:ext cx="76206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Самостоятельная работа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3" name="Picture 3" descr="C:\Users\1\Desktop\vremena_goda_dly_det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44" y="1256256"/>
            <a:ext cx="5246290" cy="52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Рефлексия  «Лесенка успеха</a:t>
            </a:r>
            <a:r>
              <a:rPr lang="ru-RU" dirty="0">
                <a:solidFill>
                  <a:schemeClr val="tx2"/>
                </a:solidFill>
              </a:rPr>
              <a:t>»</a:t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1\Desktop\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44269" r="23528" b="16745"/>
          <a:stretch/>
        </p:blipFill>
        <p:spPr bwMode="auto">
          <a:xfrm>
            <a:off x="514325" y="1067941"/>
            <a:ext cx="6778445" cy="50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422650"/>
            <a:ext cx="64899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работали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крайне скверно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4437112"/>
            <a:ext cx="40488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работали 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плохо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3531292"/>
            <a:ext cx="44974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работали 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хорошо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2505670"/>
            <a:ext cx="5877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уверены  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своих 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силах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8212" y="1736229"/>
            <a:ext cx="4601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работали 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отлично</a:t>
            </a:r>
          </a:p>
        </p:txBody>
      </p:sp>
    </p:spTree>
    <p:extLst>
      <p:ext uri="{BB962C8B-B14F-4D97-AF65-F5344CB8AC3E}">
        <p14:creationId xmlns:p14="http://schemas.microsoft.com/office/powerpoint/2010/main" val="3804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243" y="2420888"/>
            <a:ext cx="85004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- </a:t>
            </a:r>
            <a:r>
              <a:rPr lang="ru-RU" sz="3200" dirty="0">
                <a:solidFill>
                  <a:schemeClr val="tx2"/>
                </a:solidFill>
              </a:rPr>
              <a:t>Верите ли вы, что…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/>
                </a:solidFill>
              </a:rPr>
              <a:t>Погода </a:t>
            </a:r>
            <a:r>
              <a:rPr lang="ru-RU" sz="3200" dirty="0" smtClean="0">
                <a:solidFill>
                  <a:schemeClr val="tx2"/>
                </a:solidFill>
              </a:rPr>
              <a:t>– это состояние </a:t>
            </a:r>
            <a:r>
              <a:rPr lang="ru-RU" sz="3200" dirty="0">
                <a:solidFill>
                  <a:schemeClr val="tx2"/>
                </a:solidFill>
              </a:rPr>
              <a:t>атмосферы в данном месте в данное время.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/>
                </a:solidFill>
              </a:rPr>
              <a:t>Направление ветра определяется с помощью термометра.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/>
                </a:solidFill>
              </a:rPr>
              <a:t>Морякам не надо знать прогноз погоды.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/>
                </a:solidFill>
              </a:rPr>
              <a:t>Погода  и непогода -  слова антонимы.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/>
                </a:solidFill>
              </a:rPr>
              <a:t>Погода не влияет  на состояние человека.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7243" y="318701"/>
            <a:ext cx="60740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  «Верю – не верю»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 descr="C:\Users\1\Desktop\fdb77abc62f3ceceaf2b843ee346c13a.ap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6"/>
          <a:stretch/>
        </p:blipFill>
        <p:spPr bwMode="auto">
          <a:xfrm>
            <a:off x="6548793" y="444198"/>
            <a:ext cx="2156968" cy="21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5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Рефлексия «Радуга успеха»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 descr="C:\Users\1\Desktop\362551_42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8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274838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tx2"/>
                </a:solidFill>
              </a:rPr>
              <a:t>Необходимый уровень</a:t>
            </a:r>
            <a:r>
              <a:rPr lang="ru-RU" sz="3200" dirty="0">
                <a:solidFill>
                  <a:schemeClr val="tx2"/>
                </a:solidFill>
              </a:rPr>
              <a:t>.</a:t>
            </a:r>
          </a:p>
          <a:p>
            <a:r>
              <a:rPr lang="ru-RU" sz="3200" dirty="0">
                <a:solidFill>
                  <a:schemeClr val="tx2"/>
                </a:solidFill>
              </a:rPr>
              <a:t>Составить «</a:t>
            </a:r>
            <a:r>
              <a:rPr lang="ru-RU" sz="3200" dirty="0" err="1">
                <a:solidFill>
                  <a:schemeClr val="tx2"/>
                </a:solidFill>
              </a:rPr>
              <a:t>Синквейн</a:t>
            </a:r>
            <a:r>
              <a:rPr lang="ru-RU" sz="3200" dirty="0">
                <a:solidFill>
                  <a:schemeClr val="tx2"/>
                </a:solidFill>
              </a:rPr>
              <a:t>» со словом «Погода».</a:t>
            </a:r>
          </a:p>
          <a:p>
            <a:pPr lvl="0"/>
            <a:r>
              <a:rPr lang="ru-RU" sz="3200" b="1" dirty="0" smtClean="0">
                <a:solidFill>
                  <a:schemeClr val="tx2"/>
                </a:solidFill>
              </a:rPr>
              <a:t>Повышенный уровень.</a:t>
            </a:r>
            <a:endParaRPr lang="ru-RU" sz="3200" dirty="0" smtClean="0">
              <a:solidFill>
                <a:schemeClr val="tx2"/>
              </a:solidFill>
            </a:endParaRPr>
          </a:p>
          <a:p>
            <a:r>
              <a:rPr lang="ru-RU" sz="3200" dirty="0" smtClean="0">
                <a:solidFill>
                  <a:schemeClr val="tx2"/>
                </a:solidFill>
              </a:rPr>
              <a:t>Составить </a:t>
            </a:r>
            <a:r>
              <a:rPr lang="ru-RU" sz="3200" dirty="0">
                <a:solidFill>
                  <a:schemeClr val="tx2"/>
                </a:solidFill>
              </a:rPr>
              <a:t>кроссворд по изученной теме «Погода».</a:t>
            </a:r>
          </a:p>
          <a:p>
            <a:pPr lvl="0"/>
            <a:r>
              <a:rPr lang="ru-RU" sz="3200" b="1" dirty="0">
                <a:solidFill>
                  <a:schemeClr val="tx2"/>
                </a:solidFill>
              </a:rPr>
              <a:t>Максимальный уровень</a:t>
            </a:r>
            <a:r>
              <a:rPr lang="ru-RU" sz="3200" dirty="0">
                <a:solidFill>
                  <a:schemeClr val="tx2"/>
                </a:solidFill>
              </a:rPr>
              <a:t>.</a:t>
            </a:r>
          </a:p>
          <a:p>
            <a:r>
              <a:rPr lang="ru-RU" sz="3200" dirty="0">
                <a:solidFill>
                  <a:schemeClr val="tx2"/>
                </a:solidFill>
              </a:rPr>
              <a:t>Приготовить презентацию на тему «Погода».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6629" y="332656"/>
            <a:ext cx="78507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Домашнее 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задание по выбору </a:t>
            </a:r>
            <a:endParaRPr lang="ru-RU" sz="4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</a:t>
            </a:r>
            <a:r>
              <a:rPr lang="ru-RU" sz="4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разноуровневое</a:t>
            </a:r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8258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alisa_freyndlikh_-_u_prirody_net_plokhoy_pogody_(zaycev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949280"/>
            <a:ext cx="609600" cy="609600"/>
          </a:xfrm>
        </p:spPr>
      </p:pic>
      <p:pic>
        <p:nvPicPr>
          <p:cNvPr id="7170" name="Picture 2" descr="C:\Users\1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lisa_freyndlikh_-_u_prirody_net_plokhoy_pogod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524328" y="5539413"/>
            <a:ext cx="1330259" cy="10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621" y="764704"/>
            <a:ext cx="52709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урок!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Молодцы!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1\Desktop\ребёнок-и-сезона-483780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1"/>
          <a:stretch/>
        </p:blipFill>
        <p:spPr bwMode="auto">
          <a:xfrm>
            <a:off x="400654" y="2708920"/>
            <a:ext cx="8352928" cy="24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lisa_freyndlikh_-_u_prirody_net_plokhoy_pogod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153224"/>
            <a:ext cx="1261640" cy="12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Рефлексия  «Большой палец»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 descr="C:\Users\1\Desktop\thumbs-up-down-smiley-face-like-unlike-vector-illustration-31554313.thumb.jpg.a6e6a35c31ecbab45184f374817c67f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84976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6" y="0"/>
            <a:ext cx="9178846" cy="68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8672" y="1340768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- Ребята, а вы сегодня  оделись по погоде?</a:t>
            </a:r>
          </a:p>
          <a:p>
            <a:r>
              <a:rPr lang="ru-RU" sz="3200" dirty="0"/>
              <a:t>- Откуда вы узнали, какая сегодня будет погода?</a:t>
            </a:r>
          </a:p>
          <a:p>
            <a:r>
              <a:rPr lang="ru-RU" sz="3200" dirty="0"/>
              <a:t> - Какая погода сегодня на улице?</a:t>
            </a:r>
          </a:p>
          <a:p>
            <a:r>
              <a:rPr lang="ru-RU" sz="3200" dirty="0"/>
              <a:t>- Как меняется погода в разные времена года? </a:t>
            </a:r>
          </a:p>
          <a:p>
            <a:r>
              <a:rPr lang="ru-RU" sz="3200" dirty="0"/>
              <a:t>- Как предсказывали погоду наши предки?</a:t>
            </a:r>
          </a:p>
        </p:txBody>
      </p:sp>
      <p:pic>
        <p:nvPicPr>
          <p:cNvPr id="1026" name="Picture 2" descr="C:\Users\1\Desktop\402c02f7e5876b68f6b8e5cf22ce3d86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2" y="4365104"/>
            <a:ext cx="8568952" cy="22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310771"/>
            <a:ext cx="68355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Вопросно-ответная 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</a:t>
            </a:r>
          </a:p>
          <a:p>
            <a:pPr algn="ctr"/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34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0"/>
            <a:ext cx="9137639" cy="68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628800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- Представьте, что вы отправляетесь в путешествие, какой вопрос бы вас заинтересовал больше всего?</a:t>
            </a:r>
          </a:p>
        </p:txBody>
      </p:sp>
      <p:pic>
        <p:nvPicPr>
          <p:cNvPr id="2050" name="Picture 2" descr="C:\Users\1\Desktop\загадки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9872" y="3429000"/>
            <a:ext cx="2230058" cy="30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49023" y="548680"/>
            <a:ext cx="3263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Проблема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9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погода 4 кл\hello_html_3197c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6" y="-12866"/>
            <a:ext cx="9191214" cy="68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5492289"/>
            <a:ext cx="244827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50738" y="1052736"/>
            <a:ext cx="5020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endParaRPr lang="ru-RU" sz="9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22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5" y="0"/>
            <a:ext cx="9173275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5689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Физкультминутка  </a:t>
            </a:r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для глаз «Осень» </a:t>
            </a:r>
          </a:p>
        </p:txBody>
      </p:sp>
      <p:pic>
        <p:nvPicPr>
          <p:cNvPr id="10242" name="Picture 2" descr="C:\Users\1\Desktop\0_105ee7_dcf4d92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65" y="5630239"/>
            <a:ext cx="2237476" cy="15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0_105ee7_dcf4d92f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5719">
            <a:off x="1043509" y="6012653"/>
            <a:ext cx="2406449" cy="16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0_105ee7_dcf4d92f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484100"/>
            <a:ext cx="2592288" cy="18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1\Desktop\0_105ee7_dcf4d92f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16887"/>
            <a:ext cx="2844824" cy="199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0_105ee7_dcf4d92f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57" y="5570420"/>
            <a:ext cx="3487881" cy="16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0_105ee7_dcf4d92f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03" y="5416887"/>
            <a:ext cx="3368459" cy="236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\Desktop\2596964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96527"/>
            <a:ext cx="8172400" cy="551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3365824"/>
            <a:ext cx="79031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Оранжевый, желтый, красный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Листья осенние, вы так прекрасны!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Ветер вас в танце кружит</a:t>
            </a:r>
            <a:r>
              <a:rPr lang="ru-RU" sz="2800" dirty="0">
                <a:solidFill>
                  <a:schemeClr val="tx2"/>
                </a:solidFill>
              </a:rPr>
              <a:t>,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Дождик с вами дружит</a:t>
            </a:r>
            <a:r>
              <a:rPr lang="ru-RU" sz="2800" dirty="0">
                <a:solidFill>
                  <a:schemeClr val="tx2"/>
                </a:solidFill>
              </a:rPr>
              <a:t>,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Жаль только птицы на юг улетают</a:t>
            </a:r>
            <a:r>
              <a:rPr lang="ru-RU" sz="2800" dirty="0">
                <a:solidFill>
                  <a:schemeClr val="tx2"/>
                </a:solidFill>
              </a:rPr>
              <a:t>.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И как красива осень,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Грачи с ласточкой не знают.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484784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Словарь </a:t>
            </a:r>
            <a:r>
              <a:rPr lang="ru-RU" sz="3200" dirty="0"/>
              <a:t>С. И. Ожегова </a:t>
            </a:r>
            <a:endParaRPr lang="ru-RU" sz="3200" dirty="0" smtClean="0"/>
          </a:p>
          <a:p>
            <a:r>
              <a:rPr lang="ru-RU" sz="3200" dirty="0" smtClean="0"/>
              <a:t>«</a:t>
            </a:r>
            <a:r>
              <a:rPr lang="ru-RU" sz="3200" b="1" i="1" dirty="0"/>
              <a:t>Погода</a:t>
            </a:r>
            <a:r>
              <a:rPr lang="ru-RU" sz="3200" dirty="0"/>
              <a:t> – это состояние атмосферы в данном месте в данное время»</a:t>
            </a:r>
          </a:p>
        </p:txBody>
      </p:sp>
      <p:pic>
        <p:nvPicPr>
          <p:cNvPr id="3074" name="Picture 2" descr="C:\Users\1\Desktop\1_8c63b9ab2e9c60f80bba21829c5b0f36_1408563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5" y="3278525"/>
            <a:ext cx="3968462" cy="297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17534" y="404664"/>
            <a:ext cx="4458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Новые знания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71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-28809"/>
            <a:ext cx="9182411" cy="68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3675" y="188640"/>
            <a:ext cx="57828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 с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учебником, 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схемой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условными знаками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1" name="Picture 3" descr="C:\Users\1\Desktop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92" y="2453436"/>
            <a:ext cx="2967660" cy="39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\Desktop\pwthcck-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0248"/>
            <a:ext cx="2285255" cy="24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погода 4 кл\hello_html_m4d5e9fb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76" y="2924944"/>
            <a:ext cx="3529510" cy="265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396</Words>
  <Application>Microsoft Office PowerPoint</Application>
  <PresentationFormat>Экран (4:3)</PresentationFormat>
  <Paragraphs>78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Рефлексия  «Большой палец»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Рефлексия «Термометр» 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 «Лесенка успеха» </vt:lpstr>
      <vt:lpstr>Презентация PowerPoint</vt:lpstr>
      <vt:lpstr>Рефлексия «Радуга успеха»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30</cp:revision>
  <dcterms:created xsi:type="dcterms:W3CDTF">2018-11-10T21:01:57Z</dcterms:created>
  <dcterms:modified xsi:type="dcterms:W3CDTF">2018-11-17T13:51:27Z</dcterms:modified>
</cp:coreProperties>
</file>