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301" r:id="rId3"/>
    <p:sldId id="263" r:id="rId4"/>
    <p:sldId id="300" r:id="rId5"/>
    <p:sldId id="278" r:id="rId6"/>
    <p:sldId id="260" r:id="rId7"/>
    <p:sldId id="270" r:id="rId8"/>
    <p:sldId id="271" r:id="rId9"/>
    <p:sldId id="302" r:id="rId10"/>
    <p:sldId id="303" r:id="rId11"/>
    <p:sldId id="304" r:id="rId12"/>
    <p:sldId id="306" r:id="rId13"/>
    <p:sldId id="312" r:id="rId14"/>
    <p:sldId id="307" r:id="rId15"/>
    <p:sldId id="308" r:id="rId16"/>
    <p:sldId id="309" r:id="rId17"/>
    <p:sldId id="310" r:id="rId18"/>
    <p:sldId id="311" r:id="rId19"/>
    <p:sldId id="289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0" autoAdjust="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28A52-377D-4784-8CE9-9D74E522494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FF8FE-03A7-4524-A643-676D946C6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9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F8FE-03A7-4524-A643-676D946C63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58CE-148F-4251-9A81-895A53BF8E54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57AD-FA72-4F13-9480-CADA2CF19347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F16-0CA2-43C7-9682-EB90418E801C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D3E-FEBE-4267-BA88-9D0A360BD7EE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4EE4-9716-4AF8-91FC-BD39A6B710F7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AE67-89C8-4B22-B787-C1488D6E1398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0972-0CF6-4D21-B90F-6412990E7EA6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A90B-0E39-40B7-AC4E-4B14B32C49E7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05B0-96C4-49F4-90D7-51C970CD2830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F902-21A2-49A1-B0CD-35BF6A105CAE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C270-9BFF-44FB-8CA2-9EB683B87F17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B9D3D5-F027-496F-AF13-160091A13156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6264696" cy="24482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«Мир  в  радуге  профессий»</a:t>
            </a:r>
            <a:br>
              <a:rPr lang="ru-RU" sz="3600" dirty="0" smtClean="0"/>
            </a:br>
            <a:r>
              <a:rPr lang="ru-RU" sz="3600" dirty="0" smtClean="0"/>
              <a:t>«Мой  папа  пожарный»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5112568" cy="24482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 </a:t>
            </a:r>
            <a:r>
              <a:rPr lang="ru-RU" dirty="0" smtClean="0">
                <a:solidFill>
                  <a:schemeClr val="tx1"/>
                </a:solidFill>
              </a:rPr>
              <a:t>подготовила  воспитатель  </a:t>
            </a:r>
            <a:r>
              <a:rPr lang="ru-RU" dirty="0" smtClean="0">
                <a:solidFill>
                  <a:schemeClr val="tx1"/>
                </a:solidFill>
              </a:rPr>
              <a:t>Дмитриева  </a:t>
            </a:r>
            <a:r>
              <a:rPr lang="ru-RU" dirty="0" smtClean="0">
                <a:solidFill>
                  <a:schemeClr val="tx1"/>
                </a:solidFill>
              </a:rPr>
              <a:t>Наталья П</a:t>
            </a:r>
            <a:r>
              <a:rPr lang="ru-RU" dirty="0" smtClean="0">
                <a:solidFill>
                  <a:schemeClr val="tx1"/>
                </a:solidFill>
              </a:rPr>
              <a:t>етровна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и  дети  группы  №6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МБДОУ  «Теремок»,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г.Шлиссельбург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2023г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86" y="3861048"/>
            <a:ext cx="2699792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35319"/>
            <a:ext cx="3528392" cy="3501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227687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ro_pozharnyh_-_Marsh_pozharnyh_(Gybka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189"/>
                  <p14:fade in="600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616624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3270"/>
            <a:ext cx="5688632" cy="659735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60840" cy="590465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544616" cy="640871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1873"/>
            <a:ext cx="7704856" cy="659735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33670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264696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36957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856984" cy="640871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_pozharnyh_-_Marsh_pozharnyh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70375" y="4095750"/>
            <a:ext cx="609600" cy="609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Цель:  Формирование  знаний  детей  о  профессиях  своих  родителей.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Задача:</a:t>
            </a:r>
          </a:p>
          <a:p>
            <a:r>
              <a:rPr lang="ru-RU" sz="3200" dirty="0" smtClean="0"/>
              <a:t>Познакомить  детей  с  профессией  пожарного.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488832" cy="4824536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 называется  эта  машина?</a:t>
            </a:r>
            <a:br>
              <a:rPr lang="ru-RU" dirty="0" smtClean="0"/>
            </a:br>
            <a:r>
              <a:rPr lang="ru-RU" dirty="0" smtClean="0"/>
              <a:t>Почему  она  красного  цвета?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6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991699" y="5546546"/>
            <a:ext cx="7408333" cy="1296145"/>
          </a:xfrm>
        </p:spPr>
        <p:txBody>
          <a:bodyPr>
            <a:noAutofit/>
          </a:bodyPr>
          <a:lstStyle/>
          <a:p>
            <a:pPr lvl="1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Для  чего  нужны  эти           предметы ? 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ЛлЛЛДлоДлДддддДдддДллоДДдддДДдддДдддДДДДДДжжжддтттдддяллЛллДд</a:t>
            </a:r>
            <a:endParaRPr lang="ru-RU" sz="2000" dirty="0"/>
          </a:p>
        </p:txBody>
      </p:sp>
      <p:pic>
        <p:nvPicPr>
          <p:cNvPr id="4" name="Picture 2" descr="C:\Users\Андрей\Desktop\СВЕТА\инвентар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5892"/>
            <a:ext cx="1728192" cy="3168352"/>
          </a:xfrm>
          <a:prstGeom prst="rect">
            <a:avLst/>
          </a:prstGeom>
          <a:noFill/>
        </p:spPr>
      </p:pic>
      <p:pic>
        <p:nvPicPr>
          <p:cNvPr id="5" name="Picture 3" descr="C:\Users\Андрей\Desktop\СВЕТА\f157746123e949aada814d972a029b71_firefighters-icons-stock-fireman-tools-clipart_1300-1390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6945" y="0"/>
            <a:ext cx="194421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Андрей\Desktop\СВЕТА\f157Лесниц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1288" y="9718"/>
            <a:ext cx="2520280" cy="5003458"/>
          </a:xfrm>
          <a:prstGeom prst="rect">
            <a:avLst/>
          </a:prstGeom>
          <a:noFill/>
        </p:spPr>
      </p:pic>
      <p:pic>
        <p:nvPicPr>
          <p:cNvPr id="7" name="Picture 9" descr="C:\Users\Андрей\Desktop\СВЕТА\лопат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900" y="1340768"/>
            <a:ext cx="1656184" cy="3600400"/>
          </a:xfrm>
          <a:prstGeom prst="rect">
            <a:avLst/>
          </a:prstGeom>
          <a:noFill/>
        </p:spPr>
      </p:pic>
      <p:pic>
        <p:nvPicPr>
          <p:cNvPr id="8" name="Picture 6" descr="C:\Users\Андрей\Desktop\СВЕТА\Шлем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3778" y="188640"/>
            <a:ext cx="1584176" cy="1152128"/>
          </a:xfrm>
          <a:prstGeom prst="rect">
            <a:avLst/>
          </a:prstGeom>
          <a:noFill/>
        </p:spPr>
      </p:pic>
      <p:pic>
        <p:nvPicPr>
          <p:cNvPr id="12" name="Picture 5" descr="C:\Users\Андрей\Desktop\СВЕТА\f157одежда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0741" y="1051468"/>
            <a:ext cx="2343260" cy="4002776"/>
          </a:xfrm>
          <a:prstGeom prst="rect">
            <a:avLst/>
          </a:prstGeom>
          <a:noFill/>
        </p:spPr>
      </p:pic>
      <p:pic>
        <p:nvPicPr>
          <p:cNvPr id="13" name="Picture 7" descr="C:\Users\Андрей\Desktop\СВЕТА\перчатки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0937" y="12131"/>
            <a:ext cx="1872208" cy="10081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08911" cy="5184576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Можно  играть  со  спичками?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03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38031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 детям  включать  электроприборы?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192688" cy="685800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251520"/>
            <a:ext cx="8784976" cy="810952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984776" cy="494116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 нас  в  гостях  папа  Саши  Кочерова – Андрей  Валерьевич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0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587</TotalTime>
  <Words>103</Words>
  <Application>Microsoft Office PowerPoint</Application>
  <PresentationFormat>Экран (4:3)</PresentationFormat>
  <Paragraphs>38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 Theme</vt:lpstr>
      <vt:lpstr>«Мир  в  радуге  профессий» «Мой  папа  пожарный»</vt:lpstr>
      <vt:lpstr>Цель:  Формирование  знаний  детей  о  профессиях  своих  родителей. </vt:lpstr>
      <vt:lpstr>Как  называется  эта  машина? Почему  она  красного  цвета?</vt:lpstr>
      <vt:lpstr>ЛлЛЛДлоДлДддддДдддДллоДДдддДДдддДдддДДДДДДжжжддтттдддяллЛллДд</vt:lpstr>
      <vt:lpstr>Можно  играть  со  спичками?</vt:lpstr>
      <vt:lpstr>Можно  детям  включать  электроприборы?</vt:lpstr>
      <vt:lpstr>Презентация PowerPoint</vt:lpstr>
      <vt:lpstr>Презентация PowerPoint</vt:lpstr>
      <vt:lpstr>У  нас  в  гостях  папа  Саши  Кочерова – Андрей  Валерьевич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  безопасность  в  детском  саду</dc:title>
  <dc:creator>Наталья</dc:creator>
  <cp:lastModifiedBy>Света</cp:lastModifiedBy>
  <cp:revision>67</cp:revision>
  <dcterms:created xsi:type="dcterms:W3CDTF">2017-03-30T07:08:15Z</dcterms:created>
  <dcterms:modified xsi:type="dcterms:W3CDTF">2023-10-19T20:10:12Z</dcterms:modified>
</cp:coreProperties>
</file>