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3" r:id="rId7"/>
    <p:sldId id="265" r:id="rId8"/>
    <p:sldId id="266" r:id="rId9"/>
    <p:sldId id="262" r:id="rId10"/>
    <p:sldId id="264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2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5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7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3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1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5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E2EC-41B9-44DC-962C-37D3E0044176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BACC-9087-4DB3-B173-C4AD3AC7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287" cy="82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371600"/>
            <a:ext cx="124968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237"/>
            <a:ext cx="12748591" cy="82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0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470" y="-2256184"/>
            <a:ext cx="15120730" cy="100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7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7" y="-970723"/>
            <a:ext cx="12867860" cy="85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-2358887"/>
            <a:ext cx="16230383" cy="113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5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4" y="-1165087"/>
            <a:ext cx="13132904" cy="87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887" y="-1252331"/>
            <a:ext cx="13172661" cy="98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461" y="-1252331"/>
            <a:ext cx="13623235" cy="102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26" y="-1252331"/>
            <a:ext cx="12801600" cy="96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83" y="-583096"/>
            <a:ext cx="13995953" cy="7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8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2020-01-23T08:37:12Z</dcterms:created>
  <dcterms:modified xsi:type="dcterms:W3CDTF">2020-01-28T03:40:41Z</dcterms:modified>
</cp:coreProperties>
</file>