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0" r:id="rId3"/>
    <p:sldId id="271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9C599-9F1B-4135-89E2-468661B683B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0BFC-32CC-40AF-BE3B-0E9EC4F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4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464346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Животные </a:t>
            </a:r>
            <a:r>
              <a:rPr lang="ru-RU" smtClean="0">
                <a:solidFill>
                  <a:srgbClr val="FF0000"/>
                </a:solidFill>
              </a:rPr>
              <a:t>Владимирской </a:t>
            </a:r>
            <a:r>
              <a:rPr lang="ru-RU" smtClean="0">
                <a:solidFill>
                  <a:srgbClr val="FF0000"/>
                </a:solidFill>
              </a:rPr>
              <a:t>области, </a:t>
            </a:r>
            <a:r>
              <a:rPr lang="ru-RU" dirty="0" smtClean="0">
                <a:solidFill>
                  <a:srgbClr val="FF0000"/>
                </a:solidFill>
              </a:rPr>
              <a:t>занесённые в Красную книгу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Вечерница гигантская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7867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Выдра речная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0010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57346" cy="1143000"/>
          </a:xfrm>
        </p:spPr>
        <p:txBody>
          <a:bodyPr/>
          <a:lstStyle/>
          <a:p>
            <a:r>
              <a:rPr lang="ru-RU" dirty="0" smtClean="0"/>
              <a:t>Рысь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0724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Бурый медведь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0010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ЗУБР ЕВРОПЕЙСКИЙ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811791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Орлан белохвост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81138"/>
            <a:ext cx="7072362" cy="50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Сапсан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0092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Змееяд</a:t>
            </a:r>
            <a:endParaRPr lang="ru-RU" dirty="0"/>
          </a:p>
        </p:txBody>
      </p:sp>
      <p:pic>
        <p:nvPicPr>
          <p:cNvPr id="4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069330" cy="52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32"/>
            <a:ext cx="41434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2400288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ГАГАРА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Черный аист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57232"/>
            <a:ext cx="43577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725470"/>
          </a:xfrm>
        </p:spPr>
        <p:txBody>
          <a:bodyPr/>
          <a:lstStyle/>
          <a:p>
            <a:r>
              <a:rPr lang="ru-RU" dirty="0" smtClean="0"/>
              <a:t>Беркут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928670"/>
            <a:ext cx="4929222" cy="592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1011222"/>
          </a:xfrm>
        </p:spPr>
        <p:txBody>
          <a:bodyPr/>
          <a:lstStyle/>
          <a:p>
            <a:r>
              <a:rPr lang="ru-RU" dirty="0" smtClean="0"/>
              <a:t>Стерлядь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71543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выхухоль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7625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6833">
            <a:off x="4071934" y="3357562"/>
            <a:ext cx="478631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</TotalTime>
  <Words>27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Животные Владимирской области, занесённые в Красную книгу</vt:lpstr>
      <vt:lpstr>Орлан белохвост </vt:lpstr>
      <vt:lpstr>Сапсан</vt:lpstr>
      <vt:lpstr>Змееяд</vt:lpstr>
      <vt:lpstr>ГАГАРА </vt:lpstr>
      <vt:lpstr>Черный аист </vt:lpstr>
      <vt:lpstr>Беркут</vt:lpstr>
      <vt:lpstr>Стерлядь</vt:lpstr>
      <vt:lpstr>выхухоль</vt:lpstr>
      <vt:lpstr>Вечерница гигантская </vt:lpstr>
      <vt:lpstr>Выдра речная </vt:lpstr>
      <vt:lpstr>Рысь</vt:lpstr>
      <vt:lpstr>Бурый медведь </vt:lpstr>
      <vt:lpstr>ЗУБР ЕВРОПЕЙСКИЙ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Владимирской области занесённые в Красную книгу</dc:title>
  <dc:creator>игорь</dc:creator>
  <cp:lastModifiedBy>ЦВР</cp:lastModifiedBy>
  <cp:revision>4</cp:revision>
  <dcterms:created xsi:type="dcterms:W3CDTF">2012-10-11T16:52:47Z</dcterms:created>
  <dcterms:modified xsi:type="dcterms:W3CDTF">2024-02-21T10:31:07Z</dcterms:modified>
</cp:coreProperties>
</file>