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70" r:id="rId9"/>
    <p:sldId id="263" r:id="rId10"/>
    <p:sldId id="264" r:id="rId11"/>
    <p:sldId id="265" r:id="rId12"/>
    <p:sldId id="273" r:id="rId13"/>
    <p:sldId id="274" r:id="rId14"/>
    <p:sldId id="275" r:id="rId15"/>
    <p:sldId id="266" r:id="rId16"/>
    <p:sldId id="267" r:id="rId17"/>
    <p:sldId id="268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t="14927" r="31078" b="15371"/>
          <a:stretch/>
        </p:blipFill>
        <p:spPr bwMode="auto">
          <a:xfrm>
            <a:off x="179512" y="188640"/>
            <a:ext cx="4696691" cy="353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r="13477" b="5364"/>
          <a:stretch/>
        </p:blipFill>
        <p:spPr bwMode="auto">
          <a:xfrm>
            <a:off x="4067944" y="2983450"/>
            <a:ext cx="4863542" cy="366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664956"/>
            <a:ext cx="35205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Пора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начинать!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64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4985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13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233" y="44026"/>
            <a:ext cx="898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Отправимся на экскурсию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1340768"/>
            <a:ext cx="3744416" cy="201622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28057" y="1329646"/>
            <a:ext cx="3744416" cy="201622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99800" y="3975007"/>
            <a:ext cx="3744416" cy="201622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94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233" y="44026"/>
            <a:ext cx="898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Отправимся на экскурсию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28057" y="1329646"/>
            <a:ext cx="3744416" cy="201622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99800" y="4293096"/>
            <a:ext cx="3744416" cy="201622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8851"/>
            <a:ext cx="3312368" cy="26682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2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233" y="44026"/>
            <a:ext cx="898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Отправимся на экскурсию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99800" y="4293096"/>
            <a:ext cx="3744416" cy="201622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6332"/>
            <a:ext cx="3312368" cy="26682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58851"/>
            <a:ext cx="5138936" cy="24538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233" y="44026"/>
            <a:ext cx="898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Отправимся на экскурсию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6332"/>
            <a:ext cx="3312368" cy="26682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58851"/>
            <a:ext cx="5138936" cy="24538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06" y="3788374"/>
            <a:ext cx="3809678" cy="28077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5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2441" y="476672"/>
            <a:ext cx="74334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 – достигли? </a:t>
            </a:r>
            <a:endParaRPr lang="ru-RU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0408" y="1916832"/>
            <a:ext cx="5803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Что получилось?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217" y="2967335"/>
            <a:ext cx="8999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чём были затруднения?</a:t>
            </a:r>
            <a:endParaRPr lang="ru-RU" sz="54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2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2" b="15353"/>
          <a:stretch/>
        </p:blipFill>
        <p:spPr bwMode="auto">
          <a:xfrm>
            <a:off x="0" y="3226621"/>
            <a:ext cx="9144000" cy="332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620688"/>
            <a:ext cx="4075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Оцени себя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556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71" y="2924944"/>
            <a:ext cx="5092824" cy="350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88640"/>
            <a:ext cx="69847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Окончен урок, и выполнен план.</a:t>
            </a:r>
          </a:p>
          <a:p>
            <a:r>
              <a:rPr lang="ru-RU" sz="2800" dirty="0" smtClean="0"/>
              <a:t>Спасибо</a:t>
            </a:r>
            <a:r>
              <a:rPr lang="ru-RU" sz="2800" dirty="0"/>
              <a:t>, ребята, огромное вам.</a:t>
            </a:r>
          </a:p>
          <a:p>
            <a:r>
              <a:rPr lang="ru-RU" sz="2800" dirty="0" smtClean="0"/>
              <a:t>За </a:t>
            </a:r>
            <a:r>
              <a:rPr lang="ru-RU" sz="2800" dirty="0"/>
              <a:t>то, что упорно и дружно трудились,</a:t>
            </a:r>
          </a:p>
          <a:p>
            <a:r>
              <a:rPr lang="ru-RU" sz="2800" dirty="0" smtClean="0"/>
              <a:t>И </a:t>
            </a:r>
            <a:r>
              <a:rPr lang="ru-RU" sz="2800" dirty="0"/>
              <a:t>знания точно уж вам </a:t>
            </a:r>
            <a:r>
              <a:rPr lang="ru-RU" sz="2800" dirty="0" smtClean="0"/>
              <a:t>пригодились.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326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9512" y="2348880"/>
            <a:ext cx="67649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 новых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творческих встреч!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13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336704" cy="5095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04664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Океаны</a:t>
            </a:r>
          </a:p>
          <a:p>
            <a:r>
              <a:rPr lang="ru-RU" dirty="0" smtClean="0"/>
              <a:t>Тихий</a:t>
            </a:r>
          </a:p>
          <a:p>
            <a:r>
              <a:rPr lang="ru-RU" dirty="0" smtClean="0"/>
              <a:t>Индийский</a:t>
            </a:r>
          </a:p>
          <a:p>
            <a:r>
              <a:rPr lang="ru-RU" dirty="0" smtClean="0"/>
              <a:t>Атлантический</a:t>
            </a:r>
          </a:p>
          <a:p>
            <a:r>
              <a:rPr lang="ru-RU" dirty="0" smtClean="0"/>
              <a:t>Северный ледовитый</a:t>
            </a:r>
          </a:p>
          <a:p>
            <a:r>
              <a:rPr lang="ru-RU" dirty="0" smtClean="0"/>
              <a:t>Южный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72200" y="4653136"/>
            <a:ext cx="2592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 smtClean="0"/>
              <a:t>Моря</a:t>
            </a:r>
          </a:p>
          <a:p>
            <a:pPr algn="r"/>
            <a:r>
              <a:rPr lang="ru-RU" dirty="0" smtClean="0"/>
              <a:t>Красное</a:t>
            </a:r>
          </a:p>
          <a:p>
            <a:pPr algn="r"/>
            <a:r>
              <a:rPr lang="ru-RU" dirty="0" smtClean="0"/>
              <a:t>Чёрное</a:t>
            </a:r>
          </a:p>
          <a:p>
            <a:pPr algn="r"/>
            <a:r>
              <a:rPr lang="ru-RU" dirty="0" smtClean="0"/>
              <a:t>Каспийское</a:t>
            </a:r>
          </a:p>
          <a:p>
            <a:pPr algn="r"/>
            <a:r>
              <a:rPr lang="ru-RU" dirty="0" smtClean="0"/>
              <a:t>Мёртвое</a:t>
            </a:r>
          </a:p>
          <a:p>
            <a:pPr algn="r"/>
            <a:r>
              <a:rPr lang="ru-RU" dirty="0" smtClean="0"/>
              <a:t>Азовское и др.</a:t>
            </a:r>
          </a:p>
          <a:p>
            <a:pPr algn="r"/>
            <a:r>
              <a:rPr lang="ru-RU" b="1" i="1" dirty="0" smtClean="0"/>
              <a:t>Всего 63 моря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80363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396508" y="476672"/>
            <a:ext cx="4600940" cy="6156549"/>
            <a:chOff x="2396508" y="476672"/>
            <a:chExt cx="4600940" cy="615654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396508" y="476672"/>
              <a:ext cx="46009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Океанариум?</a:t>
              </a:r>
              <a:endPara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462" y="1688034"/>
              <a:ext cx="4482042" cy="4945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963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013" y="188640"/>
            <a:ext cx="90059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Кто работает в океанариуме?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3" y="1124744"/>
            <a:ext cx="269828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00" y="1124744"/>
            <a:ext cx="2736304" cy="178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57" y="1124744"/>
            <a:ext cx="2284512" cy="171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932" y="3140968"/>
            <a:ext cx="26649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/>
              <a:t>Аквариумист</a:t>
            </a:r>
            <a:r>
              <a:rPr lang="ru-RU" dirty="0"/>
              <a:t> – </a:t>
            </a:r>
            <a:r>
              <a:rPr lang="ru-RU" dirty="0" smtClean="0"/>
              <a:t>это специалист </a:t>
            </a:r>
            <a:r>
              <a:rPr lang="ru-RU" dirty="0"/>
              <a:t>по созданию и поддержанию замкнутых экосистем в искусственных бассейнах.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4785" y="3140968"/>
            <a:ext cx="2736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Океанолог</a:t>
            </a:r>
            <a:r>
              <a:rPr lang="ru-RU" dirty="0"/>
              <a:t> - это ученый, исследующий океан, наблюдает за растениями и животными морей и океанов.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5614" y="3117273"/>
            <a:ext cx="2286000" cy="2687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Ихтиолог</a:t>
            </a:r>
            <a:r>
              <a:rPr lang="ru-RU" dirty="0"/>
              <a:t> - это учёный, специалист, который изучает строение, развитие, формы жизнедеятельности, особенности размножения рыб.</a:t>
            </a:r>
          </a:p>
        </p:txBody>
      </p:sp>
    </p:spTree>
    <p:extLst>
      <p:ext uri="{BB962C8B-B14F-4D97-AF65-F5344CB8AC3E}">
        <p14:creationId xmlns:p14="http://schemas.microsoft.com/office/powerpoint/2010/main" val="174650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6059" y="548680"/>
            <a:ext cx="52068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Океанариум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90117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- научно-просветительное </a:t>
            </a:r>
            <a:r>
              <a:rPr lang="ru-RU" sz="2800" dirty="0"/>
              <a:t>учреждение, </a:t>
            </a:r>
            <a:r>
              <a:rPr lang="ru-RU" sz="2800" dirty="0" smtClean="0"/>
              <a:t>музей </a:t>
            </a:r>
            <a:r>
              <a:rPr lang="ru-RU" sz="2800" dirty="0"/>
              <a:t>живой морской природы.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068960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- бассейн </a:t>
            </a:r>
            <a:r>
              <a:rPr lang="ru-RU" sz="2800" dirty="0"/>
              <a:t>с морской водой, предназначенный для содержания морских животных: беспозвоночных, рыб, пресмыкающихся, млекопитающих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09120"/>
            <a:ext cx="3156250" cy="210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92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743" y="846741"/>
            <a:ext cx="40334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Аппликация - 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26064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вырезание и наклеивание (</a:t>
            </a:r>
            <a:r>
              <a:rPr lang="ru-RU" sz="2800" dirty="0" err="1"/>
              <a:t>нашивание</a:t>
            </a:r>
            <a:r>
              <a:rPr lang="ru-RU" sz="2800" dirty="0"/>
              <a:t>) фигурок, узоров </a:t>
            </a:r>
            <a:r>
              <a:rPr lang="ru-RU" sz="2800" dirty="0" smtClean="0"/>
              <a:t>материал-основу </a:t>
            </a:r>
            <a:r>
              <a:rPr lang="ru-RU" sz="2800" dirty="0"/>
              <a:t>(фон).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17040" r="6970" b="3435"/>
          <a:stretch/>
        </p:blipFill>
        <p:spPr bwMode="auto">
          <a:xfrm>
            <a:off x="1403648" y="2266700"/>
            <a:ext cx="6408712" cy="438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0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830034"/>
            <a:ext cx="4232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Цель урока: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60648"/>
            <a:ext cx="4104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u="sng" dirty="0" smtClean="0"/>
              <a:t>научиться</a:t>
            </a:r>
            <a:r>
              <a:rPr lang="ru-RU" sz="3200" dirty="0" smtClean="0"/>
              <a:t> делать аппликацию «Океанариум» из ткани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2314" y="3573016"/>
            <a:ext cx="4227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План урока: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38228" y="301901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1.Работа с текстом.</a:t>
            </a:r>
          </a:p>
          <a:p>
            <a:r>
              <a:rPr lang="ru-RU" sz="2800" dirty="0"/>
              <a:t>2.По плану выполнить аппликацию.</a:t>
            </a:r>
          </a:p>
          <a:p>
            <a:r>
              <a:rPr lang="ru-RU" sz="2800" dirty="0"/>
              <a:t>3.Провести экскурсию по океанариуму (представление продукта)</a:t>
            </a:r>
          </a:p>
          <a:p>
            <a:r>
              <a:rPr lang="ru-RU" sz="2800" dirty="0"/>
              <a:t>4.Итоги работы, самооценка</a:t>
            </a:r>
          </a:p>
        </p:txBody>
      </p:sp>
    </p:spTree>
    <p:extLst>
      <p:ext uri="{BB962C8B-B14F-4D97-AF65-F5344CB8AC3E}">
        <p14:creationId xmlns:p14="http://schemas.microsoft.com/office/powerpoint/2010/main" val="159613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27183" r="42551" b="27273"/>
          <a:stretch/>
        </p:blipFill>
        <p:spPr bwMode="auto">
          <a:xfrm>
            <a:off x="1259632" y="1988456"/>
            <a:ext cx="6766593" cy="37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77893" y="620688"/>
            <a:ext cx="378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Отдохнём!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5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783" y="404664"/>
            <a:ext cx="84249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План выполнения </a:t>
            </a:r>
            <a:r>
              <a:rPr lang="ru-RU" sz="2800" b="1" dirty="0" smtClean="0"/>
              <a:t>аппликации</a:t>
            </a:r>
          </a:p>
          <a:p>
            <a:endParaRPr lang="ru-RU" sz="2800" dirty="0"/>
          </a:p>
          <a:p>
            <a:pPr marL="514350" lvl="0" indent="-514350" algn="just">
              <a:buFont typeface="+mj-lt"/>
              <a:buAutoNum type="arabicPeriod"/>
            </a:pPr>
            <a:r>
              <a:rPr lang="ru-RU" sz="2800" dirty="0"/>
              <a:t>Выбрать необходимые шаблоны.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800" dirty="0"/>
              <a:t>Обвести шаблоны животных на ткани и правильно вырезать, без искажения формы.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800" dirty="0"/>
              <a:t>Заготовленные </a:t>
            </a:r>
            <a:r>
              <a:rPr lang="ru-RU" sz="2800" dirty="0" smtClean="0"/>
              <a:t>изображения </a:t>
            </a:r>
            <a:r>
              <a:rPr lang="ru-RU" sz="2800" dirty="0"/>
              <a:t>расположить на фоне так, чтобы получилась задуманная композиция.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800" dirty="0"/>
              <a:t>Дополнить композицию необходимыми деталями (дно, камни, водоросли и т.д.).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800" dirty="0" smtClean="0"/>
              <a:t>Наклеить детали.</a:t>
            </a:r>
            <a:endParaRPr lang="ru-RU" sz="2800" dirty="0"/>
          </a:p>
          <a:p>
            <a:pPr marL="514350" lvl="0" indent="-514350" algn="just">
              <a:buFont typeface="+mj-lt"/>
              <a:buAutoNum type="arabicPeriod"/>
            </a:pPr>
            <a:r>
              <a:rPr lang="ru-RU" sz="2800" dirty="0"/>
              <a:t>Закончить оформление композиции фломастерами и цветными карандашами.</a:t>
            </a:r>
          </a:p>
        </p:txBody>
      </p:sp>
    </p:spTree>
    <p:extLst>
      <p:ext uri="{BB962C8B-B14F-4D97-AF65-F5344CB8AC3E}">
        <p14:creationId xmlns:p14="http://schemas.microsoft.com/office/powerpoint/2010/main" val="41706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1013</TotalTime>
  <Words>246</Words>
  <Application>Microsoft Office PowerPoint</Application>
  <PresentationFormat>Экран (4:3)</PresentationFormat>
  <Paragraphs>55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Варвара</dc:creator>
  <cp:lastModifiedBy>Варвара</cp:lastModifiedBy>
  <cp:revision>25</cp:revision>
  <dcterms:created xsi:type="dcterms:W3CDTF">2023-03-05T13:27:15Z</dcterms:created>
  <dcterms:modified xsi:type="dcterms:W3CDTF">2023-03-15T17:28:54Z</dcterms:modified>
</cp:coreProperties>
</file>