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D00"/>
    <a:srgbClr val="0D8697"/>
    <a:srgbClr val="C6247A"/>
    <a:srgbClr val="C52378"/>
    <a:srgbClr val="98124D"/>
    <a:srgbClr val="853E5B"/>
    <a:srgbClr val="F94900"/>
    <a:srgbClr val="613125"/>
    <a:srgbClr val="AC187B"/>
    <a:srgbClr val="5429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71" d="100"/>
          <a:sy n="71" d="100"/>
        </p:scale>
        <p:origin x="-12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74059" y="939777"/>
            <a:ext cx="746311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Дидактический материал</a:t>
            </a:r>
          </a:p>
          <a:p>
            <a:pPr algn="ctr"/>
            <a:endParaRPr lang="ru-RU" sz="4400" b="1" dirty="0" smtClean="0">
              <a:solidFill>
                <a:srgbClr val="FF6D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  «Книга на липучках»</a:t>
            </a:r>
            <a:endParaRPr lang="ru-RU" sz="4400" b="1" dirty="0">
              <a:solidFill>
                <a:srgbClr val="FF6D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4500" y="4271039"/>
            <a:ext cx="4432304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Автор: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Пехтерева Татьяна Николаевна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оспитатель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первой категории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МДОУ «Детский сад №4 п.Новоорск».</a:t>
            </a:r>
          </a:p>
          <a:p>
            <a:r>
              <a:rPr lang="ru-RU" sz="2400" dirty="0" smtClean="0"/>
              <a:t> </a:t>
            </a:r>
          </a:p>
          <a:p>
            <a:pPr>
              <a:lnSpc>
                <a:spcPct val="150000"/>
              </a:lnSpc>
            </a:pPr>
            <a:endParaRPr lang="ru-RU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5" name="Рисунок 4" descr="IMG_9187.JPG"/>
          <p:cNvPicPr>
            <a:picLocks noChangeAspect="1"/>
          </p:cNvPicPr>
          <p:nvPr/>
        </p:nvPicPr>
        <p:blipFill rotWithShape="1">
          <a:blip r:embed="rId3" cstate="print"/>
          <a:srcRect l="5073" r="5742" b="4445"/>
          <a:stretch/>
        </p:blipFill>
        <p:spPr>
          <a:xfrm>
            <a:off x="1048871" y="1932362"/>
            <a:ext cx="3309981" cy="2787555"/>
          </a:xfrm>
          <a:prstGeom prst="rect">
            <a:avLst/>
          </a:prstGeom>
        </p:spPr>
      </p:pic>
      <p:pic>
        <p:nvPicPr>
          <p:cNvPr id="8" name="Рисунок 7" descr="IMG_9126.JPG"/>
          <p:cNvPicPr>
            <a:picLocks noChangeAspect="1"/>
          </p:cNvPicPr>
          <p:nvPr/>
        </p:nvPicPr>
        <p:blipFill rotWithShape="1">
          <a:blip r:embed="rId4" cstate="print"/>
          <a:srcRect t="4767" r="13012"/>
          <a:stretch/>
        </p:blipFill>
        <p:spPr>
          <a:xfrm rot="3775574">
            <a:off x="4767110" y="2052084"/>
            <a:ext cx="3458674" cy="30619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5859" y="884743"/>
            <a:ext cx="6925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Дидактическое пособие  «</a:t>
            </a:r>
            <a:r>
              <a:rPr lang="ru-RU" sz="2400" b="1" dirty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нига</a:t>
            </a:r>
            <a:r>
              <a:rPr lang="ru-RU" sz="2400" b="1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липучках» </a:t>
            </a:r>
            <a:endParaRPr lang="ru-RU" sz="2400" b="1" dirty="0">
              <a:solidFill>
                <a:srgbClr val="FF6D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286001" y="829169"/>
            <a:ext cx="45854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6D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д/</a:t>
            </a:r>
            <a:r>
              <a:rPr lang="ru-RU" sz="3600" dirty="0" smtClean="0">
                <a:solidFill>
                  <a:srgbClr val="FF6D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6D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Числовой ряд.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6D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IMG_E91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452054" y="1037325"/>
            <a:ext cx="3888606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6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700025" y="712694"/>
            <a:ext cx="42555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6D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д/и «Какой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6D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знак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6D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6D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IMG_91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7998" y="1542997"/>
            <a:ext cx="6192000" cy="4298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801504" y="0"/>
            <a:ext cx="68434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6D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д/и «Фермерский паровозик»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6D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IMG_91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3832" y="754913"/>
            <a:ext cx="6537278" cy="3035673"/>
          </a:xfrm>
          <a:prstGeom prst="rect">
            <a:avLst/>
          </a:prstGeom>
        </p:spPr>
      </p:pic>
      <p:pic>
        <p:nvPicPr>
          <p:cNvPr id="6" name="Рисунок 5" descr="IMG_91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2890" y="3698087"/>
            <a:ext cx="6591868" cy="25405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051175" y="912719"/>
            <a:ext cx="216497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dirty="0" smtClean="0">
                <a:solidFill>
                  <a:srgbClr val="FF6D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д/и 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6D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Изучаем время</a:t>
            </a:r>
            <a:r>
              <a:rPr lang="ru-RU" sz="2800" dirty="0" smtClean="0">
                <a:solidFill>
                  <a:srgbClr val="FF6D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6D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IMG_91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9796" y="990972"/>
            <a:ext cx="5049672" cy="3787254"/>
          </a:xfrm>
          <a:prstGeom prst="rect">
            <a:avLst/>
          </a:prstGeom>
        </p:spPr>
      </p:pic>
      <p:pic>
        <p:nvPicPr>
          <p:cNvPr id="5" name="Рисунок 4" descr="IMG_917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447558" y="3087412"/>
            <a:ext cx="3530564" cy="25794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299447" y="765217"/>
            <a:ext cx="51771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3200" dirty="0" smtClean="0">
                <a:solidFill>
                  <a:srgbClr val="FF6D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д\и    «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6D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Найди соседей»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6D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91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7481" y="1452282"/>
            <a:ext cx="6387152" cy="44435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842446" y="506677"/>
            <a:ext cx="537826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6D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д/и «Числовые домики»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6D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91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349" y="1118514"/>
            <a:ext cx="7001300" cy="52509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56765" y="821055"/>
            <a:ext cx="6454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6D00"/>
                </a:solidFill>
                <a:latin typeface="Times New Roman" pitchFamily="18" charset="0"/>
                <a:cs typeface="Times New Roman" pitchFamily="18" charset="0"/>
              </a:rPr>
              <a:t>д/и  «Логические таблицы»</a:t>
            </a:r>
            <a:endParaRPr lang="ru-RU" sz="3600" dirty="0">
              <a:solidFill>
                <a:srgbClr val="FF6D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91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6765" y="1467386"/>
            <a:ext cx="6454588" cy="46006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39628" y="2967335"/>
            <a:ext cx="7064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Спасибо за внимание! 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550</TotalTime>
  <Words>59</Words>
  <Application>Microsoft Office PowerPoint</Application>
  <PresentationFormat>Экран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Admin</cp:lastModifiedBy>
  <cp:revision>105</cp:revision>
  <dcterms:created xsi:type="dcterms:W3CDTF">2013-11-19T05:52:05Z</dcterms:created>
  <dcterms:modified xsi:type="dcterms:W3CDTF">2019-11-29T12:42:30Z</dcterms:modified>
</cp:coreProperties>
</file>