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8" r:id="rId3"/>
    <p:sldId id="258" r:id="rId4"/>
    <p:sldId id="274" r:id="rId5"/>
    <p:sldId id="260" r:id="rId6"/>
    <p:sldId id="268" r:id="rId7"/>
    <p:sldId id="269" r:id="rId8"/>
    <p:sldId id="270" r:id="rId9"/>
    <p:sldId id="262" r:id="rId10"/>
    <p:sldId id="272" r:id="rId11"/>
    <p:sldId id="273" r:id="rId12"/>
    <p:sldId id="275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60"/>
  </p:normalViewPr>
  <p:slideViewPr>
    <p:cSldViewPr>
      <p:cViewPr varScale="1">
        <p:scale>
          <a:sx n="71" d="100"/>
          <a:sy n="71" d="100"/>
        </p:scale>
        <p:origin x="-145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9;&#1090;&#1091;&#1082;%20&#1076;&#1103;&#1090;&#1083;&#1072;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96;&#1091;&#1084;%20&#1089;&#1086;&#1089;&#1085;&#1086;&#1074;&#1086;&#1075;&#1086;%20&#1083;&#1077;&#1089;&#1072;%20&#8212;%20&#1087;&#1077;&#1085;&#1080;&#1077;%20&#1087;&#1090;&#1080;&#1094;%20(www.petamusic.ru).mp3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ipbap.ru/wp-content/uploads/2017/09/dobroe-zimnee-utro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llgen.ru/fot/43/belosnezhnaya_zimnyaya_skazka_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286" y="7818"/>
            <a:ext cx="12178101" cy="6850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тук дят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429784" y="5857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78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z-walls.ru/mo/20/zima_les_sneg_valom_1900x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27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шум соснового леса — пение птиц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91600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4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img11.hostingpics.net/pics/357329bonhommesdeneigestiram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2" y="260647"/>
            <a:ext cx="2553665" cy="2860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https://s.pfst.net/2011.03/5768916895fe22e1f80dc46585dbc7c33252fad6a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https://s.pfst.net/2011.03/5768916895fe22e1f80dc46585dbc7c33252fad6a5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488" b="98010" l="3500" r="821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7" t="1466" r="18128"/>
          <a:stretch/>
        </p:blipFill>
        <p:spPr bwMode="auto">
          <a:xfrm>
            <a:off x="9276" y="4527456"/>
            <a:ext cx="2772812" cy="2330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s://cs6.livemaster.ru/storage/ee/d5/de5e42672e43ad50e90464f9a8iu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41" t="24055" r="15157" b="28651"/>
          <a:stretch/>
        </p:blipFill>
        <p:spPr bwMode="auto">
          <a:xfrm>
            <a:off x="4653545" y="620688"/>
            <a:ext cx="1538364" cy="1434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://img1.liveinternet.ru/images/attach/c/2/65/812/65812394_1288120393_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98" y="3305672"/>
            <a:ext cx="1703202" cy="3511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ttp://dedmorozlytkarino.narod.ru/66143823_5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27" y="3120753"/>
            <a:ext cx="1858740" cy="3717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http://mywishlist.ru/pic/i/wish/orig/007/898/09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88" y="2428937"/>
            <a:ext cx="2098519" cy="2098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http://orel-gazeta.ru/wp-content/uploads/2017/02/4634_7_who_susanna_with_quickl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549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78" y="0"/>
            <a:ext cx="3219921" cy="1857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93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put.ru/pictures/max/801/2461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8" b="-309"/>
          <a:stretch/>
        </p:blipFill>
        <p:spPr bwMode="auto">
          <a:xfrm>
            <a:off x="0" y="0"/>
            <a:ext cx="91454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91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57.radikal.ru/i155/1411/68/4ffaa0e4e6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016rik.pp.ua/uploads/posts/2015-10/noviy-2016-rk-mavpi-na-pk-novorchn-shpaleri-na-robochiy-stl-skachati-bezkoshtovno_2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0"/>
            <a:ext cx="111217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61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data.ru/u1/photo8611/20888751545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32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s1.i.ua/3/1/8531130_d890d8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15" y="0"/>
            <a:ext cx="93537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7"/>
            <a:ext cx="7776409" cy="5929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68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ont.ru/wp-content/uploads/2016/12/Rubbit-footste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59"/>
          <a:stretch/>
        </p:blipFill>
        <p:spPr bwMode="auto">
          <a:xfrm>
            <a:off x="19325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81" y="188640"/>
            <a:ext cx="5119244" cy="3865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87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hod-lifehack.ru/wp-content/uploads/2017/05/Screenshot_1-4-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9" t="6250" r="36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22" y="2564904"/>
            <a:ext cx="4712540" cy="3952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get.pxhere.com/photo/snow-cold-winter-track-white-frost-dog-ice-foot-weather-wolf-season-claw-blizzard-freezing-reprint-geological-phenomenon-winter-storm-12545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8" t="2889"/>
          <a:stretch/>
        </p:blipFill>
        <p:spPr bwMode="auto">
          <a:xfrm>
            <a:off x="0" y="-1"/>
            <a:ext cx="9228517" cy="6852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89" y="2564904"/>
            <a:ext cx="5347245" cy="3986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44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otan.cc/prepod/_bloks/pic/szdh9wo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43"/>
          <a:stretch/>
        </p:blipFill>
        <p:spPr bwMode="auto">
          <a:xfrm>
            <a:off x="20394" y="1"/>
            <a:ext cx="912360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2" y="1268760"/>
            <a:ext cx="5581167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353</TotalTime>
  <Words>0</Words>
  <Application>Microsoft Office PowerPoint</Application>
  <PresentationFormat>Экран (4:3)</PresentationFormat>
  <Paragraphs>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Аллочка</dc:creator>
  <cp:lastModifiedBy>user</cp:lastModifiedBy>
  <cp:revision>37</cp:revision>
  <dcterms:created xsi:type="dcterms:W3CDTF">2017-11-18T20:55:42Z</dcterms:created>
  <dcterms:modified xsi:type="dcterms:W3CDTF">2018-02-05T21:22:07Z</dcterms:modified>
</cp:coreProperties>
</file>