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1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1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8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6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8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2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A716-CD59-4F46-9343-81518AEA153C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281B-FABA-4788-9C80-045F6C612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2155" y="261237"/>
            <a:ext cx="1041169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                                                                                                                                                    «ЦЕНТР РАЗВИТИЯ РЕБЁНКА ДЕТСКИЙ САД № 19»                                                                                                                                                                                                                        города Ишима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4" y="4087091"/>
            <a:ext cx="4468128" cy="1951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077" y="2461846"/>
            <a:ext cx="819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Из опыта работы: «Развивающие кубики для чтения по методике Е. Чаплыгина»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231" y="5257800"/>
            <a:ext cx="458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МАДОУ ЦРР д/с №19: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Бочанова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Светлана Алексеевна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08482" y="693679"/>
            <a:ext cx="7166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80"/>
              </a:spcAft>
            </a:pP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Динамические кубики Чаплыгина позволяют легко и быстро учить детей старше трех лет читать. В основе методики лежит принцип обучения чтению по складам, рекомендованный еще Львом Толстым. За свою уникальность и пользу для развития детей дошкольного возраста кубики Чаплыгина получили Золотую медаль на 18-й международной специализированной выставке "Игрушки и игры" (г. Москва).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http://n1s1.parents.ru/e6/91/ff/e691ffb189d94429efb92fe202b15705/1211x529_0xc0a8399f_144913610147429414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78" y="3768436"/>
            <a:ext cx="7410503" cy="244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2" y="495300"/>
            <a:ext cx="317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5962" y="707069"/>
            <a:ext cx="10418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Деревянная развивающая игрушка состоит из 10 одинарных кубиков с одной буквой на каждой из 4 граней и 10 двойных блоков, образующих наиболее употребительные слоги (они крепятся на двух рейках и свободно вращаются на 360 градусов). </a:t>
            </a:r>
            <a:endParaRPr lang="ru-RU" sz="2000" dirty="0"/>
          </a:p>
        </p:txBody>
      </p:sp>
      <p:pic>
        <p:nvPicPr>
          <p:cNvPr id="1026" name="Picture 2" descr="http://applyready.ru/img/p/5/17819-large_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3" b="26710"/>
          <a:stretch/>
        </p:blipFill>
        <p:spPr bwMode="auto">
          <a:xfrm>
            <a:off x="1122405" y="2089291"/>
            <a:ext cx="9545595" cy="38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0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3510" y="452801"/>
            <a:ext cx="10709562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занятий с кубиками Чаплыгина задействуются все сферы восприятия малыша: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зрение (яркие символы привлекают внимание, дети рассматривают буквы и слоги);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(ребёнок повторяет названия букв, слогов, озвучивает свои действия с пособием);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 (малыш учится анализировать и делать выводы, сопоставляя слоги и определяя их отличия);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манипулятивная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(дети включаются в процесс, организованный в игровой форме,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пермещают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крутят кубики).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8" y="2903584"/>
            <a:ext cx="5966242" cy="33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218" y="402554"/>
            <a:ext cx="10709564" cy="159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работы с пособием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Для эффективного применения методики Чаплыгина следует начинать регулярные занятия с ребёнком в возрасте 3-х лет, когда он уже легко и быстро усваивает новую информацию. Продолжать рекомендуется до тех пор, пока малыш не познакомится со всеми буквами и не научится воспроизводить короткие предложения.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0" y="2963958"/>
            <a:ext cx="5214632" cy="2931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" y="2073189"/>
            <a:ext cx="5438335" cy="30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6473" y="533764"/>
            <a:ext cx="10938163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с кубиками проводятся в несколько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этапо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1.Познакомьте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 с игрушкой. 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2.После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этого возьмите похожие парные кубы и покажите карапузу, что на них изображены одинаковые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3.Следующее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начинайте с повторения.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4.Затем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 ребёнка определять буквы в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слогах.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5.Продемонстрируйте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ребёнку, как работать с двойными кубиками. 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6.Далее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приступайте к введению новых слогов.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12" y="3338241"/>
            <a:ext cx="5148824" cy="28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7994" y="493282"/>
            <a:ext cx="4589141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Отличия от кубиков Зайцева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416" y="1038890"/>
            <a:ext cx="10598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ea typeface="Calibri" panose="020F0502020204030204" pitchFamily="34" charset="0"/>
              </a:rPr>
              <a:t>В методике Чаплыгина нет деления на глухие и звонкие звуки, на мягкие и твердые, как у Зайцева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  <a:r>
              <a:rPr lang="ru-RU" sz="2000" dirty="0"/>
              <a:t> Понятие «гласный и согласный» тоже не </a:t>
            </a:r>
            <a:r>
              <a:rPr lang="ru-RU" sz="2000" dirty="0" smtClean="0"/>
              <a:t>вводится.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Кубики Чаплыгина подвижные или динамичные, как их принято </a:t>
            </a:r>
            <a:r>
              <a:rPr lang="ru-RU" sz="2000" dirty="0" smtClean="0"/>
              <a:t>называть.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Кубики </a:t>
            </a:r>
            <a:r>
              <a:rPr lang="ru-RU" sz="2000" dirty="0"/>
              <a:t>сделаны из природного материала, лучшего для детской игры – из дерева. Зайцев предлагает картонные, поскольку наполнять «звучанием» деревянные гораздо </a:t>
            </a:r>
            <a:r>
              <a:rPr lang="ru-RU" sz="2000" dirty="0" err="1"/>
              <a:t>проблематичнее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У </a:t>
            </a:r>
            <a:r>
              <a:rPr lang="ru-RU" sz="2000" dirty="0"/>
              <a:t>Чаплыгина кубиков меньше. Если у Зайцева их больше шестидесяти, то Чаплыгин вместил все нужные склады на тридцати.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27" y="4216076"/>
            <a:ext cx="3691128" cy="1612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1515" r="5353" b="13737"/>
          <a:stretch/>
        </p:blipFill>
        <p:spPr>
          <a:xfrm>
            <a:off x="6937667" y="3228991"/>
            <a:ext cx="4433454" cy="30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" y="597332"/>
            <a:ext cx="5180322" cy="2912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94" y="3509963"/>
            <a:ext cx="4751295" cy="26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://dou141.ru/sites/default/files/resize/bezymyannyy_10-800x6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1"/>
          <a:stretch/>
        </p:blipFill>
        <p:spPr bwMode="auto">
          <a:xfrm>
            <a:off x="3620510" y="1575450"/>
            <a:ext cx="7620000" cy="38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0xOw7-1YwkE/VTRw57uO2yI/AAAAAAAAAiY/M-akltG14tM/s1600/cl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" y="92509"/>
            <a:ext cx="3401001" cy="34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353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2018-09-15T03:57:23Z</dcterms:created>
  <dcterms:modified xsi:type="dcterms:W3CDTF">2018-09-22T09:17:33Z</dcterms:modified>
</cp:coreProperties>
</file>