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75" r:id="rId3"/>
    <p:sldId id="273" r:id="rId4"/>
    <p:sldId id="269" r:id="rId5"/>
    <p:sldId id="258" r:id="rId6"/>
    <p:sldId id="261" r:id="rId7"/>
    <p:sldId id="270" r:id="rId8"/>
    <p:sldId id="272" r:id="rId9"/>
    <p:sldId id="276" r:id="rId10"/>
    <p:sldId id="267" r:id="rId11"/>
    <p:sldId id="26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15743405-4A0C-4BA1-861B-9106F1EC906A}">
          <p14:sldIdLst>
            <p14:sldId id="256"/>
            <p14:sldId id="257"/>
            <p14:sldId id="259"/>
            <p14:sldId id="269"/>
            <p14:sldId id="258"/>
            <p14:sldId id="261"/>
            <p14:sldId id="271"/>
            <p14:sldId id="270"/>
            <p14:sldId id="272"/>
            <p14:sldId id="267"/>
            <p14:sldId id="26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1769"/>
    <a:srgbClr val="F9890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8" autoAdjust="0"/>
    <p:restoredTop sz="94660"/>
  </p:normalViewPr>
  <p:slideViewPr>
    <p:cSldViewPr snapToGrid="0">
      <p:cViewPr varScale="1">
        <p:scale>
          <a:sx n="86" d="100"/>
          <a:sy n="86" d="100"/>
        </p:scale>
        <p:origin x="-66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ECF83A-9240-42E4-8AB4-D20F92C40FAE}" type="datetimeFigureOut">
              <a:rPr lang="ru-RU" smtClean="0"/>
              <a:pPr/>
              <a:t>29.12.2023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2EAE99-0EF1-4011-ACCA-24046AD5D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5956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9F3B-74FD-4781-B998-7D63C85D8FE1}" type="datetimeFigureOut">
              <a:rPr lang="ru-RU" smtClean="0"/>
              <a:pPr/>
              <a:t>29.12.2023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271A-DD79-422C-B5D1-1EDD22B871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6246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9F3B-74FD-4781-B998-7D63C85D8FE1}" type="datetimeFigureOut">
              <a:rPr lang="ru-RU" smtClean="0"/>
              <a:pPr/>
              <a:t>29.12.2023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271A-DD79-422C-B5D1-1EDD22B871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540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9F3B-74FD-4781-B998-7D63C85D8FE1}" type="datetimeFigureOut">
              <a:rPr lang="ru-RU" smtClean="0"/>
              <a:pPr/>
              <a:t>29.12.2023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271A-DD79-422C-B5D1-1EDD22B871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6865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9F3B-74FD-4781-B998-7D63C85D8FE1}" type="datetimeFigureOut">
              <a:rPr lang="ru-RU" smtClean="0"/>
              <a:pPr/>
              <a:t>29.12.2023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271A-DD79-422C-B5D1-1EDD22B871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1104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9F3B-74FD-4781-B998-7D63C85D8FE1}" type="datetimeFigureOut">
              <a:rPr lang="ru-RU" smtClean="0"/>
              <a:pPr/>
              <a:t>29.12.2023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271A-DD79-422C-B5D1-1EDD22B871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9541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9F3B-74FD-4781-B998-7D63C85D8FE1}" type="datetimeFigureOut">
              <a:rPr lang="ru-RU" smtClean="0"/>
              <a:pPr/>
              <a:t>29.12.2023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271A-DD79-422C-B5D1-1EDD22B871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7123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9F3B-74FD-4781-B998-7D63C85D8FE1}" type="datetimeFigureOut">
              <a:rPr lang="ru-RU" smtClean="0"/>
              <a:pPr/>
              <a:t>29.12.2023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271A-DD79-422C-B5D1-1EDD22B871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3866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9F3B-74FD-4781-B998-7D63C85D8FE1}" type="datetimeFigureOut">
              <a:rPr lang="ru-RU" smtClean="0"/>
              <a:pPr/>
              <a:t>29.12.2023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271A-DD79-422C-B5D1-1EDD22B871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4622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9F3B-74FD-4781-B998-7D63C85D8FE1}" type="datetimeFigureOut">
              <a:rPr lang="ru-RU" smtClean="0"/>
              <a:pPr/>
              <a:t>29.12.2023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271A-DD79-422C-B5D1-1EDD22B871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7685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9F3B-74FD-4781-B998-7D63C85D8FE1}" type="datetimeFigureOut">
              <a:rPr lang="ru-RU" smtClean="0"/>
              <a:pPr/>
              <a:t>29.12.2023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271A-DD79-422C-B5D1-1EDD22B871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7354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9F3B-74FD-4781-B998-7D63C85D8FE1}" type="datetimeFigureOut">
              <a:rPr lang="ru-RU" smtClean="0"/>
              <a:pPr/>
              <a:t>29.12.2023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271A-DD79-422C-B5D1-1EDD22B871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55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79F3B-74FD-4781-B998-7D63C85D8FE1}" type="datetimeFigureOut">
              <a:rPr lang="ru-RU" smtClean="0"/>
              <a:pPr/>
              <a:t>29.12.2023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D271A-DD79-422C-B5D1-1EDD22B871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045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9449" y="1208434"/>
            <a:ext cx="109183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ИНТЕГРАЦИЯ ДЕТЕЙ С ИНТЕЛЛЕКТУАЛЬНЫМИ НАРУШЕНИЯМИ, ИНВАЛИДНОСТЬЮ В СОЦИАЛЬНО - ЗНАЧИМЫЕ ВИДЫ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ДЕЯТЕЛЬНОСТИ</a:t>
            </a:r>
            <a:endParaRPr lang="ru-RU" sz="7200" b="1" dirty="0">
              <a:solidFill>
                <a:srgbClr val="00206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13301" y="162141"/>
            <a:ext cx="9949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 «Средняя школа №84»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88631" y="4449921"/>
            <a:ext cx="56407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Выполнила: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учитель – логопед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Сазанова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Наталья Анатольевна,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учитель – дефектолог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оол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Татьяна Васильевна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453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Городская базовая площадка «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Интеграция детей с интеллектуальными нарушениями, инвалидностью в социально – значимые виды деятельности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8619" y="1454227"/>
            <a:ext cx="3078297" cy="386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F:\2023 - 2024\Базовая\Доклад 14.12\17026087639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0985" y="1465244"/>
            <a:ext cx="5083037" cy="38122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0813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15597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177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59" y="175760"/>
            <a:ext cx="3596297" cy="4788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:\2023 - 2024\Базовая\Доклад 14.12\IMG_20231120_0922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175760"/>
            <a:ext cx="3889827" cy="48030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:\2023 - 2024\Базовая\Доклад 14.12\IMG_20231120_0924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548" y="175760"/>
            <a:ext cx="3591095" cy="47881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1230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8087" y="173647"/>
            <a:ext cx="3734480" cy="5261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частие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краевом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конкурсе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«Лучший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 профессии»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490" y="212726"/>
            <a:ext cx="10515600" cy="81251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интерактивно – мультимедийную экспозицию «История нашего города» в Центральной городской библиотеке им. А. М.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Горького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4090" y="1288475"/>
            <a:ext cx="4332928" cy="4141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6546" y="1288474"/>
            <a:ext cx="4502728" cy="4133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8321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80690" y="1342427"/>
            <a:ext cx="82459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latin typeface="Bahnschrift Light Condensed" panose="020B0502040204020203" pitchFamily="34" charset="0"/>
              </a:rPr>
              <a:t> </a:t>
            </a:r>
            <a:endParaRPr lang="ru-RU" sz="4800" dirty="0">
              <a:latin typeface="Bahnschrift Light Condensed" panose="020B05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3400" y="197536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7200" b="1" dirty="0" smtClean="0">
                <a:solidFill>
                  <a:srgbClr val="F98901"/>
                </a:solidFill>
                <a:latin typeface="Bahnschrift SemiCondensed" pitchFamily="34" charset="0"/>
              </a:rPr>
              <a:t> </a:t>
            </a:r>
            <a:endParaRPr lang="ru-RU" sz="9600" b="1" dirty="0">
              <a:solidFill>
                <a:srgbClr val="F98901"/>
              </a:solidFill>
              <a:latin typeface="Bahnschrift SemiCondensed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 idx="4294967295"/>
          </p:nvPr>
        </p:nvSpPr>
        <p:spPr>
          <a:xfrm>
            <a:off x="1421176" y="703799"/>
            <a:ext cx="4505899" cy="484187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«Литературная гостиная»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2092" y="1975368"/>
            <a:ext cx="5425102" cy="298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5310" y="178718"/>
            <a:ext cx="3595012" cy="4793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8577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17108" y="2159671"/>
            <a:ext cx="3935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98901"/>
                </a:solidFill>
                <a:latin typeface="Bahnschrift SemiBold Condensed" pitchFamily="34" charset="0"/>
              </a:rPr>
              <a:t> </a:t>
            </a:r>
            <a:endParaRPr lang="ru-RU" sz="7200" b="1" dirty="0">
              <a:solidFill>
                <a:srgbClr val="F98901"/>
              </a:solidFill>
              <a:latin typeface="Bahnschrift SemiBold Condensed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651163" y="803564"/>
            <a:ext cx="6427788" cy="83185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 в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доме – интернате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пожилого возраста и инвалидов</a:t>
            </a:r>
          </a:p>
        </p:txBody>
      </p:sp>
      <p:pic>
        <p:nvPicPr>
          <p:cNvPr id="3074" name="Picture 2" descr="H:\2022-2023\ШМО\Сайт\на сайт\фото неделя доброты\16695438266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98764"/>
            <a:ext cx="3337759" cy="48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2022-2023\ШМО\Сайт\на сайт\фото неделя доброты\16695439413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270" y="2667502"/>
            <a:ext cx="5721930" cy="247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857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52946" y="186026"/>
            <a:ext cx="10515600" cy="88077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Производственная экскурсия в Красноярский колледж отраслевых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 с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9094" y="1330034"/>
            <a:ext cx="3066617" cy="408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3793" y="1330034"/>
            <a:ext cx="3061536" cy="40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989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020133" y="144941"/>
            <a:ext cx="7078662" cy="784225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Успешное участие в конкурсах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:\2023 - 2024\конференция 19.10\Край Дмитриево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598" y="1103357"/>
            <a:ext cx="2861851" cy="401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0803" y="1155144"/>
            <a:ext cx="5561578" cy="392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115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060155" y="1"/>
            <a:ext cx="7138930" cy="1090670"/>
          </a:xfrm>
        </p:spPr>
        <p:txBody>
          <a:bodyPr>
            <a:normAutofit/>
          </a:bodyPr>
          <a:lstStyle/>
          <a:p>
            <a:pPr lvl="0" algn="ctr">
              <a:lnSpc>
                <a:spcPct val="120000"/>
              </a:lnSpc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 медицинских знаний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 descr="H:\2023 - 2024\конференция 19.10\16976094776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381" y="1436916"/>
            <a:ext cx="2618982" cy="40542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620" y="690215"/>
            <a:ext cx="2231038" cy="356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Логопед\Downloads\20230202_125941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600942" y="1456651"/>
            <a:ext cx="4374099" cy="2621956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15084" y="1334409"/>
            <a:ext cx="3744687" cy="420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8573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125</Words>
  <Application>Microsoft Office PowerPoint</Application>
  <PresentationFormat>Произвольный</PresentationFormat>
  <Paragraphs>18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Участие в краевом конкурсе «Лучший по профессии»</vt:lpstr>
      <vt:lpstr>Экскурсия в интерактивно – мультимедийную экспозицию «История нашего города» в Центральной городской библиотеке им. А. М. Горького</vt:lpstr>
      <vt:lpstr>«Литературная гостиная»</vt:lpstr>
      <vt:lpstr>Концерт в доме – интернате для граждан пожилого возраста и инвалидов</vt:lpstr>
      <vt:lpstr>Производственная экскурсия в Красноярский колледж отраслевых технологий с целью профориентации</vt:lpstr>
      <vt:lpstr>Успешное участие в конкурсах</vt:lpstr>
      <vt:lpstr> </vt:lpstr>
      <vt:lpstr>Городская базовая площадка «Интеграция детей с интеллектуальными нарушениями, инвалидностью в социально – значимые виды деятельности»</vt:lpstr>
      <vt:lpstr>СПАСИБО ЗА ВНИМАНИЕ!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мами</dc:creator>
  <cp:lastModifiedBy>Логопед</cp:lastModifiedBy>
  <cp:revision>78</cp:revision>
  <dcterms:created xsi:type="dcterms:W3CDTF">2022-04-15T10:54:38Z</dcterms:created>
  <dcterms:modified xsi:type="dcterms:W3CDTF">2023-12-29T05:20:13Z</dcterms:modified>
</cp:coreProperties>
</file>