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72" r:id="rId5"/>
    <p:sldId id="263" r:id="rId6"/>
    <p:sldId id="258" r:id="rId7"/>
    <p:sldId id="259" r:id="rId8"/>
    <p:sldId id="260" r:id="rId9"/>
    <p:sldId id="257" r:id="rId10"/>
    <p:sldId id="262" r:id="rId11"/>
    <p:sldId id="271" r:id="rId12"/>
    <p:sldId id="267" r:id="rId13"/>
    <p:sldId id="266" r:id="rId14"/>
    <p:sldId id="269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1" d="100"/>
          <a:sy n="61" d="100"/>
        </p:scale>
        <p:origin x="-154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8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116" y="500043"/>
            <a:ext cx="5172084" cy="20002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гостях у коллектива детской театральной студии «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Артстудия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2786058"/>
            <a:ext cx="5214974" cy="107157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Руководитель студии: </a:t>
            </a:r>
            <a:r>
              <a:rPr lang="ru-RU" b="1" dirty="0" err="1" smtClean="0">
                <a:solidFill>
                  <a:srgbClr val="002060"/>
                </a:solidFill>
              </a:rPr>
              <a:t>Аношкина</a:t>
            </a:r>
            <a:r>
              <a:rPr lang="ru-RU" b="1" dirty="0" smtClean="0">
                <a:solidFill>
                  <a:srgbClr val="002060"/>
                </a:solidFill>
              </a:rPr>
              <a:t> Н.П., воспитатель высшей категории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МБДОУ №80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4143380"/>
            <a:ext cx="2255515" cy="181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5984" y="5500702"/>
            <a:ext cx="356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Ростов – на – Дону, 2022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Светлана\Desktop\1660898690_57-kartinkin-net-p-fon-teatralnii-detskii-krasivo-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43240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0"/>
            <a:ext cx="6257940" cy="128586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Вместе с родителями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Инсценировка бурятской народной сказки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пользователь\Desktop\Screenshot_2017-12-26-10-57-5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28860" cy="3500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пользователь\Desktop\Screenshot_2017-12-26-10-58-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0162"/>
            <a:ext cx="2714612" cy="3587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пользователь\Desktop\Screenshot_2017-12-26-10-58-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1609417"/>
            <a:ext cx="3096344" cy="52485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пользователь\Desktop\Screenshot_2017-12-26-10-58-4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1579720"/>
            <a:ext cx="3131840" cy="53090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Сценки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спектакля «Кот в сапогах»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Юные артисты коллектива студии ( 5 - 6 лет)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Светлана\Desktop\7da0a80d-cd86-41e8-aa11-122a52760619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643314"/>
            <a:ext cx="3071834" cy="2000264"/>
          </a:xfrm>
          <a:prstGeom prst="rect">
            <a:avLst/>
          </a:prstGeom>
          <a:noFill/>
        </p:spPr>
      </p:pic>
      <p:pic>
        <p:nvPicPr>
          <p:cNvPr id="1027" name="Picture 3" descr="C:\Users\Светлана\Desktop\263b0d14-be75-491b-a3cd-748c28e73ec8 - копия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714488"/>
            <a:ext cx="3071834" cy="1857388"/>
          </a:xfrm>
          <a:prstGeom prst="rect">
            <a:avLst/>
          </a:prstGeom>
          <a:noFill/>
        </p:spPr>
      </p:pic>
      <p:pic>
        <p:nvPicPr>
          <p:cNvPr id="1028" name="Picture 4" descr="C:\Users\Светлана\Desktop\7da0a80d-cd86-41e8-aa11-122a527606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071942"/>
            <a:ext cx="3143240" cy="2214578"/>
          </a:xfrm>
          <a:prstGeom prst="rect">
            <a:avLst/>
          </a:prstGeom>
          <a:noFill/>
        </p:spPr>
      </p:pic>
      <p:pic>
        <p:nvPicPr>
          <p:cNvPr id="1030" name="Picture 6" descr="C:\Users\Светлана\Desktop\263b0d14-be75-491b-a3cd-748c28e73ec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4500570"/>
            <a:ext cx="3071834" cy="1643074"/>
          </a:xfrm>
          <a:prstGeom prst="rect">
            <a:avLst/>
          </a:prstGeom>
          <a:noFill/>
        </p:spPr>
      </p:pic>
      <p:pic>
        <p:nvPicPr>
          <p:cNvPr id="1031" name="Picture 7" descr="C:\Users\Светлана\Desktop\263b0d14-be75-491b-a3cd-748c28e73ec8 - копия - копия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736"/>
            <a:ext cx="3141275" cy="1785950"/>
          </a:xfrm>
          <a:prstGeom prst="rect">
            <a:avLst/>
          </a:prstGeom>
          <a:noFill/>
        </p:spPr>
      </p:pic>
      <p:pic>
        <p:nvPicPr>
          <p:cNvPr id="1033" name="Picture 9" descr="C:\Users\Светлана\Desktop\7da0a80d-cd86-41e8-aa11-122a52760619 - копия (2) - копия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2071678"/>
            <a:ext cx="2750320" cy="1797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0"/>
            <a:ext cx="7358082" cy="143982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Скоро ваш выход!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Вы готовы?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Светлана\Desktop\FullSizeRend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2000232" cy="2493397"/>
          </a:xfrm>
          <a:prstGeom prst="rect">
            <a:avLst/>
          </a:prstGeom>
          <a:noFill/>
        </p:spPr>
      </p:pic>
      <p:pic>
        <p:nvPicPr>
          <p:cNvPr id="1027" name="Picture 3" descr="C:\Users\Светлана\Desktop\FullSizeRender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428736"/>
            <a:ext cx="2200271" cy="2831621"/>
          </a:xfrm>
          <a:prstGeom prst="rect">
            <a:avLst/>
          </a:prstGeom>
          <a:noFill/>
        </p:spPr>
      </p:pic>
      <p:pic>
        <p:nvPicPr>
          <p:cNvPr id="1029" name="Picture 5" descr="C:\Users\Светлана\Desktop\FullSizeRender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428736"/>
            <a:ext cx="2428892" cy="2754039"/>
          </a:xfrm>
          <a:prstGeom prst="rect">
            <a:avLst/>
          </a:prstGeom>
          <a:noFill/>
        </p:spPr>
      </p:pic>
      <p:pic>
        <p:nvPicPr>
          <p:cNvPr id="1030" name="Picture 6" descr="C:\Users\Светлана\Desktop\FullSizeRender (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1428736"/>
            <a:ext cx="2357454" cy="3214710"/>
          </a:xfrm>
          <a:prstGeom prst="rect">
            <a:avLst/>
          </a:prstGeom>
          <a:noFill/>
        </p:spPr>
      </p:pic>
      <p:pic>
        <p:nvPicPr>
          <p:cNvPr id="1031" name="Picture 7" descr="C:\Users\Светлана\Desktop\FullSizeRender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786058"/>
            <a:ext cx="2000232" cy="2586054"/>
          </a:xfrm>
          <a:prstGeom prst="rect">
            <a:avLst/>
          </a:prstGeom>
          <a:noFill/>
        </p:spPr>
      </p:pic>
      <p:pic>
        <p:nvPicPr>
          <p:cNvPr id="1032" name="Picture 8" descr="C:\Users\Светлана\Desktop\FullSizeRender (5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4143380"/>
            <a:ext cx="4357718" cy="242889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5357826"/>
            <a:ext cx="2357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Надеваем костюмы, готовимся к началу спектакля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2264" y="4143380"/>
            <a:ext cx="23574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Последняя репетиция перед премьерой спектакля «Колобок»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9144000" cy="264320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достижения – мы победители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городского фестиваля детских и юношеских театральных коллективов «Браво, дети!»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ЛАУРЕАТ 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степени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Номинация: «Оригинальный жанр». Пантомима – «Бабочка»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Светлана\Desktop\5d55c89a-01cc-44c4-aa4b-9689cb9125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3903553" cy="2185989"/>
          </a:xfrm>
          <a:prstGeom prst="rect">
            <a:avLst/>
          </a:prstGeom>
          <a:noFill/>
        </p:spPr>
      </p:pic>
      <p:pic>
        <p:nvPicPr>
          <p:cNvPr id="1027" name="Picture 3" descr="C:\Users\Светлана\Desktop\cb1dd256-879b-493e-9dbb-1c4d973920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429000"/>
            <a:ext cx="3595713" cy="2696785"/>
          </a:xfrm>
          <a:prstGeom prst="rect">
            <a:avLst/>
          </a:prstGeom>
          <a:noFill/>
        </p:spPr>
      </p:pic>
      <p:pic>
        <p:nvPicPr>
          <p:cNvPr id="1028" name="Picture 4" descr="C:\Users\Светлана\Desktop\6b6174c2-e2a6-49be-b7be-c5e7d5825a4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857628"/>
            <a:ext cx="3214710" cy="2428892"/>
          </a:xfrm>
          <a:prstGeom prst="rect">
            <a:avLst/>
          </a:prstGeom>
          <a:noFill/>
        </p:spPr>
      </p:pic>
      <p:pic>
        <p:nvPicPr>
          <p:cNvPr id="1030" name="Picture 6" descr="C:\Users\Светлана\Desktop\0f1a6c3b-6976-4646-bbc1-016e678309f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1428736"/>
            <a:ext cx="3556025" cy="20002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85786" y="6286520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 театральном буфете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3372" y="6072206"/>
            <a:ext cx="5000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На центральной улице города после выступления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00364" y="1214422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год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Победитель фестиваля в номинации чтецов – воспитанник театральной студии Дима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Лулаков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Светлана\Desktop\Сентябрь\IMG_44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5786478" cy="4071966"/>
          </a:xfrm>
          <a:prstGeom prst="rect">
            <a:avLst/>
          </a:prstGeom>
          <a:noFill/>
        </p:spPr>
      </p:pic>
      <p:pic>
        <p:nvPicPr>
          <p:cNvPr id="1027" name="Picture 3" descr="C:\Users\Светлана\Desktop\Сентябрь\f160930a-ffa9-4d4c-8cc4-e21dcf47dce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785926"/>
            <a:ext cx="2786082" cy="46148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5715016"/>
            <a:ext cx="5786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Вручение  награды победителю  фестиваля Диме </a:t>
            </a:r>
            <a:r>
              <a:rPr lang="ru-RU" sz="2000" b="1" dirty="0" err="1" smtClean="0">
                <a:solidFill>
                  <a:srgbClr val="002060"/>
                </a:solidFill>
              </a:rPr>
              <a:t>Лулакову</a:t>
            </a:r>
            <a:r>
              <a:rPr lang="ru-RU" sz="2000" b="1" dirty="0" smtClean="0">
                <a:solidFill>
                  <a:srgbClr val="002060"/>
                </a:solidFill>
              </a:rPr>
              <a:t> (</a:t>
            </a:r>
            <a:r>
              <a:rPr lang="ru-RU" sz="2000" b="1" dirty="0" smtClean="0">
                <a:solidFill>
                  <a:srgbClr val="002060"/>
                </a:solidFill>
              </a:rPr>
              <a:t>рядом </a:t>
            </a:r>
            <a:r>
              <a:rPr lang="ru-RU" sz="2000" b="1" dirty="0" smtClean="0">
                <a:solidFill>
                  <a:srgbClr val="002060"/>
                </a:solidFill>
              </a:rPr>
              <a:t>- руководитель театральной студии МБДОУ №80  - </a:t>
            </a:r>
            <a:r>
              <a:rPr lang="ru-RU" sz="2000" b="1" dirty="0" err="1" smtClean="0">
                <a:solidFill>
                  <a:srgbClr val="002060"/>
                </a:solidFill>
              </a:rPr>
              <a:t>Аношкина</a:t>
            </a:r>
            <a:r>
              <a:rPr lang="ru-RU" sz="2000" b="1" dirty="0" smtClean="0">
                <a:solidFill>
                  <a:srgbClr val="002060"/>
                </a:solidFill>
              </a:rPr>
              <a:t> Н.П.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ВНИМАНИЕ!!!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Светлана\Desktop\Надя 2021\Надя, 2019\Театр\IMG_081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2236484" cy="1673757"/>
          </a:xfrm>
          <a:prstGeom prst="rect">
            <a:avLst/>
          </a:prstGeom>
          <a:noFill/>
        </p:spPr>
      </p:pic>
      <p:pic>
        <p:nvPicPr>
          <p:cNvPr id="1028" name="Picture 4" descr="C:\Users\Светлана\Desktop\Надя 2021\Надя, 2019\Театр\IMG_081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7" y="1643051"/>
            <a:ext cx="2357454" cy="1643074"/>
          </a:xfrm>
          <a:prstGeom prst="rect">
            <a:avLst/>
          </a:prstGeom>
          <a:noFill/>
        </p:spPr>
      </p:pic>
      <p:pic>
        <p:nvPicPr>
          <p:cNvPr id="1029" name="Picture 5" descr="C:\Users\Светлана\Desktop\Надя 2021\Надя, 2019\театркартинки\24237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857496"/>
            <a:ext cx="3811795" cy="3409770"/>
          </a:xfrm>
          <a:prstGeom prst="rect">
            <a:avLst/>
          </a:prstGeom>
          <a:noFill/>
        </p:spPr>
      </p:pic>
      <p:pic>
        <p:nvPicPr>
          <p:cNvPr id="9" name="Picture 6" descr="C:\Users\Светлана\Desktop\Пушкин В детском саду\IMG-20200604-WA00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876"/>
            <a:ext cx="2143140" cy="271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3786190"/>
            <a:ext cx="2205054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786050" y="1214422"/>
            <a:ext cx="38576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Театр - это чудо, сказка, волшебный мир, где ребенок радуется играя, а в игре он познает мир...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Приобщение детей к театру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429684" cy="571504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Дети дошкольного возраста обладают большими потенциальными возможностями для восприятия, понимания и эмоциональной отзывчивости на произведения искусства, которые заставляют волноваться, сопереживать персонажам  и событиям.  Это отмечалось в работах многие российских ученых (Н.А. Ветлугина, Л.С. </a:t>
            </a:r>
            <a:r>
              <a:rPr lang="ru-RU" sz="1600" dirty="0" err="1" smtClean="0">
                <a:solidFill>
                  <a:srgbClr val="002060"/>
                </a:solidFill>
              </a:rPr>
              <a:t>Выготский</a:t>
            </a:r>
            <a:r>
              <a:rPr lang="ru-RU" sz="1600" dirty="0" smtClean="0">
                <a:solidFill>
                  <a:srgbClr val="002060"/>
                </a:solidFill>
              </a:rPr>
              <a:t>, А.В. Запорожец, Т.С. Комарова и др.).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Для каждого ребенка театр может быть представлен как вид искусства, с которым он соприкасается как зритель, и как театрализованная деятельность, в которой он участвует.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Театрализованная деятельность является неисчерпаемым источником развития чувств, переживаний, эмоциональных открытий ребенка, приобщает его к духовному богатству, является важнейшим средством развития умения проникать в самые разные чувства и понимать любые эмоции собеседника.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Большую роль в духовно- нравственном и эстетическом воспитании детей дошкольного возраста играют детские ДОУ и театральные студии.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В детской театральной студии помогут раскрыть творческий потенциал ребенка, сформируют чувство уверенности в себе. Дети получат первые уроки актерского мастерства, станут более раскованными, смелыми. Здесь произойдет главный разговор в их жизни - диалог с самим собой. В театральной студии дети лучше себя узнают, научатся справляться со своими чувствами, управлять своими эмоциями. </a:t>
            </a:r>
            <a:r>
              <a:rPr lang="ru-RU" sz="1600" smtClean="0">
                <a:solidFill>
                  <a:srgbClr val="002060"/>
                </a:solidFill>
              </a:rPr>
              <a:t>Они научатся </a:t>
            </a:r>
            <a:r>
              <a:rPr lang="ru-RU" sz="1600" dirty="0" smtClean="0">
                <a:solidFill>
                  <a:srgbClr val="002060"/>
                </a:solidFill>
              </a:rPr>
              <a:t>доносить каждое произнесенное слово  до зрителя, правильно двигаться на сцене, понять не </a:t>
            </a:r>
            <a:r>
              <a:rPr lang="ru-RU" sz="1600" smtClean="0">
                <a:solidFill>
                  <a:srgbClr val="002060"/>
                </a:solidFill>
              </a:rPr>
              <a:t>только глубину </a:t>
            </a:r>
            <a:r>
              <a:rPr lang="ru-RU" sz="1600" dirty="0" smtClean="0">
                <a:solidFill>
                  <a:srgbClr val="002060"/>
                </a:solidFill>
              </a:rPr>
              <a:t>своей роли, но и донести ее суть до зрителя. Театрализованная деятельность способствует духовно-нравственному обогащению личности каждого ребёнка , раскрытию ее нравственных качеств.</a:t>
            </a:r>
          </a:p>
          <a:p>
            <a:endParaRPr lang="ru-RU" sz="1600" dirty="0" smtClean="0">
              <a:solidFill>
                <a:srgbClr val="002060"/>
              </a:solidFill>
            </a:endParaRPr>
          </a:p>
          <a:p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цели и задачи работы театральной студии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572560" cy="4983179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Цель</a:t>
            </a:r>
            <a:r>
              <a:rPr lang="ru-RU" sz="1800" dirty="0" smtClean="0">
                <a:solidFill>
                  <a:srgbClr val="002060"/>
                </a:solidFill>
              </a:rPr>
              <a:t>: Духовно-нравственное развитие  и воспитание детей.</a:t>
            </a:r>
          </a:p>
          <a:p>
            <a:pPr lvl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Задачи</a:t>
            </a:r>
            <a:r>
              <a:rPr lang="ru-RU" sz="1800" dirty="0" smtClean="0">
                <a:solidFill>
                  <a:srgbClr val="002060"/>
                </a:solidFill>
              </a:rPr>
              <a:t>: 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</a:rPr>
              <a:t>Создать  пространственную среду для духовно-нравственного и эмоционального развития дошкольников.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</a:rPr>
              <a:t>Познакомить  детей с понятием «театр», разновидностями  театров (кукольный,  драматический, оперы и балета, музыкальный, молодежный) и их особенностями.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</a:rPr>
              <a:t>Продолжать знакомить с профессиями людей, которые работают в театре. 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</a:rPr>
              <a:t>Вызвать у детей желание участвовать в драматизации и совершенствовать артистические навыки детей.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</a:rPr>
              <a:t>Развивать партнёрские взаимоотношения в драматизации; побуждать самостоятельно искать выразительные средства (жесты, движения, мимику) для создания художественного образа, проявлять инициативу, воображение, фантазию. 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</a:rPr>
              <a:t>Продолжать развивать речь и пополнять словарный запас по теме «Театр».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</a:rPr>
              <a:t>Развивать мышление, память. 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</a:rPr>
              <a:t>Воспитывать  нравственные качества личности, эстетический вкус и чувство прекрасного.</a:t>
            </a:r>
          </a:p>
          <a:p>
            <a:endParaRPr lang="ru-RU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подходы к работе театральной студии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401080" cy="498317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Театральная студия в МБДОУ №80 была создана </a:t>
            </a:r>
            <a:r>
              <a:rPr lang="ru-RU" smtClean="0">
                <a:solidFill>
                  <a:srgbClr val="002060"/>
                </a:solidFill>
              </a:rPr>
              <a:t>в 2017 </a:t>
            </a:r>
            <a:r>
              <a:rPr lang="ru-RU" dirty="0" smtClean="0">
                <a:solidFill>
                  <a:srgbClr val="002060"/>
                </a:solidFill>
              </a:rPr>
              <a:t>году.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театральной студии занимаются дети всех возрастных групп (средняя, старшая, подготовительная).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Использование русских народных сказок  в  театральных постановках помогает развивать  у детей такие положительные качества, как добро, трудолюбие, взаимопомощь, любовь к ближнему, дружба, забота, отвага, смелость; помогает бороться с отрицательными чертами характера: жадность, зависть, хитрость, обман, хвастовство, трусость.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Мы  стремимся сделать русскую культуру неотъемлемой частью души ребенка, началом развития чувства патриотизма и любви к своей Родине, народу. Так как Россия – многонациональная страна, мы для постановок используем и сказка народов России.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подборе материала для спектаклей мы используем и русский фольклор, и русские народные праздники (Рождество, Масленица и др.), и  литературные композиции, посвященные  Великой Отечественной войне.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Первое знакомство с театром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Светлана\Desktop\СМИ\СМИТвори, участвуй, побеждай\Аношкина Н.П. Первое знакомство с театром. Презентац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3857652" cy="27146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29256" y="1357298"/>
            <a:ext cx="335758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  Знакомимся со словом «Театр»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  История возникновения театра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  Каким бывает театр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  Современный театр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  Театр – искусство коллективное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  Значение театра для людей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  Познакомимся с устройством театра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  Что такое «Афиша»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  Театры Ростова-на-Дону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Светлана\Desktop\СМИ\СМИТвори, участвуй, побеждай\Консультация для родителей 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857628"/>
            <a:ext cx="407196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Лучшие спектакли детской театральной студии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Премьера спектакля «Кошкин дом» детской театральной студии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МБДОУ №80 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(руководитель – воспитатель высшей категории -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Аношкина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Н.П.)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643050"/>
            <a:ext cx="3000396" cy="214314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714488"/>
            <a:ext cx="3429024" cy="228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0034" y="3429000"/>
            <a:ext cx="4357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Юные артисты коллектива студии – дети 3-6 лет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9454" y="32146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4429132"/>
            <a:ext cx="3500462" cy="221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86256"/>
            <a:ext cx="4071966" cy="235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Спектакль «Масленица»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(Сценки из спектакля)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36"/>
            <a:ext cx="3199861" cy="435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1428736"/>
            <a:ext cx="3325299" cy="352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80" y="1428736"/>
            <a:ext cx="2880320" cy="392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14678" y="4675496"/>
            <a:ext cx="30003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содержании сценария отражены все  семь дней масленичной недели.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3071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5968155"/>
            <a:ext cx="77867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Ведущая - руководитель студии –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Аношкина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Надежда Петровна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Инсценировка песни Андрея Дементьева 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«Баллада о матери»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Юные артисты коллектива – дети 4-6 лет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Светлана\Desktop\Март Масленица\Театр. студия к  9 мая\IMG_0332 (1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357298"/>
            <a:ext cx="3548100" cy="2928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Светлана\Desktop\Март Масленица\Театр. студия к  9 мая\IMG_0334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357298"/>
            <a:ext cx="3429024" cy="28337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Светлана\Desktop\Март Масленица\Театр. студия к  9 мая\IMG_0357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357694"/>
            <a:ext cx="3429024" cy="23109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Светлана\Desktop\Март Масленица\Театр. студия к  9 мая\IMG_0341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4286256"/>
            <a:ext cx="3456384" cy="2357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81439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2060"/>
                </a:solidFill>
              </a:rPr>
              <a:t>«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Читаем и инсценируем сказки А. С. Пушкина</a:t>
            </a:r>
            <a:b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«Сказка о рыбаке и рыбке»</a:t>
            </a:r>
            <a:b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Юные артисты коллектива студии (4 - 5 лет)</a:t>
            </a:r>
            <a:b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Светлана\Desktop\1909_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1604" cy="19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Светлана\Desktop\Пушкин В детском саду\IMG_20200604_094443_resized_20200609_06501602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85926"/>
            <a:ext cx="2082338" cy="245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Светлана\Desktop\Пушкин В детском саду\IMG-20200604-WA00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53797"/>
            <a:ext cx="1920502" cy="240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Светлана\Desktop\Пушкин В детском саду\IMG-20200604-WA00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70" y="1785926"/>
            <a:ext cx="1820238" cy="243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Светлана\Desktop\Пушкин В детском саду\IMG-20200604-WA00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0" y="1785926"/>
            <a:ext cx="1954296" cy="25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Светлана\Desktop\Пушкин В детском саду\IMG-20200604-WA005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1785926"/>
            <a:ext cx="1892639" cy="25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Светлана\Desktop\Пушкин В детском саду\IMG-20200604-WA004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82" y="1785926"/>
            <a:ext cx="1785918" cy="25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Светлана\Desktop\Пушкин В детском саду\IMG-20200604-WA004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4488653"/>
            <a:ext cx="2058856" cy="236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Светлана\Desktop\Пушкин В детском саду\IMG-20200604-WA005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0" y="4500571"/>
            <a:ext cx="1741979" cy="235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C:\Users\Светлана\Desktop\Пушкин В детском саду\IMG-20200604-WA004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2" y="4500570"/>
            <a:ext cx="1761212" cy="235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Светлана\Desktop\Пушкин В детском саду\IMG-20200604-WA005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44" y="4500570"/>
            <a:ext cx="1857356" cy="235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660</Words>
  <PresentationFormat>Экран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 гостях у коллектива детской театральной студии «Артстудия»</vt:lpstr>
      <vt:lpstr>Приобщение детей к театру</vt:lpstr>
      <vt:lpstr>Основные цели и задачи работы театральной студии</vt:lpstr>
      <vt:lpstr>Наши подходы к работе театральной студии </vt:lpstr>
      <vt:lpstr>Первое знакомство с театром</vt:lpstr>
      <vt:lpstr>Лучшие спектакли детской театральной студии Премьера спектакля «Кошкин дом» детской театральной студии  МБДОУ №80  (руководитель – воспитатель высшей категории - Аношкина Н.П.)</vt:lpstr>
      <vt:lpstr>Спектакль «Масленица» (Сценки из спектакля)</vt:lpstr>
      <vt:lpstr>Инсценировка песни Андрея Дементьева  «Баллада о матери» Юные артисты коллектива – дети 4-6 лет </vt:lpstr>
      <vt:lpstr>« Читаем и инсценируем сказки А. С. Пушкина  «Сказка о рыбаке и рыбке» Юные артисты коллектива студии (4 - 5 лет)  </vt:lpstr>
      <vt:lpstr>Вместе с родителями Инсценировка бурятской народной сказки</vt:lpstr>
      <vt:lpstr>Сценки из спектакля «Кот в сапогах» Юные артисты коллектива студии ( 5 - 6 лет) </vt:lpstr>
      <vt:lpstr>Скоро ваш выход!  Вы готовы?</vt:lpstr>
      <vt:lpstr>Наши достижения – мы победители VII городского фестиваля детских и юношеских театральных коллективов «Браво, дети!» ЛАУРЕАТ  I степени Номинация: «Оригинальный жанр». Пантомима – «Бабочка»  </vt:lpstr>
      <vt:lpstr>Победитель фестиваля в номинации чтецов – воспитанник театральной студии Дима Лулаков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Артстудии</dc:title>
  <dc:creator>Светлана</dc:creator>
  <cp:lastModifiedBy>Светлана</cp:lastModifiedBy>
  <cp:revision>63</cp:revision>
  <dcterms:created xsi:type="dcterms:W3CDTF">2022-10-11T09:41:50Z</dcterms:created>
  <dcterms:modified xsi:type="dcterms:W3CDTF">2022-10-24T11:04:08Z</dcterms:modified>
</cp:coreProperties>
</file>