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A55"/>
    <a:srgbClr val="97CA49"/>
    <a:srgbClr val="03C1F3"/>
    <a:srgbClr val="FFF112"/>
    <a:srgbClr val="EF4C46"/>
    <a:srgbClr val="3FB36B"/>
    <a:srgbClr val="F9A630"/>
    <a:srgbClr val="EE589F"/>
    <a:srgbClr val="00C3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5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4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4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5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0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3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2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8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0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9696-B10E-48B9-A58B-A3AF9A9E7514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56F2-578E-481E-A655-1A342A85F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0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0" y="3899646"/>
            <a:ext cx="12192000" cy="2958354"/>
          </a:xfrm>
          <a:custGeom>
            <a:avLst/>
            <a:gdLst>
              <a:gd name="connsiteX0" fmla="*/ 5862918 w 12192000"/>
              <a:gd name="connsiteY0" fmla="*/ 0 h 2958354"/>
              <a:gd name="connsiteX1" fmla="*/ 12169592 w 12192000"/>
              <a:gd name="connsiteY1" fmla="*/ 1481835 h 2958354"/>
              <a:gd name="connsiteX2" fmla="*/ 12192000 w 12192000"/>
              <a:gd name="connsiteY2" fmla="*/ 1503537 h 2958354"/>
              <a:gd name="connsiteX3" fmla="*/ 12192000 w 12192000"/>
              <a:gd name="connsiteY3" fmla="*/ 2958354 h 2958354"/>
              <a:gd name="connsiteX4" fmla="*/ 0 w 12192000"/>
              <a:gd name="connsiteY4" fmla="*/ 2958354 h 2958354"/>
              <a:gd name="connsiteX5" fmla="*/ 0 w 12192000"/>
              <a:gd name="connsiteY5" fmla="*/ 1178995 h 2958354"/>
              <a:gd name="connsiteX6" fmla="*/ 187307 w 12192000"/>
              <a:gd name="connsiteY6" fmla="*/ 1069704 h 2958354"/>
              <a:gd name="connsiteX7" fmla="*/ 5862918 w 12192000"/>
              <a:gd name="connsiteY7" fmla="*/ 0 h 295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958354">
                <a:moveTo>
                  <a:pt x="5862918" y="0"/>
                </a:moveTo>
                <a:cubicBezTo>
                  <a:pt x="8698025" y="0"/>
                  <a:pt x="11130532" y="611023"/>
                  <a:pt x="12169592" y="1481835"/>
                </a:cubicBezTo>
                <a:lnTo>
                  <a:pt x="12192000" y="1503537"/>
                </a:lnTo>
                <a:lnTo>
                  <a:pt x="12192000" y="2958354"/>
                </a:lnTo>
                <a:lnTo>
                  <a:pt x="0" y="2958354"/>
                </a:lnTo>
                <a:lnTo>
                  <a:pt x="0" y="1178995"/>
                </a:lnTo>
                <a:lnTo>
                  <a:pt x="187307" y="1069704"/>
                </a:lnTo>
                <a:cubicBezTo>
                  <a:pt x="1417323" y="424321"/>
                  <a:pt x="3500330" y="0"/>
                  <a:pt x="5862918" y="0"/>
                </a:cubicBezTo>
                <a:close/>
              </a:path>
            </a:pathLst>
          </a:custGeom>
          <a:solidFill>
            <a:srgbClr val="FF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28" y="2677656"/>
            <a:ext cx="4426268" cy="38443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542"/>
            <a:ext cx="11589500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3724836"/>
            <a:ext cx="12192000" cy="3133164"/>
          </a:xfrm>
          <a:custGeom>
            <a:avLst/>
            <a:gdLst>
              <a:gd name="connsiteX0" fmla="*/ 5862918 w 12192000"/>
              <a:gd name="connsiteY0" fmla="*/ 0 h 2958354"/>
              <a:gd name="connsiteX1" fmla="*/ 12169592 w 12192000"/>
              <a:gd name="connsiteY1" fmla="*/ 1481835 h 2958354"/>
              <a:gd name="connsiteX2" fmla="*/ 12192000 w 12192000"/>
              <a:gd name="connsiteY2" fmla="*/ 1503537 h 2958354"/>
              <a:gd name="connsiteX3" fmla="*/ 12192000 w 12192000"/>
              <a:gd name="connsiteY3" fmla="*/ 2958354 h 2958354"/>
              <a:gd name="connsiteX4" fmla="*/ 0 w 12192000"/>
              <a:gd name="connsiteY4" fmla="*/ 2958354 h 2958354"/>
              <a:gd name="connsiteX5" fmla="*/ 0 w 12192000"/>
              <a:gd name="connsiteY5" fmla="*/ 1178995 h 2958354"/>
              <a:gd name="connsiteX6" fmla="*/ 187307 w 12192000"/>
              <a:gd name="connsiteY6" fmla="*/ 1069704 h 2958354"/>
              <a:gd name="connsiteX7" fmla="*/ 5862918 w 12192000"/>
              <a:gd name="connsiteY7" fmla="*/ 0 h 2958354"/>
              <a:gd name="connsiteX0" fmla="*/ 5876365 w 12192000"/>
              <a:gd name="connsiteY0" fmla="*/ 0 h 2998695"/>
              <a:gd name="connsiteX1" fmla="*/ 12169592 w 12192000"/>
              <a:gd name="connsiteY1" fmla="*/ 1522176 h 2998695"/>
              <a:gd name="connsiteX2" fmla="*/ 12192000 w 12192000"/>
              <a:gd name="connsiteY2" fmla="*/ 1543878 h 2998695"/>
              <a:gd name="connsiteX3" fmla="*/ 12192000 w 12192000"/>
              <a:gd name="connsiteY3" fmla="*/ 2998695 h 2998695"/>
              <a:gd name="connsiteX4" fmla="*/ 0 w 12192000"/>
              <a:gd name="connsiteY4" fmla="*/ 2998695 h 2998695"/>
              <a:gd name="connsiteX5" fmla="*/ 0 w 12192000"/>
              <a:gd name="connsiteY5" fmla="*/ 1219336 h 2998695"/>
              <a:gd name="connsiteX6" fmla="*/ 187307 w 12192000"/>
              <a:gd name="connsiteY6" fmla="*/ 1110045 h 2998695"/>
              <a:gd name="connsiteX7" fmla="*/ 5876365 w 12192000"/>
              <a:gd name="connsiteY7" fmla="*/ 0 h 2998695"/>
              <a:gd name="connsiteX0" fmla="*/ 5876365 w 12192000"/>
              <a:gd name="connsiteY0" fmla="*/ 259804 h 3258499"/>
              <a:gd name="connsiteX1" fmla="*/ 12169592 w 12192000"/>
              <a:gd name="connsiteY1" fmla="*/ 1781980 h 3258499"/>
              <a:gd name="connsiteX2" fmla="*/ 12192000 w 12192000"/>
              <a:gd name="connsiteY2" fmla="*/ 1803682 h 3258499"/>
              <a:gd name="connsiteX3" fmla="*/ 12192000 w 12192000"/>
              <a:gd name="connsiteY3" fmla="*/ 3258499 h 3258499"/>
              <a:gd name="connsiteX4" fmla="*/ 0 w 12192000"/>
              <a:gd name="connsiteY4" fmla="*/ 3258499 h 3258499"/>
              <a:gd name="connsiteX5" fmla="*/ 0 w 12192000"/>
              <a:gd name="connsiteY5" fmla="*/ 1479140 h 3258499"/>
              <a:gd name="connsiteX6" fmla="*/ 187307 w 12192000"/>
              <a:gd name="connsiteY6" fmla="*/ 1369849 h 3258499"/>
              <a:gd name="connsiteX7" fmla="*/ 5876365 w 12192000"/>
              <a:gd name="connsiteY7" fmla="*/ 259804 h 3258499"/>
              <a:gd name="connsiteX0" fmla="*/ 6373906 w 12192000"/>
              <a:gd name="connsiteY0" fmla="*/ 637610 h 2345387"/>
              <a:gd name="connsiteX1" fmla="*/ 12169592 w 12192000"/>
              <a:gd name="connsiteY1" fmla="*/ 868868 h 2345387"/>
              <a:gd name="connsiteX2" fmla="*/ 12192000 w 12192000"/>
              <a:gd name="connsiteY2" fmla="*/ 890570 h 2345387"/>
              <a:gd name="connsiteX3" fmla="*/ 12192000 w 12192000"/>
              <a:gd name="connsiteY3" fmla="*/ 2345387 h 2345387"/>
              <a:gd name="connsiteX4" fmla="*/ 0 w 12192000"/>
              <a:gd name="connsiteY4" fmla="*/ 2345387 h 2345387"/>
              <a:gd name="connsiteX5" fmla="*/ 0 w 12192000"/>
              <a:gd name="connsiteY5" fmla="*/ 566028 h 2345387"/>
              <a:gd name="connsiteX6" fmla="*/ 187307 w 12192000"/>
              <a:gd name="connsiteY6" fmla="*/ 456737 h 2345387"/>
              <a:gd name="connsiteX7" fmla="*/ 6373906 w 12192000"/>
              <a:gd name="connsiteY7" fmla="*/ 637610 h 2345387"/>
              <a:gd name="connsiteX0" fmla="*/ 6373906 w 12192000"/>
              <a:gd name="connsiteY0" fmla="*/ 1063129 h 2770906"/>
              <a:gd name="connsiteX1" fmla="*/ 12169592 w 12192000"/>
              <a:gd name="connsiteY1" fmla="*/ 1294387 h 2770906"/>
              <a:gd name="connsiteX2" fmla="*/ 12192000 w 12192000"/>
              <a:gd name="connsiteY2" fmla="*/ 1316089 h 2770906"/>
              <a:gd name="connsiteX3" fmla="*/ 12192000 w 12192000"/>
              <a:gd name="connsiteY3" fmla="*/ 2770906 h 2770906"/>
              <a:gd name="connsiteX4" fmla="*/ 0 w 12192000"/>
              <a:gd name="connsiteY4" fmla="*/ 2770906 h 2770906"/>
              <a:gd name="connsiteX5" fmla="*/ 0 w 12192000"/>
              <a:gd name="connsiteY5" fmla="*/ 991547 h 2770906"/>
              <a:gd name="connsiteX6" fmla="*/ 187307 w 12192000"/>
              <a:gd name="connsiteY6" fmla="*/ 882256 h 2770906"/>
              <a:gd name="connsiteX7" fmla="*/ 3133165 w 12192000"/>
              <a:gd name="connsiteY7" fmla="*/ 812 h 2770906"/>
              <a:gd name="connsiteX8" fmla="*/ 6373906 w 12192000"/>
              <a:gd name="connsiteY8" fmla="*/ 1063129 h 2770906"/>
              <a:gd name="connsiteX0" fmla="*/ 6373906 w 12192000"/>
              <a:gd name="connsiteY0" fmla="*/ 1064224 h 2772001"/>
              <a:gd name="connsiteX1" fmla="*/ 12169592 w 12192000"/>
              <a:gd name="connsiteY1" fmla="*/ 1295482 h 2772001"/>
              <a:gd name="connsiteX2" fmla="*/ 12192000 w 12192000"/>
              <a:gd name="connsiteY2" fmla="*/ 1317184 h 2772001"/>
              <a:gd name="connsiteX3" fmla="*/ 12192000 w 12192000"/>
              <a:gd name="connsiteY3" fmla="*/ 2772001 h 2772001"/>
              <a:gd name="connsiteX4" fmla="*/ 0 w 12192000"/>
              <a:gd name="connsiteY4" fmla="*/ 2772001 h 2772001"/>
              <a:gd name="connsiteX5" fmla="*/ 0 w 12192000"/>
              <a:gd name="connsiteY5" fmla="*/ 992642 h 2772001"/>
              <a:gd name="connsiteX6" fmla="*/ 187307 w 12192000"/>
              <a:gd name="connsiteY6" fmla="*/ 883351 h 2772001"/>
              <a:gd name="connsiteX7" fmla="*/ 3133165 w 12192000"/>
              <a:gd name="connsiteY7" fmla="*/ 1907 h 2772001"/>
              <a:gd name="connsiteX8" fmla="*/ 6373906 w 12192000"/>
              <a:gd name="connsiteY8" fmla="*/ 1064224 h 27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772001">
                <a:moveTo>
                  <a:pt x="6373906" y="1064224"/>
                </a:moveTo>
                <a:cubicBezTo>
                  <a:pt x="9209013" y="1064224"/>
                  <a:pt x="11130532" y="424670"/>
                  <a:pt x="12169592" y="1295482"/>
                </a:cubicBezTo>
                <a:lnTo>
                  <a:pt x="12192000" y="1317184"/>
                </a:lnTo>
                <a:lnTo>
                  <a:pt x="12192000" y="2772001"/>
                </a:lnTo>
                <a:lnTo>
                  <a:pt x="0" y="2772001"/>
                </a:lnTo>
                <a:lnTo>
                  <a:pt x="0" y="992642"/>
                </a:lnTo>
                <a:lnTo>
                  <a:pt x="187307" y="883351"/>
                </a:lnTo>
                <a:cubicBezTo>
                  <a:pt x="628819" y="789946"/>
                  <a:pt x="2102065" y="-28238"/>
                  <a:pt x="3133165" y="1907"/>
                </a:cubicBezTo>
                <a:cubicBezTo>
                  <a:pt x="5293818" y="-48630"/>
                  <a:pt x="4787153" y="920346"/>
                  <a:pt x="6373906" y="1064224"/>
                </a:cubicBezTo>
                <a:close/>
              </a:path>
            </a:pathLst>
          </a:custGeom>
          <a:solidFill>
            <a:srgbClr val="AB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BD158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240" b="91797" l="0" r="752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57452" r="42223" b="8431"/>
          <a:stretch/>
        </p:blipFill>
        <p:spPr>
          <a:xfrm>
            <a:off x="1636467" y="3724836"/>
            <a:ext cx="3778622" cy="2774179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0659 w 12192000"/>
              <a:gd name="connsiteY0" fmla="*/ 367752 h 6858000"/>
              <a:gd name="connsiteX1" fmla="*/ 340659 w 12192000"/>
              <a:gd name="connsiteY1" fmla="*/ 6490249 h 6858000"/>
              <a:gd name="connsiteX2" fmla="*/ 11851341 w 12192000"/>
              <a:gd name="connsiteY2" fmla="*/ 6490249 h 6858000"/>
              <a:gd name="connsiteX3" fmla="*/ 11851341 w 12192000"/>
              <a:gd name="connsiteY3" fmla="*/ 36775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659" y="367752"/>
                </a:moveTo>
                <a:lnTo>
                  <a:pt x="340659" y="6490249"/>
                </a:lnTo>
                <a:lnTo>
                  <a:pt x="11851341" y="6490249"/>
                </a:lnTo>
                <a:lnTo>
                  <a:pt x="11851341" y="3677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388" l="15755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52" t="39019" r="10065" b="17059"/>
          <a:stretch/>
        </p:blipFill>
        <p:spPr>
          <a:xfrm>
            <a:off x="7051556" y="1091326"/>
            <a:ext cx="3888441" cy="47596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01996" y="793481"/>
            <a:ext cx="44673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понедельник старый крот</a:t>
            </a:r>
          </a:p>
          <a:p>
            <a:r>
              <a:rPr lang="ru-RU" sz="2800" dirty="0" smtClean="0"/>
              <a:t>Начал рыть подземный ход.</a:t>
            </a:r>
          </a:p>
          <a:p>
            <a:r>
              <a:rPr lang="ru-RU" sz="2800" dirty="0" smtClean="0"/>
              <a:t>От сарая и до пня</a:t>
            </a:r>
          </a:p>
          <a:p>
            <a:r>
              <a:rPr lang="ru-RU" sz="2800" dirty="0" smtClean="0"/>
              <a:t>Он копал четыре дня.</a:t>
            </a:r>
          </a:p>
          <a:p>
            <a:r>
              <a:rPr lang="ru-RU" sz="2800" dirty="0" smtClean="0"/>
              <a:t>Так в какой же день недели</a:t>
            </a:r>
          </a:p>
          <a:p>
            <a:r>
              <a:rPr lang="ru-RU" sz="2800" dirty="0" smtClean="0"/>
              <a:t>Он достиг конечной цели?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753" y="0"/>
            <a:ext cx="3816427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3724836"/>
            <a:ext cx="12192000" cy="3133164"/>
          </a:xfrm>
          <a:custGeom>
            <a:avLst/>
            <a:gdLst>
              <a:gd name="connsiteX0" fmla="*/ 5862918 w 12192000"/>
              <a:gd name="connsiteY0" fmla="*/ 0 h 2958354"/>
              <a:gd name="connsiteX1" fmla="*/ 12169592 w 12192000"/>
              <a:gd name="connsiteY1" fmla="*/ 1481835 h 2958354"/>
              <a:gd name="connsiteX2" fmla="*/ 12192000 w 12192000"/>
              <a:gd name="connsiteY2" fmla="*/ 1503537 h 2958354"/>
              <a:gd name="connsiteX3" fmla="*/ 12192000 w 12192000"/>
              <a:gd name="connsiteY3" fmla="*/ 2958354 h 2958354"/>
              <a:gd name="connsiteX4" fmla="*/ 0 w 12192000"/>
              <a:gd name="connsiteY4" fmla="*/ 2958354 h 2958354"/>
              <a:gd name="connsiteX5" fmla="*/ 0 w 12192000"/>
              <a:gd name="connsiteY5" fmla="*/ 1178995 h 2958354"/>
              <a:gd name="connsiteX6" fmla="*/ 187307 w 12192000"/>
              <a:gd name="connsiteY6" fmla="*/ 1069704 h 2958354"/>
              <a:gd name="connsiteX7" fmla="*/ 5862918 w 12192000"/>
              <a:gd name="connsiteY7" fmla="*/ 0 h 2958354"/>
              <a:gd name="connsiteX0" fmla="*/ 5876365 w 12192000"/>
              <a:gd name="connsiteY0" fmla="*/ 0 h 2998695"/>
              <a:gd name="connsiteX1" fmla="*/ 12169592 w 12192000"/>
              <a:gd name="connsiteY1" fmla="*/ 1522176 h 2998695"/>
              <a:gd name="connsiteX2" fmla="*/ 12192000 w 12192000"/>
              <a:gd name="connsiteY2" fmla="*/ 1543878 h 2998695"/>
              <a:gd name="connsiteX3" fmla="*/ 12192000 w 12192000"/>
              <a:gd name="connsiteY3" fmla="*/ 2998695 h 2998695"/>
              <a:gd name="connsiteX4" fmla="*/ 0 w 12192000"/>
              <a:gd name="connsiteY4" fmla="*/ 2998695 h 2998695"/>
              <a:gd name="connsiteX5" fmla="*/ 0 w 12192000"/>
              <a:gd name="connsiteY5" fmla="*/ 1219336 h 2998695"/>
              <a:gd name="connsiteX6" fmla="*/ 187307 w 12192000"/>
              <a:gd name="connsiteY6" fmla="*/ 1110045 h 2998695"/>
              <a:gd name="connsiteX7" fmla="*/ 5876365 w 12192000"/>
              <a:gd name="connsiteY7" fmla="*/ 0 h 2998695"/>
              <a:gd name="connsiteX0" fmla="*/ 5876365 w 12192000"/>
              <a:gd name="connsiteY0" fmla="*/ 259804 h 3258499"/>
              <a:gd name="connsiteX1" fmla="*/ 12169592 w 12192000"/>
              <a:gd name="connsiteY1" fmla="*/ 1781980 h 3258499"/>
              <a:gd name="connsiteX2" fmla="*/ 12192000 w 12192000"/>
              <a:gd name="connsiteY2" fmla="*/ 1803682 h 3258499"/>
              <a:gd name="connsiteX3" fmla="*/ 12192000 w 12192000"/>
              <a:gd name="connsiteY3" fmla="*/ 3258499 h 3258499"/>
              <a:gd name="connsiteX4" fmla="*/ 0 w 12192000"/>
              <a:gd name="connsiteY4" fmla="*/ 3258499 h 3258499"/>
              <a:gd name="connsiteX5" fmla="*/ 0 w 12192000"/>
              <a:gd name="connsiteY5" fmla="*/ 1479140 h 3258499"/>
              <a:gd name="connsiteX6" fmla="*/ 187307 w 12192000"/>
              <a:gd name="connsiteY6" fmla="*/ 1369849 h 3258499"/>
              <a:gd name="connsiteX7" fmla="*/ 5876365 w 12192000"/>
              <a:gd name="connsiteY7" fmla="*/ 259804 h 3258499"/>
              <a:gd name="connsiteX0" fmla="*/ 6373906 w 12192000"/>
              <a:gd name="connsiteY0" fmla="*/ 637610 h 2345387"/>
              <a:gd name="connsiteX1" fmla="*/ 12169592 w 12192000"/>
              <a:gd name="connsiteY1" fmla="*/ 868868 h 2345387"/>
              <a:gd name="connsiteX2" fmla="*/ 12192000 w 12192000"/>
              <a:gd name="connsiteY2" fmla="*/ 890570 h 2345387"/>
              <a:gd name="connsiteX3" fmla="*/ 12192000 w 12192000"/>
              <a:gd name="connsiteY3" fmla="*/ 2345387 h 2345387"/>
              <a:gd name="connsiteX4" fmla="*/ 0 w 12192000"/>
              <a:gd name="connsiteY4" fmla="*/ 2345387 h 2345387"/>
              <a:gd name="connsiteX5" fmla="*/ 0 w 12192000"/>
              <a:gd name="connsiteY5" fmla="*/ 566028 h 2345387"/>
              <a:gd name="connsiteX6" fmla="*/ 187307 w 12192000"/>
              <a:gd name="connsiteY6" fmla="*/ 456737 h 2345387"/>
              <a:gd name="connsiteX7" fmla="*/ 6373906 w 12192000"/>
              <a:gd name="connsiteY7" fmla="*/ 637610 h 2345387"/>
              <a:gd name="connsiteX0" fmla="*/ 6373906 w 12192000"/>
              <a:gd name="connsiteY0" fmla="*/ 1063129 h 2770906"/>
              <a:gd name="connsiteX1" fmla="*/ 12169592 w 12192000"/>
              <a:gd name="connsiteY1" fmla="*/ 1294387 h 2770906"/>
              <a:gd name="connsiteX2" fmla="*/ 12192000 w 12192000"/>
              <a:gd name="connsiteY2" fmla="*/ 1316089 h 2770906"/>
              <a:gd name="connsiteX3" fmla="*/ 12192000 w 12192000"/>
              <a:gd name="connsiteY3" fmla="*/ 2770906 h 2770906"/>
              <a:gd name="connsiteX4" fmla="*/ 0 w 12192000"/>
              <a:gd name="connsiteY4" fmla="*/ 2770906 h 2770906"/>
              <a:gd name="connsiteX5" fmla="*/ 0 w 12192000"/>
              <a:gd name="connsiteY5" fmla="*/ 991547 h 2770906"/>
              <a:gd name="connsiteX6" fmla="*/ 187307 w 12192000"/>
              <a:gd name="connsiteY6" fmla="*/ 882256 h 2770906"/>
              <a:gd name="connsiteX7" fmla="*/ 3133165 w 12192000"/>
              <a:gd name="connsiteY7" fmla="*/ 812 h 2770906"/>
              <a:gd name="connsiteX8" fmla="*/ 6373906 w 12192000"/>
              <a:gd name="connsiteY8" fmla="*/ 1063129 h 2770906"/>
              <a:gd name="connsiteX0" fmla="*/ 6373906 w 12192000"/>
              <a:gd name="connsiteY0" fmla="*/ 1064224 h 2772001"/>
              <a:gd name="connsiteX1" fmla="*/ 12169592 w 12192000"/>
              <a:gd name="connsiteY1" fmla="*/ 1295482 h 2772001"/>
              <a:gd name="connsiteX2" fmla="*/ 12192000 w 12192000"/>
              <a:gd name="connsiteY2" fmla="*/ 1317184 h 2772001"/>
              <a:gd name="connsiteX3" fmla="*/ 12192000 w 12192000"/>
              <a:gd name="connsiteY3" fmla="*/ 2772001 h 2772001"/>
              <a:gd name="connsiteX4" fmla="*/ 0 w 12192000"/>
              <a:gd name="connsiteY4" fmla="*/ 2772001 h 2772001"/>
              <a:gd name="connsiteX5" fmla="*/ 0 w 12192000"/>
              <a:gd name="connsiteY5" fmla="*/ 992642 h 2772001"/>
              <a:gd name="connsiteX6" fmla="*/ 187307 w 12192000"/>
              <a:gd name="connsiteY6" fmla="*/ 883351 h 2772001"/>
              <a:gd name="connsiteX7" fmla="*/ 3133165 w 12192000"/>
              <a:gd name="connsiteY7" fmla="*/ 1907 h 2772001"/>
              <a:gd name="connsiteX8" fmla="*/ 6373906 w 12192000"/>
              <a:gd name="connsiteY8" fmla="*/ 1064224 h 27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772001">
                <a:moveTo>
                  <a:pt x="6373906" y="1064224"/>
                </a:moveTo>
                <a:cubicBezTo>
                  <a:pt x="9209013" y="1064224"/>
                  <a:pt x="11130532" y="424670"/>
                  <a:pt x="12169592" y="1295482"/>
                </a:cubicBezTo>
                <a:lnTo>
                  <a:pt x="12192000" y="1317184"/>
                </a:lnTo>
                <a:lnTo>
                  <a:pt x="12192000" y="2772001"/>
                </a:lnTo>
                <a:lnTo>
                  <a:pt x="0" y="2772001"/>
                </a:lnTo>
                <a:lnTo>
                  <a:pt x="0" y="992642"/>
                </a:lnTo>
                <a:lnTo>
                  <a:pt x="187307" y="883351"/>
                </a:lnTo>
                <a:cubicBezTo>
                  <a:pt x="628819" y="789946"/>
                  <a:pt x="2102065" y="-28238"/>
                  <a:pt x="3133165" y="1907"/>
                </a:cubicBezTo>
                <a:cubicBezTo>
                  <a:pt x="5293818" y="-48630"/>
                  <a:pt x="4787153" y="920346"/>
                  <a:pt x="6373906" y="1064224"/>
                </a:cubicBezTo>
                <a:close/>
              </a:path>
            </a:pathLst>
          </a:custGeom>
          <a:solidFill>
            <a:srgbClr val="AB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BD158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0659 w 12192000"/>
              <a:gd name="connsiteY0" fmla="*/ 367752 h 6858000"/>
              <a:gd name="connsiteX1" fmla="*/ 340659 w 12192000"/>
              <a:gd name="connsiteY1" fmla="*/ 6490249 h 6858000"/>
              <a:gd name="connsiteX2" fmla="*/ 11851341 w 12192000"/>
              <a:gd name="connsiteY2" fmla="*/ 6490249 h 6858000"/>
              <a:gd name="connsiteX3" fmla="*/ 11851341 w 12192000"/>
              <a:gd name="connsiteY3" fmla="*/ 36775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659" y="367752"/>
                </a:moveTo>
                <a:lnTo>
                  <a:pt x="340659" y="6490249"/>
                </a:lnTo>
                <a:lnTo>
                  <a:pt x="11851341" y="6490249"/>
                </a:lnTo>
                <a:lnTo>
                  <a:pt x="11851341" y="3677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01996" y="616293"/>
            <a:ext cx="439716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Две улитки-</a:t>
            </a:r>
            <a:r>
              <a:rPr lang="ru-RU" sz="2800" dirty="0" err="1" smtClean="0"/>
              <a:t>марафонки</a:t>
            </a:r>
            <a:endParaRPr lang="ru-RU" sz="2800" dirty="0" smtClean="0"/>
          </a:p>
          <a:p>
            <a:r>
              <a:rPr lang="ru-RU" sz="2800" dirty="0" smtClean="0"/>
              <a:t>Начали во вторник гонки.</a:t>
            </a:r>
          </a:p>
          <a:p>
            <a:r>
              <a:rPr lang="ru-RU" sz="2800" dirty="0" smtClean="0"/>
              <a:t>Первая ползла быстрей –</a:t>
            </a:r>
          </a:p>
          <a:p>
            <a:r>
              <a:rPr lang="ru-RU" sz="2800" dirty="0" smtClean="0"/>
              <a:t>Доползла за восемь дней.</a:t>
            </a:r>
          </a:p>
          <a:p>
            <a:r>
              <a:rPr lang="ru-RU" sz="2800" dirty="0" smtClean="0"/>
              <a:t>Так в какой же день недели</a:t>
            </a:r>
          </a:p>
          <a:p>
            <a:r>
              <a:rPr lang="ru-RU" sz="2800" dirty="0" smtClean="0"/>
              <a:t>Ей медаль на дом надели?</a:t>
            </a:r>
          </a:p>
          <a:p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74" l="4297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92" t="40161" r="6470" b="19643"/>
          <a:stretch/>
        </p:blipFill>
        <p:spPr>
          <a:xfrm>
            <a:off x="6786125" y="2347752"/>
            <a:ext cx="4286004" cy="399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079" y1="28921" x2="76987" y2="8554"/>
                        <a14:foregroundMark x1="77824" y1="9165" x2="87169" y2="10387"/>
                        <a14:foregroundMark x1="84240" y1="28921" x2="84240" y2="28921"/>
                        <a14:foregroundMark x1="84240" y1="28921" x2="84240" y2="28921"/>
                        <a14:foregroundMark x1="86750" y1="12831" x2="84658" y2="30143"/>
                        <a14:foregroundMark x1="84240" y1="15275" x2="79916" y2="27088"/>
                        <a14:foregroundMark x1="60669" y1="73116" x2="56067" y2="41141"/>
                        <a14:foregroundMark x1="74059" y1="53971" x2="74059" y2="53971"/>
                        <a14:foregroundMark x1="61506" y1="74949" x2="61506" y2="74949"/>
                        <a14:foregroundMark x1="63598" y1="49695" x2="66946" y2="60081"/>
                        <a14:foregroundMark x1="66109" y1="64358" x2="66109" y2="64358"/>
                        <a14:foregroundMark x1="67364" y1="60692" x2="67364" y2="60692"/>
                        <a14:foregroundMark x1="66527" y1="53971" x2="66527" y2="53971"/>
                        <a14:foregroundMark x1="66946" y1="51527" x2="66946" y2="51527"/>
                        <a14:foregroundMark x1="64017" y1="46640" x2="64017" y2="46640"/>
                        <a14:foregroundMark x1="68201" y1="48473" x2="68619" y2="53360"/>
                        <a14:foregroundMark x1="69456" y1="55804" x2="69456" y2="55804"/>
                        <a14:foregroundMark x1="66527" y1="50305" x2="66527" y2="50305"/>
                        <a14:foregroundMark x1="63180" y1="47862" x2="63180" y2="47862"/>
                        <a14:foregroundMark x1="62343" y1="54582" x2="62343" y2="54582"/>
                        <a14:foregroundMark x1="63180" y1="57637" x2="63180" y2="57637"/>
                        <a14:foregroundMark x1="61088" y1="59470" x2="62343" y2="57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0947" y="3312671"/>
            <a:ext cx="4038215" cy="2765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16293"/>
            <a:ext cx="5434599" cy="23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4248443"/>
            <a:ext cx="12192000" cy="2609557"/>
          </a:xfrm>
          <a:custGeom>
            <a:avLst/>
            <a:gdLst>
              <a:gd name="connsiteX0" fmla="*/ 5862918 w 12192000"/>
              <a:gd name="connsiteY0" fmla="*/ 0 h 2958354"/>
              <a:gd name="connsiteX1" fmla="*/ 12169592 w 12192000"/>
              <a:gd name="connsiteY1" fmla="*/ 1481835 h 2958354"/>
              <a:gd name="connsiteX2" fmla="*/ 12192000 w 12192000"/>
              <a:gd name="connsiteY2" fmla="*/ 1503537 h 2958354"/>
              <a:gd name="connsiteX3" fmla="*/ 12192000 w 12192000"/>
              <a:gd name="connsiteY3" fmla="*/ 2958354 h 2958354"/>
              <a:gd name="connsiteX4" fmla="*/ 0 w 12192000"/>
              <a:gd name="connsiteY4" fmla="*/ 2958354 h 2958354"/>
              <a:gd name="connsiteX5" fmla="*/ 0 w 12192000"/>
              <a:gd name="connsiteY5" fmla="*/ 1178995 h 2958354"/>
              <a:gd name="connsiteX6" fmla="*/ 187307 w 12192000"/>
              <a:gd name="connsiteY6" fmla="*/ 1069704 h 2958354"/>
              <a:gd name="connsiteX7" fmla="*/ 5862918 w 12192000"/>
              <a:gd name="connsiteY7" fmla="*/ 0 h 2958354"/>
              <a:gd name="connsiteX0" fmla="*/ 5876365 w 12192000"/>
              <a:gd name="connsiteY0" fmla="*/ 0 h 2998695"/>
              <a:gd name="connsiteX1" fmla="*/ 12169592 w 12192000"/>
              <a:gd name="connsiteY1" fmla="*/ 1522176 h 2998695"/>
              <a:gd name="connsiteX2" fmla="*/ 12192000 w 12192000"/>
              <a:gd name="connsiteY2" fmla="*/ 1543878 h 2998695"/>
              <a:gd name="connsiteX3" fmla="*/ 12192000 w 12192000"/>
              <a:gd name="connsiteY3" fmla="*/ 2998695 h 2998695"/>
              <a:gd name="connsiteX4" fmla="*/ 0 w 12192000"/>
              <a:gd name="connsiteY4" fmla="*/ 2998695 h 2998695"/>
              <a:gd name="connsiteX5" fmla="*/ 0 w 12192000"/>
              <a:gd name="connsiteY5" fmla="*/ 1219336 h 2998695"/>
              <a:gd name="connsiteX6" fmla="*/ 187307 w 12192000"/>
              <a:gd name="connsiteY6" fmla="*/ 1110045 h 2998695"/>
              <a:gd name="connsiteX7" fmla="*/ 5876365 w 12192000"/>
              <a:gd name="connsiteY7" fmla="*/ 0 h 2998695"/>
              <a:gd name="connsiteX0" fmla="*/ 5876365 w 12192000"/>
              <a:gd name="connsiteY0" fmla="*/ 259804 h 3258499"/>
              <a:gd name="connsiteX1" fmla="*/ 12169592 w 12192000"/>
              <a:gd name="connsiteY1" fmla="*/ 1781980 h 3258499"/>
              <a:gd name="connsiteX2" fmla="*/ 12192000 w 12192000"/>
              <a:gd name="connsiteY2" fmla="*/ 1803682 h 3258499"/>
              <a:gd name="connsiteX3" fmla="*/ 12192000 w 12192000"/>
              <a:gd name="connsiteY3" fmla="*/ 3258499 h 3258499"/>
              <a:gd name="connsiteX4" fmla="*/ 0 w 12192000"/>
              <a:gd name="connsiteY4" fmla="*/ 3258499 h 3258499"/>
              <a:gd name="connsiteX5" fmla="*/ 0 w 12192000"/>
              <a:gd name="connsiteY5" fmla="*/ 1479140 h 3258499"/>
              <a:gd name="connsiteX6" fmla="*/ 187307 w 12192000"/>
              <a:gd name="connsiteY6" fmla="*/ 1369849 h 3258499"/>
              <a:gd name="connsiteX7" fmla="*/ 5876365 w 12192000"/>
              <a:gd name="connsiteY7" fmla="*/ 259804 h 3258499"/>
              <a:gd name="connsiteX0" fmla="*/ 6373906 w 12192000"/>
              <a:gd name="connsiteY0" fmla="*/ 637610 h 2345387"/>
              <a:gd name="connsiteX1" fmla="*/ 12169592 w 12192000"/>
              <a:gd name="connsiteY1" fmla="*/ 868868 h 2345387"/>
              <a:gd name="connsiteX2" fmla="*/ 12192000 w 12192000"/>
              <a:gd name="connsiteY2" fmla="*/ 890570 h 2345387"/>
              <a:gd name="connsiteX3" fmla="*/ 12192000 w 12192000"/>
              <a:gd name="connsiteY3" fmla="*/ 2345387 h 2345387"/>
              <a:gd name="connsiteX4" fmla="*/ 0 w 12192000"/>
              <a:gd name="connsiteY4" fmla="*/ 2345387 h 2345387"/>
              <a:gd name="connsiteX5" fmla="*/ 0 w 12192000"/>
              <a:gd name="connsiteY5" fmla="*/ 566028 h 2345387"/>
              <a:gd name="connsiteX6" fmla="*/ 187307 w 12192000"/>
              <a:gd name="connsiteY6" fmla="*/ 456737 h 2345387"/>
              <a:gd name="connsiteX7" fmla="*/ 6373906 w 12192000"/>
              <a:gd name="connsiteY7" fmla="*/ 637610 h 2345387"/>
              <a:gd name="connsiteX0" fmla="*/ 6373906 w 12192000"/>
              <a:gd name="connsiteY0" fmla="*/ 1063129 h 2770906"/>
              <a:gd name="connsiteX1" fmla="*/ 12169592 w 12192000"/>
              <a:gd name="connsiteY1" fmla="*/ 1294387 h 2770906"/>
              <a:gd name="connsiteX2" fmla="*/ 12192000 w 12192000"/>
              <a:gd name="connsiteY2" fmla="*/ 1316089 h 2770906"/>
              <a:gd name="connsiteX3" fmla="*/ 12192000 w 12192000"/>
              <a:gd name="connsiteY3" fmla="*/ 2770906 h 2770906"/>
              <a:gd name="connsiteX4" fmla="*/ 0 w 12192000"/>
              <a:gd name="connsiteY4" fmla="*/ 2770906 h 2770906"/>
              <a:gd name="connsiteX5" fmla="*/ 0 w 12192000"/>
              <a:gd name="connsiteY5" fmla="*/ 991547 h 2770906"/>
              <a:gd name="connsiteX6" fmla="*/ 187307 w 12192000"/>
              <a:gd name="connsiteY6" fmla="*/ 882256 h 2770906"/>
              <a:gd name="connsiteX7" fmla="*/ 3133165 w 12192000"/>
              <a:gd name="connsiteY7" fmla="*/ 812 h 2770906"/>
              <a:gd name="connsiteX8" fmla="*/ 6373906 w 12192000"/>
              <a:gd name="connsiteY8" fmla="*/ 1063129 h 2770906"/>
              <a:gd name="connsiteX0" fmla="*/ 6373906 w 12192000"/>
              <a:gd name="connsiteY0" fmla="*/ 1064224 h 2772001"/>
              <a:gd name="connsiteX1" fmla="*/ 12169592 w 12192000"/>
              <a:gd name="connsiteY1" fmla="*/ 1295482 h 2772001"/>
              <a:gd name="connsiteX2" fmla="*/ 12192000 w 12192000"/>
              <a:gd name="connsiteY2" fmla="*/ 1317184 h 2772001"/>
              <a:gd name="connsiteX3" fmla="*/ 12192000 w 12192000"/>
              <a:gd name="connsiteY3" fmla="*/ 2772001 h 2772001"/>
              <a:gd name="connsiteX4" fmla="*/ 0 w 12192000"/>
              <a:gd name="connsiteY4" fmla="*/ 2772001 h 2772001"/>
              <a:gd name="connsiteX5" fmla="*/ 0 w 12192000"/>
              <a:gd name="connsiteY5" fmla="*/ 992642 h 2772001"/>
              <a:gd name="connsiteX6" fmla="*/ 187307 w 12192000"/>
              <a:gd name="connsiteY6" fmla="*/ 883351 h 2772001"/>
              <a:gd name="connsiteX7" fmla="*/ 3133165 w 12192000"/>
              <a:gd name="connsiteY7" fmla="*/ 1907 h 2772001"/>
              <a:gd name="connsiteX8" fmla="*/ 6373906 w 12192000"/>
              <a:gd name="connsiteY8" fmla="*/ 1064224 h 2772001"/>
              <a:gd name="connsiteX0" fmla="*/ 6373906 w 12192000"/>
              <a:gd name="connsiteY0" fmla="*/ 1072457 h 2780234"/>
              <a:gd name="connsiteX1" fmla="*/ 12169592 w 12192000"/>
              <a:gd name="connsiteY1" fmla="*/ 1303715 h 2780234"/>
              <a:gd name="connsiteX2" fmla="*/ 12192000 w 12192000"/>
              <a:gd name="connsiteY2" fmla="*/ 1325417 h 2780234"/>
              <a:gd name="connsiteX3" fmla="*/ 12192000 w 12192000"/>
              <a:gd name="connsiteY3" fmla="*/ 2780234 h 2780234"/>
              <a:gd name="connsiteX4" fmla="*/ 0 w 12192000"/>
              <a:gd name="connsiteY4" fmla="*/ 2780234 h 2780234"/>
              <a:gd name="connsiteX5" fmla="*/ 0 w 12192000"/>
              <a:gd name="connsiteY5" fmla="*/ 1000875 h 2780234"/>
              <a:gd name="connsiteX6" fmla="*/ 187307 w 12192000"/>
              <a:gd name="connsiteY6" fmla="*/ 891584 h 2780234"/>
              <a:gd name="connsiteX7" fmla="*/ 551329 w 12192000"/>
              <a:gd name="connsiteY7" fmla="*/ 210481 h 2780234"/>
              <a:gd name="connsiteX8" fmla="*/ 3133165 w 12192000"/>
              <a:gd name="connsiteY8" fmla="*/ 10140 h 2780234"/>
              <a:gd name="connsiteX9" fmla="*/ 6373906 w 12192000"/>
              <a:gd name="connsiteY9" fmla="*/ 1072457 h 2780234"/>
              <a:gd name="connsiteX0" fmla="*/ 6373906 w 12192000"/>
              <a:gd name="connsiteY0" fmla="*/ 1116123 h 2823900"/>
              <a:gd name="connsiteX1" fmla="*/ 12169592 w 12192000"/>
              <a:gd name="connsiteY1" fmla="*/ 1347381 h 2823900"/>
              <a:gd name="connsiteX2" fmla="*/ 12192000 w 12192000"/>
              <a:gd name="connsiteY2" fmla="*/ 1369083 h 2823900"/>
              <a:gd name="connsiteX3" fmla="*/ 12192000 w 12192000"/>
              <a:gd name="connsiteY3" fmla="*/ 2823900 h 2823900"/>
              <a:gd name="connsiteX4" fmla="*/ 0 w 12192000"/>
              <a:gd name="connsiteY4" fmla="*/ 2823900 h 2823900"/>
              <a:gd name="connsiteX5" fmla="*/ 0 w 12192000"/>
              <a:gd name="connsiteY5" fmla="*/ 1044541 h 2823900"/>
              <a:gd name="connsiteX6" fmla="*/ 187307 w 12192000"/>
              <a:gd name="connsiteY6" fmla="*/ 935250 h 2823900"/>
              <a:gd name="connsiteX7" fmla="*/ 551329 w 12192000"/>
              <a:gd name="connsiteY7" fmla="*/ 254147 h 2823900"/>
              <a:gd name="connsiteX8" fmla="*/ 1801906 w 12192000"/>
              <a:gd name="connsiteY8" fmla="*/ 218457 h 2823900"/>
              <a:gd name="connsiteX9" fmla="*/ 3133165 w 12192000"/>
              <a:gd name="connsiteY9" fmla="*/ 53806 h 2823900"/>
              <a:gd name="connsiteX10" fmla="*/ 6373906 w 12192000"/>
              <a:gd name="connsiteY10" fmla="*/ 1116123 h 2823900"/>
              <a:gd name="connsiteX0" fmla="*/ 7611035 w 12192000"/>
              <a:gd name="connsiteY0" fmla="*/ 271436 h 2823900"/>
              <a:gd name="connsiteX1" fmla="*/ 12169592 w 12192000"/>
              <a:gd name="connsiteY1" fmla="*/ 1347381 h 2823900"/>
              <a:gd name="connsiteX2" fmla="*/ 12192000 w 12192000"/>
              <a:gd name="connsiteY2" fmla="*/ 1369083 h 2823900"/>
              <a:gd name="connsiteX3" fmla="*/ 12192000 w 12192000"/>
              <a:gd name="connsiteY3" fmla="*/ 2823900 h 2823900"/>
              <a:gd name="connsiteX4" fmla="*/ 0 w 12192000"/>
              <a:gd name="connsiteY4" fmla="*/ 2823900 h 2823900"/>
              <a:gd name="connsiteX5" fmla="*/ 0 w 12192000"/>
              <a:gd name="connsiteY5" fmla="*/ 1044541 h 2823900"/>
              <a:gd name="connsiteX6" fmla="*/ 187307 w 12192000"/>
              <a:gd name="connsiteY6" fmla="*/ 935250 h 2823900"/>
              <a:gd name="connsiteX7" fmla="*/ 551329 w 12192000"/>
              <a:gd name="connsiteY7" fmla="*/ 254147 h 2823900"/>
              <a:gd name="connsiteX8" fmla="*/ 1801906 w 12192000"/>
              <a:gd name="connsiteY8" fmla="*/ 218457 h 2823900"/>
              <a:gd name="connsiteX9" fmla="*/ 3133165 w 12192000"/>
              <a:gd name="connsiteY9" fmla="*/ 53806 h 2823900"/>
              <a:gd name="connsiteX10" fmla="*/ 7611035 w 12192000"/>
              <a:gd name="connsiteY10" fmla="*/ 271436 h 2823900"/>
              <a:gd name="connsiteX0" fmla="*/ 7611035 w 12195389"/>
              <a:gd name="connsiteY0" fmla="*/ 271436 h 2823900"/>
              <a:gd name="connsiteX1" fmla="*/ 11779624 w 12195389"/>
              <a:gd name="connsiteY1" fmla="*/ 242251 h 2823900"/>
              <a:gd name="connsiteX2" fmla="*/ 12169592 w 12195389"/>
              <a:gd name="connsiteY2" fmla="*/ 1347381 h 2823900"/>
              <a:gd name="connsiteX3" fmla="*/ 12192000 w 12195389"/>
              <a:gd name="connsiteY3" fmla="*/ 1369083 h 2823900"/>
              <a:gd name="connsiteX4" fmla="*/ 12192000 w 12195389"/>
              <a:gd name="connsiteY4" fmla="*/ 2823900 h 2823900"/>
              <a:gd name="connsiteX5" fmla="*/ 0 w 12195389"/>
              <a:gd name="connsiteY5" fmla="*/ 2823900 h 2823900"/>
              <a:gd name="connsiteX6" fmla="*/ 0 w 12195389"/>
              <a:gd name="connsiteY6" fmla="*/ 1044541 h 2823900"/>
              <a:gd name="connsiteX7" fmla="*/ 187307 w 12195389"/>
              <a:gd name="connsiteY7" fmla="*/ 935250 h 2823900"/>
              <a:gd name="connsiteX8" fmla="*/ 551329 w 12195389"/>
              <a:gd name="connsiteY8" fmla="*/ 254147 h 2823900"/>
              <a:gd name="connsiteX9" fmla="*/ 1801906 w 12195389"/>
              <a:gd name="connsiteY9" fmla="*/ 218457 h 2823900"/>
              <a:gd name="connsiteX10" fmla="*/ 3133165 w 12195389"/>
              <a:gd name="connsiteY10" fmla="*/ 53806 h 2823900"/>
              <a:gd name="connsiteX11" fmla="*/ 7611035 w 12195389"/>
              <a:gd name="connsiteY11" fmla="*/ 271436 h 2823900"/>
              <a:gd name="connsiteX0" fmla="*/ 7611035 w 12192000"/>
              <a:gd name="connsiteY0" fmla="*/ 271436 h 2823900"/>
              <a:gd name="connsiteX1" fmla="*/ 8915400 w 12192000"/>
              <a:gd name="connsiteY1" fmla="*/ 135179 h 2823900"/>
              <a:gd name="connsiteX2" fmla="*/ 11779624 w 12192000"/>
              <a:gd name="connsiteY2" fmla="*/ 242251 h 2823900"/>
              <a:gd name="connsiteX3" fmla="*/ 12169592 w 12192000"/>
              <a:gd name="connsiteY3" fmla="*/ 1347381 h 2823900"/>
              <a:gd name="connsiteX4" fmla="*/ 12192000 w 12192000"/>
              <a:gd name="connsiteY4" fmla="*/ 1369083 h 2823900"/>
              <a:gd name="connsiteX5" fmla="*/ 12192000 w 12192000"/>
              <a:gd name="connsiteY5" fmla="*/ 2823900 h 2823900"/>
              <a:gd name="connsiteX6" fmla="*/ 0 w 12192000"/>
              <a:gd name="connsiteY6" fmla="*/ 2823900 h 2823900"/>
              <a:gd name="connsiteX7" fmla="*/ 0 w 12192000"/>
              <a:gd name="connsiteY7" fmla="*/ 1044541 h 2823900"/>
              <a:gd name="connsiteX8" fmla="*/ 187307 w 12192000"/>
              <a:gd name="connsiteY8" fmla="*/ 935250 h 2823900"/>
              <a:gd name="connsiteX9" fmla="*/ 551329 w 12192000"/>
              <a:gd name="connsiteY9" fmla="*/ 254147 h 2823900"/>
              <a:gd name="connsiteX10" fmla="*/ 1801906 w 12192000"/>
              <a:gd name="connsiteY10" fmla="*/ 218457 h 2823900"/>
              <a:gd name="connsiteX11" fmla="*/ 3133165 w 12192000"/>
              <a:gd name="connsiteY11" fmla="*/ 53806 h 2823900"/>
              <a:gd name="connsiteX12" fmla="*/ 7611035 w 12192000"/>
              <a:gd name="connsiteY12" fmla="*/ 271436 h 2823900"/>
              <a:gd name="connsiteX0" fmla="*/ 7611035 w 12192000"/>
              <a:gd name="connsiteY0" fmla="*/ 271436 h 2823900"/>
              <a:gd name="connsiteX1" fmla="*/ 8915400 w 12192000"/>
              <a:gd name="connsiteY1" fmla="*/ 135179 h 2823900"/>
              <a:gd name="connsiteX2" fmla="*/ 10085294 w 12192000"/>
              <a:gd name="connsiteY2" fmla="*/ 230354 h 2823900"/>
              <a:gd name="connsiteX3" fmla="*/ 11779624 w 12192000"/>
              <a:gd name="connsiteY3" fmla="*/ 242251 h 2823900"/>
              <a:gd name="connsiteX4" fmla="*/ 12169592 w 12192000"/>
              <a:gd name="connsiteY4" fmla="*/ 1347381 h 2823900"/>
              <a:gd name="connsiteX5" fmla="*/ 12192000 w 12192000"/>
              <a:gd name="connsiteY5" fmla="*/ 1369083 h 2823900"/>
              <a:gd name="connsiteX6" fmla="*/ 12192000 w 12192000"/>
              <a:gd name="connsiteY6" fmla="*/ 2823900 h 2823900"/>
              <a:gd name="connsiteX7" fmla="*/ 0 w 12192000"/>
              <a:gd name="connsiteY7" fmla="*/ 2823900 h 2823900"/>
              <a:gd name="connsiteX8" fmla="*/ 0 w 12192000"/>
              <a:gd name="connsiteY8" fmla="*/ 1044541 h 2823900"/>
              <a:gd name="connsiteX9" fmla="*/ 187307 w 12192000"/>
              <a:gd name="connsiteY9" fmla="*/ 935250 h 2823900"/>
              <a:gd name="connsiteX10" fmla="*/ 551329 w 12192000"/>
              <a:gd name="connsiteY10" fmla="*/ 254147 h 2823900"/>
              <a:gd name="connsiteX11" fmla="*/ 1801906 w 12192000"/>
              <a:gd name="connsiteY11" fmla="*/ 218457 h 2823900"/>
              <a:gd name="connsiteX12" fmla="*/ 3133165 w 12192000"/>
              <a:gd name="connsiteY12" fmla="*/ 53806 h 2823900"/>
              <a:gd name="connsiteX13" fmla="*/ 7611035 w 12192000"/>
              <a:gd name="connsiteY13" fmla="*/ 271436 h 2823900"/>
              <a:gd name="connsiteX0" fmla="*/ 7611035 w 12192000"/>
              <a:gd name="connsiteY0" fmla="*/ 298950 h 2851414"/>
              <a:gd name="connsiteX1" fmla="*/ 8915400 w 12192000"/>
              <a:gd name="connsiteY1" fmla="*/ 162693 h 2851414"/>
              <a:gd name="connsiteX2" fmla="*/ 10085294 w 12192000"/>
              <a:gd name="connsiteY2" fmla="*/ 257868 h 2851414"/>
              <a:gd name="connsiteX3" fmla="*/ 11779624 w 12192000"/>
              <a:gd name="connsiteY3" fmla="*/ 269765 h 2851414"/>
              <a:gd name="connsiteX4" fmla="*/ 12169592 w 12192000"/>
              <a:gd name="connsiteY4" fmla="*/ 1374895 h 2851414"/>
              <a:gd name="connsiteX5" fmla="*/ 12192000 w 12192000"/>
              <a:gd name="connsiteY5" fmla="*/ 1396597 h 2851414"/>
              <a:gd name="connsiteX6" fmla="*/ 12192000 w 12192000"/>
              <a:gd name="connsiteY6" fmla="*/ 2851414 h 2851414"/>
              <a:gd name="connsiteX7" fmla="*/ 0 w 12192000"/>
              <a:gd name="connsiteY7" fmla="*/ 2851414 h 2851414"/>
              <a:gd name="connsiteX8" fmla="*/ 0 w 12192000"/>
              <a:gd name="connsiteY8" fmla="*/ 1072055 h 2851414"/>
              <a:gd name="connsiteX9" fmla="*/ 187307 w 12192000"/>
              <a:gd name="connsiteY9" fmla="*/ 962764 h 2851414"/>
              <a:gd name="connsiteX10" fmla="*/ 551329 w 12192000"/>
              <a:gd name="connsiteY10" fmla="*/ 281661 h 2851414"/>
              <a:gd name="connsiteX11" fmla="*/ 1801906 w 12192000"/>
              <a:gd name="connsiteY11" fmla="*/ 245971 h 2851414"/>
              <a:gd name="connsiteX12" fmla="*/ 3133165 w 12192000"/>
              <a:gd name="connsiteY12" fmla="*/ 81320 h 2851414"/>
              <a:gd name="connsiteX13" fmla="*/ 6710082 w 12192000"/>
              <a:gd name="connsiteY13" fmla="*/ 8031 h 2851414"/>
              <a:gd name="connsiteX14" fmla="*/ 7611035 w 12192000"/>
              <a:gd name="connsiteY14" fmla="*/ 298950 h 2851414"/>
              <a:gd name="connsiteX0" fmla="*/ 7611035 w 12192000"/>
              <a:gd name="connsiteY0" fmla="*/ 296968 h 2849432"/>
              <a:gd name="connsiteX1" fmla="*/ 8915400 w 12192000"/>
              <a:gd name="connsiteY1" fmla="*/ 160711 h 2849432"/>
              <a:gd name="connsiteX2" fmla="*/ 10085294 w 12192000"/>
              <a:gd name="connsiteY2" fmla="*/ 255886 h 2849432"/>
              <a:gd name="connsiteX3" fmla="*/ 11779624 w 12192000"/>
              <a:gd name="connsiteY3" fmla="*/ 267783 h 2849432"/>
              <a:gd name="connsiteX4" fmla="*/ 12169592 w 12192000"/>
              <a:gd name="connsiteY4" fmla="*/ 1372913 h 2849432"/>
              <a:gd name="connsiteX5" fmla="*/ 12192000 w 12192000"/>
              <a:gd name="connsiteY5" fmla="*/ 1394615 h 2849432"/>
              <a:gd name="connsiteX6" fmla="*/ 12192000 w 12192000"/>
              <a:gd name="connsiteY6" fmla="*/ 2849432 h 2849432"/>
              <a:gd name="connsiteX7" fmla="*/ 0 w 12192000"/>
              <a:gd name="connsiteY7" fmla="*/ 2849432 h 2849432"/>
              <a:gd name="connsiteX8" fmla="*/ 0 w 12192000"/>
              <a:gd name="connsiteY8" fmla="*/ 1070073 h 2849432"/>
              <a:gd name="connsiteX9" fmla="*/ 187307 w 12192000"/>
              <a:gd name="connsiteY9" fmla="*/ 960782 h 2849432"/>
              <a:gd name="connsiteX10" fmla="*/ 551329 w 12192000"/>
              <a:gd name="connsiteY10" fmla="*/ 279679 h 2849432"/>
              <a:gd name="connsiteX11" fmla="*/ 1801906 w 12192000"/>
              <a:gd name="connsiteY11" fmla="*/ 243989 h 2849432"/>
              <a:gd name="connsiteX12" fmla="*/ 3133165 w 12192000"/>
              <a:gd name="connsiteY12" fmla="*/ 79338 h 2849432"/>
              <a:gd name="connsiteX13" fmla="*/ 5311588 w 12192000"/>
              <a:gd name="connsiteY13" fmla="*/ 208299 h 2849432"/>
              <a:gd name="connsiteX14" fmla="*/ 6710082 w 12192000"/>
              <a:gd name="connsiteY14" fmla="*/ 6049 h 2849432"/>
              <a:gd name="connsiteX15" fmla="*/ 7611035 w 12192000"/>
              <a:gd name="connsiteY15" fmla="*/ 296968 h 2849432"/>
              <a:gd name="connsiteX0" fmla="*/ 7611035 w 12192000"/>
              <a:gd name="connsiteY0" fmla="*/ 297183 h 2849647"/>
              <a:gd name="connsiteX1" fmla="*/ 8915400 w 12192000"/>
              <a:gd name="connsiteY1" fmla="*/ 160926 h 2849647"/>
              <a:gd name="connsiteX2" fmla="*/ 10085294 w 12192000"/>
              <a:gd name="connsiteY2" fmla="*/ 256101 h 2849647"/>
              <a:gd name="connsiteX3" fmla="*/ 11779624 w 12192000"/>
              <a:gd name="connsiteY3" fmla="*/ 267998 h 2849647"/>
              <a:gd name="connsiteX4" fmla="*/ 12169592 w 12192000"/>
              <a:gd name="connsiteY4" fmla="*/ 1373128 h 2849647"/>
              <a:gd name="connsiteX5" fmla="*/ 12192000 w 12192000"/>
              <a:gd name="connsiteY5" fmla="*/ 1394830 h 2849647"/>
              <a:gd name="connsiteX6" fmla="*/ 12192000 w 12192000"/>
              <a:gd name="connsiteY6" fmla="*/ 2849647 h 2849647"/>
              <a:gd name="connsiteX7" fmla="*/ 0 w 12192000"/>
              <a:gd name="connsiteY7" fmla="*/ 2849647 h 2849647"/>
              <a:gd name="connsiteX8" fmla="*/ 0 w 12192000"/>
              <a:gd name="connsiteY8" fmla="*/ 1070288 h 2849647"/>
              <a:gd name="connsiteX9" fmla="*/ 187307 w 12192000"/>
              <a:gd name="connsiteY9" fmla="*/ 960997 h 2849647"/>
              <a:gd name="connsiteX10" fmla="*/ 551329 w 12192000"/>
              <a:gd name="connsiteY10" fmla="*/ 279894 h 2849647"/>
              <a:gd name="connsiteX11" fmla="*/ 1801906 w 12192000"/>
              <a:gd name="connsiteY11" fmla="*/ 244204 h 2849647"/>
              <a:gd name="connsiteX12" fmla="*/ 3133165 w 12192000"/>
              <a:gd name="connsiteY12" fmla="*/ 79553 h 2849647"/>
              <a:gd name="connsiteX13" fmla="*/ 4235824 w 12192000"/>
              <a:gd name="connsiteY13" fmla="*/ 41956 h 2849647"/>
              <a:gd name="connsiteX14" fmla="*/ 5311588 w 12192000"/>
              <a:gd name="connsiteY14" fmla="*/ 208514 h 2849647"/>
              <a:gd name="connsiteX15" fmla="*/ 6710082 w 12192000"/>
              <a:gd name="connsiteY15" fmla="*/ 6264 h 2849647"/>
              <a:gd name="connsiteX16" fmla="*/ 7611035 w 12192000"/>
              <a:gd name="connsiteY16" fmla="*/ 297183 h 2849647"/>
              <a:gd name="connsiteX0" fmla="*/ 7611035 w 12192000"/>
              <a:gd name="connsiteY0" fmla="*/ 297183 h 2849647"/>
              <a:gd name="connsiteX1" fmla="*/ 8915400 w 12192000"/>
              <a:gd name="connsiteY1" fmla="*/ 160926 h 2849647"/>
              <a:gd name="connsiteX2" fmla="*/ 10085294 w 12192000"/>
              <a:gd name="connsiteY2" fmla="*/ 256101 h 2849647"/>
              <a:gd name="connsiteX3" fmla="*/ 11779624 w 12192000"/>
              <a:gd name="connsiteY3" fmla="*/ 267998 h 2849647"/>
              <a:gd name="connsiteX4" fmla="*/ 12169592 w 12192000"/>
              <a:gd name="connsiteY4" fmla="*/ 1373128 h 2849647"/>
              <a:gd name="connsiteX5" fmla="*/ 12192000 w 12192000"/>
              <a:gd name="connsiteY5" fmla="*/ 1394830 h 2849647"/>
              <a:gd name="connsiteX6" fmla="*/ 12192000 w 12192000"/>
              <a:gd name="connsiteY6" fmla="*/ 2849647 h 2849647"/>
              <a:gd name="connsiteX7" fmla="*/ 0 w 12192000"/>
              <a:gd name="connsiteY7" fmla="*/ 2849647 h 2849647"/>
              <a:gd name="connsiteX8" fmla="*/ 0 w 12192000"/>
              <a:gd name="connsiteY8" fmla="*/ 1070288 h 2849647"/>
              <a:gd name="connsiteX9" fmla="*/ 187307 w 12192000"/>
              <a:gd name="connsiteY9" fmla="*/ 960997 h 2849647"/>
              <a:gd name="connsiteX10" fmla="*/ 551329 w 12192000"/>
              <a:gd name="connsiteY10" fmla="*/ 279894 h 2849647"/>
              <a:gd name="connsiteX11" fmla="*/ 1801906 w 12192000"/>
              <a:gd name="connsiteY11" fmla="*/ 244204 h 2849647"/>
              <a:gd name="connsiteX12" fmla="*/ 3119718 w 12192000"/>
              <a:gd name="connsiteY12" fmla="*/ 258008 h 2849647"/>
              <a:gd name="connsiteX13" fmla="*/ 4235824 w 12192000"/>
              <a:gd name="connsiteY13" fmla="*/ 41956 h 2849647"/>
              <a:gd name="connsiteX14" fmla="*/ 5311588 w 12192000"/>
              <a:gd name="connsiteY14" fmla="*/ 208514 h 2849647"/>
              <a:gd name="connsiteX15" fmla="*/ 6710082 w 12192000"/>
              <a:gd name="connsiteY15" fmla="*/ 6264 h 2849647"/>
              <a:gd name="connsiteX16" fmla="*/ 7611035 w 12192000"/>
              <a:gd name="connsiteY16" fmla="*/ 297183 h 2849647"/>
              <a:gd name="connsiteX0" fmla="*/ 7611035 w 12192000"/>
              <a:gd name="connsiteY0" fmla="*/ 297183 h 2849647"/>
              <a:gd name="connsiteX1" fmla="*/ 8915400 w 12192000"/>
              <a:gd name="connsiteY1" fmla="*/ 160926 h 2849647"/>
              <a:gd name="connsiteX2" fmla="*/ 10085294 w 12192000"/>
              <a:gd name="connsiteY2" fmla="*/ 256101 h 2849647"/>
              <a:gd name="connsiteX3" fmla="*/ 11779624 w 12192000"/>
              <a:gd name="connsiteY3" fmla="*/ 267998 h 2849647"/>
              <a:gd name="connsiteX4" fmla="*/ 12169592 w 12192000"/>
              <a:gd name="connsiteY4" fmla="*/ 1373128 h 2849647"/>
              <a:gd name="connsiteX5" fmla="*/ 12192000 w 12192000"/>
              <a:gd name="connsiteY5" fmla="*/ 1394830 h 2849647"/>
              <a:gd name="connsiteX6" fmla="*/ 12192000 w 12192000"/>
              <a:gd name="connsiteY6" fmla="*/ 2849647 h 2849647"/>
              <a:gd name="connsiteX7" fmla="*/ 0 w 12192000"/>
              <a:gd name="connsiteY7" fmla="*/ 2849647 h 2849647"/>
              <a:gd name="connsiteX8" fmla="*/ 0 w 12192000"/>
              <a:gd name="connsiteY8" fmla="*/ 1070288 h 2849647"/>
              <a:gd name="connsiteX9" fmla="*/ 187307 w 12192000"/>
              <a:gd name="connsiteY9" fmla="*/ 960997 h 2849647"/>
              <a:gd name="connsiteX10" fmla="*/ 551329 w 12192000"/>
              <a:gd name="connsiteY10" fmla="*/ 279894 h 2849647"/>
              <a:gd name="connsiteX11" fmla="*/ 1801906 w 12192000"/>
              <a:gd name="connsiteY11" fmla="*/ 244204 h 2849647"/>
              <a:gd name="connsiteX12" fmla="*/ 2299447 w 12192000"/>
              <a:gd name="connsiteY12" fmla="*/ 113338 h 2849647"/>
              <a:gd name="connsiteX13" fmla="*/ 3119718 w 12192000"/>
              <a:gd name="connsiteY13" fmla="*/ 258008 h 2849647"/>
              <a:gd name="connsiteX14" fmla="*/ 4235824 w 12192000"/>
              <a:gd name="connsiteY14" fmla="*/ 41956 h 2849647"/>
              <a:gd name="connsiteX15" fmla="*/ 5311588 w 12192000"/>
              <a:gd name="connsiteY15" fmla="*/ 208514 h 2849647"/>
              <a:gd name="connsiteX16" fmla="*/ 6710082 w 12192000"/>
              <a:gd name="connsiteY16" fmla="*/ 6264 h 2849647"/>
              <a:gd name="connsiteX17" fmla="*/ 7611035 w 12192000"/>
              <a:gd name="connsiteY17" fmla="*/ 297183 h 28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849647">
                <a:moveTo>
                  <a:pt x="7611035" y="297183"/>
                </a:moveTo>
                <a:cubicBezTo>
                  <a:pt x="8561294" y="330573"/>
                  <a:pt x="8220635" y="165790"/>
                  <a:pt x="8915400" y="160926"/>
                </a:cubicBezTo>
                <a:cubicBezTo>
                  <a:pt x="9323294" y="136234"/>
                  <a:pt x="9607923" y="238256"/>
                  <a:pt x="10085294" y="256101"/>
                </a:cubicBezTo>
                <a:cubicBezTo>
                  <a:pt x="10562665" y="273946"/>
                  <a:pt x="11427759" y="63982"/>
                  <a:pt x="11779624" y="267998"/>
                </a:cubicBezTo>
                <a:cubicBezTo>
                  <a:pt x="12131489" y="472014"/>
                  <a:pt x="11988804" y="1260670"/>
                  <a:pt x="12169592" y="1373128"/>
                </a:cubicBezTo>
                <a:lnTo>
                  <a:pt x="12192000" y="1394830"/>
                </a:lnTo>
                <a:lnTo>
                  <a:pt x="12192000" y="2849647"/>
                </a:lnTo>
                <a:lnTo>
                  <a:pt x="0" y="2849647"/>
                </a:lnTo>
                <a:lnTo>
                  <a:pt x="0" y="1070288"/>
                </a:lnTo>
                <a:lnTo>
                  <a:pt x="187307" y="960997"/>
                </a:lnTo>
                <a:cubicBezTo>
                  <a:pt x="252301" y="930389"/>
                  <a:pt x="60353" y="426801"/>
                  <a:pt x="551329" y="279894"/>
                </a:cubicBezTo>
                <a:cubicBezTo>
                  <a:pt x="811464" y="134652"/>
                  <a:pt x="1371600" y="277594"/>
                  <a:pt x="1801906" y="244204"/>
                </a:cubicBezTo>
                <a:cubicBezTo>
                  <a:pt x="2079812" y="234290"/>
                  <a:pt x="2079812" y="111037"/>
                  <a:pt x="2299447" y="113338"/>
                </a:cubicBezTo>
                <a:cubicBezTo>
                  <a:pt x="2519082" y="115639"/>
                  <a:pt x="2783542" y="287751"/>
                  <a:pt x="3119718" y="258008"/>
                </a:cubicBezTo>
                <a:cubicBezTo>
                  <a:pt x="3455894" y="228265"/>
                  <a:pt x="3872754" y="20463"/>
                  <a:pt x="4235824" y="41956"/>
                </a:cubicBezTo>
                <a:cubicBezTo>
                  <a:pt x="4598894" y="63449"/>
                  <a:pt x="4879041" y="230325"/>
                  <a:pt x="5311588" y="208514"/>
                </a:cubicBezTo>
                <a:cubicBezTo>
                  <a:pt x="5744135" y="186703"/>
                  <a:pt x="6349253" y="-40240"/>
                  <a:pt x="6710082" y="6264"/>
                </a:cubicBezTo>
                <a:cubicBezTo>
                  <a:pt x="7456394" y="42536"/>
                  <a:pt x="7205382" y="299166"/>
                  <a:pt x="7611035" y="297183"/>
                </a:cubicBezTo>
                <a:close/>
              </a:path>
            </a:pathLst>
          </a:custGeom>
          <a:solidFill>
            <a:srgbClr val="00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BD15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6" b="98861" l="3856" r="98201">
                        <a14:foregroundMark x1="57326" y1="18216" x2="57326" y2="18216"/>
                        <a14:foregroundMark x1="58098" y1="10247" x2="58098" y2="10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15645"/>
            <a:ext cx="2198803" cy="37213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04743" y="596533"/>
            <a:ext cx="45912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во вторник, не в субботу,</a:t>
            </a:r>
          </a:p>
          <a:p>
            <a:r>
              <a:rPr lang="ru-RU" sz="2800" dirty="0" smtClean="0"/>
              <a:t>В понедельник, не в четверг</a:t>
            </a:r>
          </a:p>
          <a:p>
            <a:r>
              <a:rPr lang="ru-RU" sz="2800" dirty="0" smtClean="0"/>
              <a:t>Вышла жаба из болота</a:t>
            </a:r>
          </a:p>
          <a:p>
            <a:r>
              <a:rPr lang="ru-RU" sz="2800" dirty="0" smtClean="0"/>
              <a:t>И два дня ругала всех.</a:t>
            </a:r>
          </a:p>
          <a:p>
            <a:r>
              <a:rPr lang="ru-RU" sz="2800" dirty="0" smtClean="0"/>
              <a:t>А на третий день устала,</a:t>
            </a:r>
          </a:p>
          <a:p>
            <a:r>
              <a:rPr lang="ru-RU" sz="2800" dirty="0" smtClean="0"/>
              <a:t>И браниться перестала.</a:t>
            </a:r>
          </a:p>
          <a:p>
            <a:r>
              <a:rPr lang="ru-RU" sz="2800" dirty="0" smtClean="0"/>
              <a:t>Так в какой же день на кочке</a:t>
            </a:r>
          </a:p>
          <a:p>
            <a:r>
              <a:rPr lang="ru-RU" sz="2800" dirty="0" smtClean="0"/>
              <a:t>Стало тихо очень-очень?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91862" l="25977" r="93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08" t="48628" r="26795" b="14510"/>
          <a:stretch/>
        </p:blipFill>
        <p:spPr>
          <a:xfrm>
            <a:off x="4498533" y="2035572"/>
            <a:ext cx="5393736" cy="3961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32" b="81576" l="60352" r="91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55" t="38395" r="4182" b="23174"/>
          <a:stretch/>
        </p:blipFill>
        <p:spPr>
          <a:xfrm>
            <a:off x="9531724" y="2377440"/>
            <a:ext cx="2660275" cy="3992828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0659 w 12192000"/>
              <a:gd name="connsiteY0" fmla="*/ 367752 h 6858000"/>
              <a:gd name="connsiteX1" fmla="*/ 340659 w 12192000"/>
              <a:gd name="connsiteY1" fmla="*/ 6490249 h 6858000"/>
              <a:gd name="connsiteX2" fmla="*/ 11851341 w 12192000"/>
              <a:gd name="connsiteY2" fmla="*/ 6490249 h 6858000"/>
              <a:gd name="connsiteX3" fmla="*/ 11851341 w 12192000"/>
              <a:gd name="connsiteY3" fmla="*/ 36775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659" y="367752"/>
                </a:moveTo>
                <a:lnTo>
                  <a:pt x="340659" y="6490249"/>
                </a:lnTo>
                <a:lnTo>
                  <a:pt x="11851341" y="6490249"/>
                </a:lnTo>
                <a:lnTo>
                  <a:pt x="11851341" y="3677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987" y="335851"/>
            <a:ext cx="4335458" cy="24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4032674"/>
            <a:ext cx="12192000" cy="2825326"/>
          </a:xfrm>
          <a:custGeom>
            <a:avLst/>
            <a:gdLst>
              <a:gd name="connsiteX0" fmla="*/ 5862918 w 12192000"/>
              <a:gd name="connsiteY0" fmla="*/ 0 h 2958354"/>
              <a:gd name="connsiteX1" fmla="*/ 12169592 w 12192000"/>
              <a:gd name="connsiteY1" fmla="*/ 1481835 h 2958354"/>
              <a:gd name="connsiteX2" fmla="*/ 12192000 w 12192000"/>
              <a:gd name="connsiteY2" fmla="*/ 1503537 h 2958354"/>
              <a:gd name="connsiteX3" fmla="*/ 12192000 w 12192000"/>
              <a:gd name="connsiteY3" fmla="*/ 2958354 h 2958354"/>
              <a:gd name="connsiteX4" fmla="*/ 0 w 12192000"/>
              <a:gd name="connsiteY4" fmla="*/ 2958354 h 2958354"/>
              <a:gd name="connsiteX5" fmla="*/ 0 w 12192000"/>
              <a:gd name="connsiteY5" fmla="*/ 1178995 h 2958354"/>
              <a:gd name="connsiteX6" fmla="*/ 187307 w 12192000"/>
              <a:gd name="connsiteY6" fmla="*/ 1069704 h 2958354"/>
              <a:gd name="connsiteX7" fmla="*/ 5862918 w 12192000"/>
              <a:gd name="connsiteY7" fmla="*/ 0 h 2958354"/>
              <a:gd name="connsiteX0" fmla="*/ 5876365 w 12192000"/>
              <a:gd name="connsiteY0" fmla="*/ 0 h 2998695"/>
              <a:gd name="connsiteX1" fmla="*/ 12169592 w 12192000"/>
              <a:gd name="connsiteY1" fmla="*/ 1522176 h 2998695"/>
              <a:gd name="connsiteX2" fmla="*/ 12192000 w 12192000"/>
              <a:gd name="connsiteY2" fmla="*/ 1543878 h 2998695"/>
              <a:gd name="connsiteX3" fmla="*/ 12192000 w 12192000"/>
              <a:gd name="connsiteY3" fmla="*/ 2998695 h 2998695"/>
              <a:gd name="connsiteX4" fmla="*/ 0 w 12192000"/>
              <a:gd name="connsiteY4" fmla="*/ 2998695 h 2998695"/>
              <a:gd name="connsiteX5" fmla="*/ 0 w 12192000"/>
              <a:gd name="connsiteY5" fmla="*/ 1219336 h 2998695"/>
              <a:gd name="connsiteX6" fmla="*/ 187307 w 12192000"/>
              <a:gd name="connsiteY6" fmla="*/ 1110045 h 2998695"/>
              <a:gd name="connsiteX7" fmla="*/ 5876365 w 12192000"/>
              <a:gd name="connsiteY7" fmla="*/ 0 h 2998695"/>
              <a:gd name="connsiteX0" fmla="*/ 5876365 w 12192000"/>
              <a:gd name="connsiteY0" fmla="*/ 259804 h 3258499"/>
              <a:gd name="connsiteX1" fmla="*/ 12169592 w 12192000"/>
              <a:gd name="connsiteY1" fmla="*/ 1781980 h 3258499"/>
              <a:gd name="connsiteX2" fmla="*/ 12192000 w 12192000"/>
              <a:gd name="connsiteY2" fmla="*/ 1803682 h 3258499"/>
              <a:gd name="connsiteX3" fmla="*/ 12192000 w 12192000"/>
              <a:gd name="connsiteY3" fmla="*/ 3258499 h 3258499"/>
              <a:gd name="connsiteX4" fmla="*/ 0 w 12192000"/>
              <a:gd name="connsiteY4" fmla="*/ 3258499 h 3258499"/>
              <a:gd name="connsiteX5" fmla="*/ 0 w 12192000"/>
              <a:gd name="connsiteY5" fmla="*/ 1479140 h 3258499"/>
              <a:gd name="connsiteX6" fmla="*/ 187307 w 12192000"/>
              <a:gd name="connsiteY6" fmla="*/ 1369849 h 3258499"/>
              <a:gd name="connsiteX7" fmla="*/ 5876365 w 12192000"/>
              <a:gd name="connsiteY7" fmla="*/ 259804 h 3258499"/>
              <a:gd name="connsiteX0" fmla="*/ 6373906 w 12192000"/>
              <a:gd name="connsiteY0" fmla="*/ 637610 h 2345387"/>
              <a:gd name="connsiteX1" fmla="*/ 12169592 w 12192000"/>
              <a:gd name="connsiteY1" fmla="*/ 868868 h 2345387"/>
              <a:gd name="connsiteX2" fmla="*/ 12192000 w 12192000"/>
              <a:gd name="connsiteY2" fmla="*/ 890570 h 2345387"/>
              <a:gd name="connsiteX3" fmla="*/ 12192000 w 12192000"/>
              <a:gd name="connsiteY3" fmla="*/ 2345387 h 2345387"/>
              <a:gd name="connsiteX4" fmla="*/ 0 w 12192000"/>
              <a:gd name="connsiteY4" fmla="*/ 2345387 h 2345387"/>
              <a:gd name="connsiteX5" fmla="*/ 0 w 12192000"/>
              <a:gd name="connsiteY5" fmla="*/ 566028 h 2345387"/>
              <a:gd name="connsiteX6" fmla="*/ 187307 w 12192000"/>
              <a:gd name="connsiteY6" fmla="*/ 456737 h 2345387"/>
              <a:gd name="connsiteX7" fmla="*/ 6373906 w 12192000"/>
              <a:gd name="connsiteY7" fmla="*/ 637610 h 2345387"/>
              <a:gd name="connsiteX0" fmla="*/ 6373906 w 12192000"/>
              <a:gd name="connsiteY0" fmla="*/ 1063129 h 2770906"/>
              <a:gd name="connsiteX1" fmla="*/ 12169592 w 12192000"/>
              <a:gd name="connsiteY1" fmla="*/ 1294387 h 2770906"/>
              <a:gd name="connsiteX2" fmla="*/ 12192000 w 12192000"/>
              <a:gd name="connsiteY2" fmla="*/ 1316089 h 2770906"/>
              <a:gd name="connsiteX3" fmla="*/ 12192000 w 12192000"/>
              <a:gd name="connsiteY3" fmla="*/ 2770906 h 2770906"/>
              <a:gd name="connsiteX4" fmla="*/ 0 w 12192000"/>
              <a:gd name="connsiteY4" fmla="*/ 2770906 h 2770906"/>
              <a:gd name="connsiteX5" fmla="*/ 0 w 12192000"/>
              <a:gd name="connsiteY5" fmla="*/ 991547 h 2770906"/>
              <a:gd name="connsiteX6" fmla="*/ 187307 w 12192000"/>
              <a:gd name="connsiteY6" fmla="*/ 882256 h 2770906"/>
              <a:gd name="connsiteX7" fmla="*/ 3133165 w 12192000"/>
              <a:gd name="connsiteY7" fmla="*/ 812 h 2770906"/>
              <a:gd name="connsiteX8" fmla="*/ 6373906 w 12192000"/>
              <a:gd name="connsiteY8" fmla="*/ 1063129 h 2770906"/>
              <a:gd name="connsiteX0" fmla="*/ 6373906 w 12192000"/>
              <a:gd name="connsiteY0" fmla="*/ 1064224 h 2772001"/>
              <a:gd name="connsiteX1" fmla="*/ 12169592 w 12192000"/>
              <a:gd name="connsiteY1" fmla="*/ 1295482 h 2772001"/>
              <a:gd name="connsiteX2" fmla="*/ 12192000 w 12192000"/>
              <a:gd name="connsiteY2" fmla="*/ 1317184 h 2772001"/>
              <a:gd name="connsiteX3" fmla="*/ 12192000 w 12192000"/>
              <a:gd name="connsiteY3" fmla="*/ 2772001 h 2772001"/>
              <a:gd name="connsiteX4" fmla="*/ 0 w 12192000"/>
              <a:gd name="connsiteY4" fmla="*/ 2772001 h 2772001"/>
              <a:gd name="connsiteX5" fmla="*/ 0 w 12192000"/>
              <a:gd name="connsiteY5" fmla="*/ 992642 h 2772001"/>
              <a:gd name="connsiteX6" fmla="*/ 187307 w 12192000"/>
              <a:gd name="connsiteY6" fmla="*/ 883351 h 2772001"/>
              <a:gd name="connsiteX7" fmla="*/ 3133165 w 12192000"/>
              <a:gd name="connsiteY7" fmla="*/ 1907 h 2772001"/>
              <a:gd name="connsiteX8" fmla="*/ 6373906 w 12192000"/>
              <a:gd name="connsiteY8" fmla="*/ 1064224 h 2772001"/>
              <a:gd name="connsiteX0" fmla="*/ 6481482 w 12192000"/>
              <a:gd name="connsiteY0" fmla="*/ 554623 h 2773972"/>
              <a:gd name="connsiteX1" fmla="*/ 12169592 w 12192000"/>
              <a:gd name="connsiteY1" fmla="*/ 1297453 h 2773972"/>
              <a:gd name="connsiteX2" fmla="*/ 12192000 w 12192000"/>
              <a:gd name="connsiteY2" fmla="*/ 1319155 h 2773972"/>
              <a:gd name="connsiteX3" fmla="*/ 12192000 w 12192000"/>
              <a:gd name="connsiteY3" fmla="*/ 2773972 h 2773972"/>
              <a:gd name="connsiteX4" fmla="*/ 0 w 12192000"/>
              <a:gd name="connsiteY4" fmla="*/ 2773972 h 2773972"/>
              <a:gd name="connsiteX5" fmla="*/ 0 w 12192000"/>
              <a:gd name="connsiteY5" fmla="*/ 994613 h 2773972"/>
              <a:gd name="connsiteX6" fmla="*/ 187307 w 12192000"/>
              <a:gd name="connsiteY6" fmla="*/ 885322 h 2773972"/>
              <a:gd name="connsiteX7" fmla="*/ 3133165 w 12192000"/>
              <a:gd name="connsiteY7" fmla="*/ 3878 h 2773972"/>
              <a:gd name="connsiteX8" fmla="*/ 6481482 w 12192000"/>
              <a:gd name="connsiteY8" fmla="*/ 554623 h 2773972"/>
              <a:gd name="connsiteX0" fmla="*/ 6481482 w 12192000"/>
              <a:gd name="connsiteY0" fmla="*/ 218032 h 2437381"/>
              <a:gd name="connsiteX1" fmla="*/ 12169592 w 12192000"/>
              <a:gd name="connsiteY1" fmla="*/ 960862 h 2437381"/>
              <a:gd name="connsiteX2" fmla="*/ 12192000 w 12192000"/>
              <a:gd name="connsiteY2" fmla="*/ 982564 h 2437381"/>
              <a:gd name="connsiteX3" fmla="*/ 12192000 w 12192000"/>
              <a:gd name="connsiteY3" fmla="*/ 2437381 h 2437381"/>
              <a:gd name="connsiteX4" fmla="*/ 0 w 12192000"/>
              <a:gd name="connsiteY4" fmla="*/ 2437381 h 2437381"/>
              <a:gd name="connsiteX5" fmla="*/ 0 w 12192000"/>
              <a:gd name="connsiteY5" fmla="*/ 658022 h 2437381"/>
              <a:gd name="connsiteX6" fmla="*/ 187307 w 12192000"/>
              <a:gd name="connsiteY6" fmla="*/ 548731 h 2437381"/>
              <a:gd name="connsiteX7" fmla="*/ 2756647 w 12192000"/>
              <a:gd name="connsiteY7" fmla="*/ 12300 h 2437381"/>
              <a:gd name="connsiteX8" fmla="*/ 6481482 w 12192000"/>
              <a:gd name="connsiteY8" fmla="*/ 218032 h 2437381"/>
              <a:gd name="connsiteX0" fmla="*/ 6481482 w 12192000"/>
              <a:gd name="connsiteY0" fmla="*/ 218032 h 2437381"/>
              <a:gd name="connsiteX1" fmla="*/ 10824882 w 12192000"/>
              <a:gd name="connsiteY1" fmla="*/ 141260 h 2437381"/>
              <a:gd name="connsiteX2" fmla="*/ 12169592 w 12192000"/>
              <a:gd name="connsiteY2" fmla="*/ 960862 h 2437381"/>
              <a:gd name="connsiteX3" fmla="*/ 12192000 w 12192000"/>
              <a:gd name="connsiteY3" fmla="*/ 982564 h 2437381"/>
              <a:gd name="connsiteX4" fmla="*/ 12192000 w 12192000"/>
              <a:gd name="connsiteY4" fmla="*/ 2437381 h 2437381"/>
              <a:gd name="connsiteX5" fmla="*/ 0 w 12192000"/>
              <a:gd name="connsiteY5" fmla="*/ 2437381 h 2437381"/>
              <a:gd name="connsiteX6" fmla="*/ 0 w 12192000"/>
              <a:gd name="connsiteY6" fmla="*/ 658022 h 2437381"/>
              <a:gd name="connsiteX7" fmla="*/ 187307 w 12192000"/>
              <a:gd name="connsiteY7" fmla="*/ 548731 h 2437381"/>
              <a:gd name="connsiteX8" fmla="*/ 2756647 w 12192000"/>
              <a:gd name="connsiteY8" fmla="*/ 12300 h 2437381"/>
              <a:gd name="connsiteX9" fmla="*/ 6481482 w 12192000"/>
              <a:gd name="connsiteY9" fmla="*/ 218032 h 2437381"/>
              <a:gd name="connsiteX0" fmla="*/ 6481482 w 12192000"/>
              <a:gd name="connsiteY0" fmla="*/ 227994 h 2447343"/>
              <a:gd name="connsiteX1" fmla="*/ 10824882 w 12192000"/>
              <a:gd name="connsiteY1" fmla="*/ 151222 h 2447343"/>
              <a:gd name="connsiteX2" fmla="*/ 12169592 w 12192000"/>
              <a:gd name="connsiteY2" fmla="*/ 970824 h 2447343"/>
              <a:gd name="connsiteX3" fmla="*/ 12192000 w 12192000"/>
              <a:gd name="connsiteY3" fmla="*/ 992526 h 2447343"/>
              <a:gd name="connsiteX4" fmla="*/ 12192000 w 12192000"/>
              <a:gd name="connsiteY4" fmla="*/ 2447343 h 2447343"/>
              <a:gd name="connsiteX5" fmla="*/ 0 w 12192000"/>
              <a:gd name="connsiteY5" fmla="*/ 2447343 h 2447343"/>
              <a:gd name="connsiteX6" fmla="*/ 0 w 12192000"/>
              <a:gd name="connsiteY6" fmla="*/ 667984 h 2447343"/>
              <a:gd name="connsiteX7" fmla="*/ 187307 w 12192000"/>
              <a:gd name="connsiteY7" fmla="*/ 558693 h 2447343"/>
              <a:gd name="connsiteX8" fmla="*/ 2756647 w 12192000"/>
              <a:gd name="connsiteY8" fmla="*/ 22262 h 2447343"/>
              <a:gd name="connsiteX9" fmla="*/ 4316506 w 12192000"/>
              <a:gd name="connsiteY9" fmla="*/ 175016 h 2447343"/>
              <a:gd name="connsiteX10" fmla="*/ 6481482 w 12192000"/>
              <a:gd name="connsiteY10" fmla="*/ 227994 h 2447343"/>
              <a:gd name="connsiteX0" fmla="*/ 6481482 w 12192000"/>
              <a:gd name="connsiteY0" fmla="*/ 237562 h 2456911"/>
              <a:gd name="connsiteX1" fmla="*/ 10824882 w 12192000"/>
              <a:gd name="connsiteY1" fmla="*/ 160790 h 2456911"/>
              <a:gd name="connsiteX2" fmla="*/ 12169592 w 12192000"/>
              <a:gd name="connsiteY2" fmla="*/ 980392 h 2456911"/>
              <a:gd name="connsiteX3" fmla="*/ 12192000 w 12192000"/>
              <a:gd name="connsiteY3" fmla="*/ 1002094 h 2456911"/>
              <a:gd name="connsiteX4" fmla="*/ 12192000 w 12192000"/>
              <a:gd name="connsiteY4" fmla="*/ 2456911 h 2456911"/>
              <a:gd name="connsiteX5" fmla="*/ 0 w 12192000"/>
              <a:gd name="connsiteY5" fmla="*/ 2456911 h 2456911"/>
              <a:gd name="connsiteX6" fmla="*/ 0 w 12192000"/>
              <a:gd name="connsiteY6" fmla="*/ 677552 h 2456911"/>
              <a:gd name="connsiteX7" fmla="*/ 187307 w 12192000"/>
              <a:gd name="connsiteY7" fmla="*/ 568261 h 2456911"/>
              <a:gd name="connsiteX8" fmla="*/ 2756647 w 12192000"/>
              <a:gd name="connsiteY8" fmla="*/ 31830 h 2456911"/>
              <a:gd name="connsiteX9" fmla="*/ 4410635 w 12192000"/>
              <a:gd name="connsiteY9" fmla="*/ 101305 h 2456911"/>
              <a:gd name="connsiteX10" fmla="*/ 6481482 w 12192000"/>
              <a:gd name="connsiteY10" fmla="*/ 237562 h 2456911"/>
              <a:gd name="connsiteX0" fmla="*/ 6481482 w 12192000"/>
              <a:gd name="connsiteY0" fmla="*/ 280298 h 2499647"/>
              <a:gd name="connsiteX1" fmla="*/ 8606118 w 12192000"/>
              <a:gd name="connsiteY1" fmla="*/ 1278 h 2499647"/>
              <a:gd name="connsiteX2" fmla="*/ 10824882 w 12192000"/>
              <a:gd name="connsiteY2" fmla="*/ 203526 h 2499647"/>
              <a:gd name="connsiteX3" fmla="*/ 12169592 w 12192000"/>
              <a:gd name="connsiteY3" fmla="*/ 1023128 h 2499647"/>
              <a:gd name="connsiteX4" fmla="*/ 12192000 w 12192000"/>
              <a:gd name="connsiteY4" fmla="*/ 1044830 h 2499647"/>
              <a:gd name="connsiteX5" fmla="*/ 12192000 w 12192000"/>
              <a:gd name="connsiteY5" fmla="*/ 2499647 h 2499647"/>
              <a:gd name="connsiteX6" fmla="*/ 0 w 12192000"/>
              <a:gd name="connsiteY6" fmla="*/ 2499647 h 2499647"/>
              <a:gd name="connsiteX7" fmla="*/ 0 w 12192000"/>
              <a:gd name="connsiteY7" fmla="*/ 720288 h 2499647"/>
              <a:gd name="connsiteX8" fmla="*/ 187307 w 12192000"/>
              <a:gd name="connsiteY8" fmla="*/ 610997 h 2499647"/>
              <a:gd name="connsiteX9" fmla="*/ 2756647 w 12192000"/>
              <a:gd name="connsiteY9" fmla="*/ 74566 h 2499647"/>
              <a:gd name="connsiteX10" fmla="*/ 4410635 w 12192000"/>
              <a:gd name="connsiteY10" fmla="*/ 144041 h 2499647"/>
              <a:gd name="connsiteX11" fmla="*/ 6481482 w 12192000"/>
              <a:gd name="connsiteY11" fmla="*/ 280298 h 249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99647">
                <a:moveTo>
                  <a:pt x="6481482" y="280298"/>
                </a:moveTo>
                <a:cubicBezTo>
                  <a:pt x="7160558" y="296161"/>
                  <a:pt x="7882218" y="14073"/>
                  <a:pt x="8606118" y="1278"/>
                </a:cubicBezTo>
                <a:cubicBezTo>
                  <a:pt x="9330018" y="-11517"/>
                  <a:pt x="10210799" y="72874"/>
                  <a:pt x="10824882" y="203526"/>
                </a:cubicBezTo>
                <a:cubicBezTo>
                  <a:pt x="11438965" y="334178"/>
                  <a:pt x="11932774" y="916619"/>
                  <a:pt x="12169592" y="1023128"/>
                </a:cubicBezTo>
                <a:lnTo>
                  <a:pt x="12192000" y="1044830"/>
                </a:lnTo>
                <a:lnTo>
                  <a:pt x="12192000" y="2499647"/>
                </a:lnTo>
                <a:lnTo>
                  <a:pt x="0" y="2499647"/>
                </a:lnTo>
                <a:lnTo>
                  <a:pt x="0" y="720288"/>
                </a:lnTo>
                <a:lnTo>
                  <a:pt x="187307" y="610997"/>
                </a:lnTo>
                <a:cubicBezTo>
                  <a:pt x="628819" y="517592"/>
                  <a:pt x="1725547" y="44421"/>
                  <a:pt x="2756647" y="74566"/>
                </a:cubicBezTo>
                <a:cubicBezTo>
                  <a:pt x="3451570" y="-15157"/>
                  <a:pt x="3789829" y="109752"/>
                  <a:pt x="4410635" y="144041"/>
                </a:cubicBezTo>
                <a:cubicBezTo>
                  <a:pt x="5031441" y="178330"/>
                  <a:pt x="5403476" y="258487"/>
                  <a:pt x="6481482" y="280298"/>
                </a:cubicBezTo>
                <a:close/>
              </a:path>
            </a:pathLst>
          </a:custGeom>
          <a:solidFill>
            <a:srgbClr val="AB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BD158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0659 w 12192000"/>
              <a:gd name="connsiteY0" fmla="*/ 367752 h 6858000"/>
              <a:gd name="connsiteX1" fmla="*/ 340659 w 12192000"/>
              <a:gd name="connsiteY1" fmla="*/ 6490249 h 6858000"/>
              <a:gd name="connsiteX2" fmla="*/ 11851341 w 12192000"/>
              <a:gd name="connsiteY2" fmla="*/ 6490249 h 6858000"/>
              <a:gd name="connsiteX3" fmla="*/ 11851341 w 12192000"/>
              <a:gd name="connsiteY3" fmla="*/ 36775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659" y="367752"/>
                </a:moveTo>
                <a:lnTo>
                  <a:pt x="340659" y="6490249"/>
                </a:lnTo>
                <a:lnTo>
                  <a:pt x="11851341" y="6490249"/>
                </a:lnTo>
                <a:lnTo>
                  <a:pt x="11851341" y="3677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32266" y="392681"/>
            <a:ext cx="44076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воскресенье пёс Барбос</a:t>
            </a:r>
          </a:p>
          <a:p>
            <a:r>
              <a:rPr lang="ru-RU" sz="2800" dirty="0" smtClean="0"/>
              <a:t>Закопал под липой кость.</a:t>
            </a:r>
          </a:p>
          <a:p>
            <a:r>
              <a:rPr lang="ru-RU" sz="2800" dirty="0" smtClean="0"/>
              <a:t>А на следующий день</a:t>
            </a:r>
          </a:p>
          <a:p>
            <a:r>
              <a:rPr lang="ru-RU" sz="2800" dirty="0" smtClean="0"/>
              <a:t>Перепрятал под плетень.</a:t>
            </a:r>
          </a:p>
          <a:p>
            <a:r>
              <a:rPr lang="ru-RU" sz="2800" dirty="0" smtClean="0"/>
              <a:t>Через год за ней пришёл,</a:t>
            </a:r>
          </a:p>
          <a:p>
            <a:r>
              <a:rPr lang="ru-RU" sz="2800" dirty="0" smtClean="0"/>
              <a:t>Ничего там не нашёл.</a:t>
            </a:r>
          </a:p>
          <a:p>
            <a:r>
              <a:rPr lang="ru-RU" sz="2800" dirty="0" smtClean="0"/>
              <a:t>Так в какой день свой запас</a:t>
            </a:r>
          </a:p>
          <a:p>
            <a:r>
              <a:rPr lang="ru-RU" sz="2800" dirty="0" smtClean="0"/>
              <a:t>Видел он в последний раз?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889" b="94651" l="0" r="31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3" t="74588" r="70230" b="6461"/>
          <a:stretch/>
        </p:blipFill>
        <p:spPr>
          <a:xfrm>
            <a:off x="1954500" y="3824593"/>
            <a:ext cx="2527157" cy="2418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33" b="95768" l="25260" r="79362">
                        <a14:backgroundMark x1="33138" y1="72005" x2="33138" y2="72005"/>
                        <a14:backgroundMark x1="32943" y1="72201" x2="32422" y2="72331"/>
                        <a14:backgroundMark x1="32422" y1="72331" x2="32422" y2="72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49412" r="26144" b="10392"/>
          <a:stretch/>
        </p:blipFill>
        <p:spPr>
          <a:xfrm flipH="1">
            <a:off x="6436157" y="1801907"/>
            <a:ext cx="4953114" cy="40453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633" y="72796"/>
            <a:ext cx="7102456" cy="2139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870" b="89974" l="67383" r="84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1" t="78824" r="13006" b="10588"/>
          <a:stretch/>
        </p:blipFill>
        <p:spPr>
          <a:xfrm>
            <a:off x="4636802" y="4919301"/>
            <a:ext cx="2918395" cy="13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4032674"/>
            <a:ext cx="12192000" cy="2825326"/>
          </a:xfrm>
          <a:custGeom>
            <a:avLst/>
            <a:gdLst>
              <a:gd name="connsiteX0" fmla="*/ 5862918 w 12192000"/>
              <a:gd name="connsiteY0" fmla="*/ 0 h 2958354"/>
              <a:gd name="connsiteX1" fmla="*/ 12169592 w 12192000"/>
              <a:gd name="connsiteY1" fmla="*/ 1481835 h 2958354"/>
              <a:gd name="connsiteX2" fmla="*/ 12192000 w 12192000"/>
              <a:gd name="connsiteY2" fmla="*/ 1503537 h 2958354"/>
              <a:gd name="connsiteX3" fmla="*/ 12192000 w 12192000"/>
              <a:gd name="connsiteY3" fmla="*/ 2958354 h 2958354"/>
              <a:gd name="connsiteX4" fmla="*/ 0 w 12192000"/>
              <a:gd name="connsiteY4" fmla="*/ 2958354 h 2958354"/>
              <a:gd name="connsiteX5" fmla="*/ 0 w 12192000"/>
              <a:gd name="connsiteY5" fmla="*/ 1178995 h 2958354"/>
              <a:gd name="connsiteX6" fmla="*/ 187307 w 12192000"/>
              <a:gd name="connsiteY6" fmla="*/ 1069704 h 2958354"/>
              <a:gd name="connsiteX7" fmla="*/ 5862918 w 12192000"/>
              <a:gd name="connsiteY7" fmla="*/ 0 h 2958354"/>
              <a:gd name="connsiteX0" fmla="*/ 5876365 w 12192000"/>
              <a:gd name="connsiteY0" fmla="*/ 0 h 2998695"/>
              <a:gd name="connsiteX1" fmla="*/ 12169592 w 12192000"/>
              <a:gd name="connsiteY1" fmla="*/ 1522176 h 2998695"/>
              <a:gd name="connsiteX2" fmla="*/ 12192000 w 12192000"/>
              <a:gd name="connsiteY2" fmla="*/ 1543878 h 2998695"/>
              <a:gd name="connsiteX3" fmla="*/ 12192000 w 12192000"/>
              <a:gd name="connsiteY3" fmla="*/ 2998695 h 2998695"/>
              <a:gd name="connsiteX4" fmla="*/ 0 w 12192000"/>
              <a:gd name="connsiteY4" fmla="*/ 2998695 h 2998695"/>
              <a:gd name="connsiteX5" fmla="*/ 0 w 12192000"/>
              <a:gd name="connsiteY5" fmla="*/ 1219336 h 2998695"/>
              <a:gd name="connsiteX6" fmla="*/ 187307 w 12192000"/>
              <a:gd name="connsiteY6" fmla="*/ 1110045 h 2998695"/>
              <a:gd name="connsiteX7" fmla="*/ 5876365 w 12192000"/>
              <a:gd name="connsiteY7" fmla="*/ 0 h 2998695"/>
              <a:gd name="connsiteX0" fmla="*/ 5876365 w 12192000"/>
              <a:gd name="connsiteY0" fmla="*/ 259804 h 3258499"/>
              <a:gd name="connsiteX1" fmla="*/ 12169592 w 12192000"/>
              <a:gd name="connsiteY1" fmla="*/ 1781980 h 3258499"/>
              <a:gd name="connsiteX2" fmla="*/ 12192000 w 12192000"/>
              <a:gd name="connsiteY2" fmla="*/ 1803682 h 3258499"/>
              <a:gd name="connsiteX3" fmla="*/ 12192000 w 12192000"/>
              <a:gd name="connsiteY3" fmla="*/ 3258499 h 3258499"/>
              <a:gd name="connsiteX4" fmla="*/ 0 w 12192000"/>
              <a:gd name="connsiteY4" fmla="*/ 3258499 h 3258499"/>
              <a:gd name="connsiteX5" fmla="*/ 0 w 12192000"/>
              <a:gd name="connsiteY5" fmla="*/ 1479140 h 3258499"/>
              <a:gd name="connsiteX6" fmla="*/ 187307 w 12192000"/>
              <a:gd name="connsiteY6" fmla="*/ 1369849 h 3258499"/>
              <a:gd name="connsiteX7" fmla="*/ 5876365 w 12192000"/>
              <a:gd name="connsiteY7" fmla="*/ 259804 h 3258499"/>
              <a:gd name="connsiteX0" fmla="*/ 6373906 w 12192000"/>
              <a:gd name="connsiteY0" fmla="*/ 637610 h 2345387"/>
              <a:gd name="connsiteX1" fmla="*/ 12169592 w 12192000"/>
              <a:gd name="connsiteY1" fmla="*/ 868868 h 2345387"/>
              <a:gd name="connsiteX2" fmla="*/ 12192000 w 12192000"/>
              <a:gd name="connsiteY2" fmla="*/ 890570 h 2345387"/>
              <a:gd name="connsiteX3" fmla="*/ 12192000 w 12192000"/>
              <a:gd name="connsiteY3" fmla="*/ 2345387 h 2345387"/>
              <a:gd name="connsiteX4" fmla="*/ 0 w 12192000"/>
              <a:gd name="connsiteY4" fmla="*/ 2345387 h 2345387"/>
              <a:gd name="connsiteX5" fmla="*/ 0 w 12192000"/>
              <a:gd name="connsiteY5" fmla="*/ 566028 h 2345387"/>
              <a:gd name="connsiteX6" fmla="*/ 187307 w 12192000"/>
              <a:gd name="connsiteY6" fmla="*/ 456737 h 2345387"/>
              <a:gd name="connsiteX7" fmla="*/ 6373906 w 12192000"/>
              <a:gd name="connsiteY7" fmla="*/ 637610 h 2345387"/>
              <a:gd name="connsiteX0" fmla="*/ 6373906 w 12192000"/>
              <a:gd name="connsiteY0" fmla="*/ 1063129 h 2770906"/>
              <a:gd name="connsiteX1" fmla="*/ 12169592 w 12192000"/>
              <a:gd name="connsiteY1" fmla="*/ 1294387 h 2770906"/>
              <a:gd name="connsiteX2" fmla="*/ 12192000 w 12192000"/>
              <a:gd name="connsiteY2" fmla="*/ 1316089 h 2770906"/>
              <a:gd name="connsiteX3" fmla="*/ 12192000 w 12192000"/>
              <a:gd name="connsiteY3" fmla="*/ 2770906 h 2770906"/>
              <a:gd name="connsiteX4" fmla="*/ 0 w 12192000"/>
              <a:gd name="connsiteY4" fmla="*/ 2770906 h 2770906"/>
              <a:gd name="connsiteX5" fmla="*/ 0 w 12192000"/>
              <a:gd name="connsiteY5" fmla="*/ 991547 h 2770906"/>
              <a:gd name="connsiteX6" fmla="*/ 187307 w 12192000"/>
              <a:gd name="connsiteY6" fmla="*/ 882256 h 2770906"/>
              <a:gd name="connsiteX7" fmla="*/ 3133165 w 12192000"/>
              <a:gd name="connsiteY7" fmla="*/ 812 h 2770906"/>
              <a:gd name="connsiteX8" fmla="*/ 6373906 w 12192000"/>
              <a:gd name="connsiteY8" fmla="*/ 1063129 h 2770906"/>
              <a:gd name="connsiteX0" fmla="*/ 6373906 w 12192000"/>
              <a:gd name="connsiteY0" fmla="*/ 1064224 h 2772001"/>
              <a:gd name="connsiteX1" fmla="*/ 12169592 w 12192000"/>
              <a:gd name="connsiteY1" fmla="*/ 1295482 h 2772001"/>
              <a:gd name="connsiteX2" fmla="*/ 12192000 w 12192000"/>
              <a:gd name="connsiteY2" fmla="*/ 1317184 h 2772001"/>
              <a:gd name="connsiteX3" fmla="*/ 12192000 w 12192000"/>
              <a:gd name="connsiteY3" fmla="*/ 2772001 h 2772001"/>
              <a:gd name="connsiteX4" fmla="*/ 0 w 12192000"/>
              <a:gd name="connsiteY4" fmla="*/ 2772001 h 2772001"/>
              <a:gd name="connsiteX5" fmla="*/ 0 w 12192000"/>
              <a:gd name="connsiteY5" fmla="*/ 992642 h 2772001"/>
              <a:gd name="connsiteX6" fmla="*/ 187307 w 12192000"/>
              <a:gd name="connsiteY6" fmla="*/ 883351 h 2772001"/>
              <a:gd name="connsiteX7" fmla="*/ 3133165 w 12192000"/>
              <a:gd name="connsiteY7" fmla="*/ 1907 h 2772001"/>
              <a:gd name="connsiteX8" fmla="*/ 6373906 w 12192000"/>
              <a:gd name="connsiteY8" fmla="*/ 1064224 h 2772001"/>
              <a:gd name="connsiteX0" fmla="*/ 6481482 w 12192000"/>
              <a:gd name="connsiteY0" fmla="*/ 554623 h 2773972"/>
              <a:gd name="connsiteX1" fmla="*/ 12169592 w 12192000"/>
              <a:gd name="connsiteY1" fmla="*/ 1297453 h 2773972"/>
              <a:gd name="connsiteX2" fmla="*/ 12192000 w 12192000"/>
              <a:gd name="connsiteY2" fmla="*/ 1319155 h 2773972"/>
              <a:gd name="connsiteX3" fmla="*/ 12192000 w 12192000"/>
              <a:gd name="connsiteY3" fmla="*/ 2773972 h 2773972"/>
              <a:gd name="connsiteX4" fmla="*/ 0 w 12192000"/>
              <a:gd name="connsiteY4" fmla="*/ 2773972 h 2773972"/>
              <a:gd name="connsiteX5" fmla="*/ 0 w 12192000"/>
              <a:gd name="connsiteY5" fmla="*/ 994613 h 2773972"/>
              <a:gd name="connsiteX6" fmla="*/ 187307 w 12192000"/>
              <a:gd name="connsiteY6" fmla="*/ 885322 h 2773972"/>
              <a:gd name="connsiteX7" fmla="*/ 3133165 w 12192000"/>
              <a:gd name="connsiteY7" fmla="*/ 3878 h 2773972"/>
              <a:gd name="connsiteX8" fmla="*/ 6481482 w 12192000"/>
              <a:gd name="connsiteY8" fmla="*/ 554623 h 2773972"/>
              <a:gd name="connsiteX0" fmla="*/ 6481482 w 12192000"/>
              <a:gd name="connsiteY0" fmla="*/ 218032 h 2437381"/>
              <a:gd name="connsiteX1" fmla="*/ 12169592 w 12192000"/>
              <a:gd name="connsiteY1" fmla="*/ 960862 h 2437381"/>
              <a:gd name="connsiteX2" fmla="*/ 12192000 w 12192000"/>
              <a:gd name="connsiteY2" fmla="*/ 982564 h 2437381"/>
              <a:gd name="connsiteX3" fmla="*/ 12192000 w 12192000"/>
              <a:gd name="connsiteY3" fmla="*/ 2437381 h 2437381"/>
              <a:gd name="connsiteX4" fmla="*/ 0 w 12192000"/>
              <a:gd name="connsiteY4" fmla="*/ 2437381 h 2437381"/>
              <a:gd name="connsiteX5" fmla="*/ 0 w 12192000"/>
              <a:gd name="connsiteY5" fmla="*/ 658022 h 2437381"/>
              <a:gd name="connsiteX6" fmla="*/ 187307 w 12192000"/>
              <a:gd name="connsiteY6" fmla="*/ 548731 h 2437381"/>
              <a:gd name="connsiteX7" fmla="*/ 2756647 w 12192000"/>
              <a:gd name="connsiteY7" fmla="*/ 12300 h 2437381"/>
              <a:gd name="connsiteX8" fmla="*/ 6481482 w 12192000"/>
              <a:gd name="connsiteY8" fmla="*/ 218032 h 2437381"/>
              <a:gd name="connsiteX0" fmla="*/ 6481482 w 12192000"/>
              <a:gd name="connsiteY0" fmla="*/ 218032 h 2437381"/>
              <a:gd name="connsiteX1" fmla="*/ 10824882 w 12192000"/>
              <a:gd name="connsiteY1" fmla="*/ 141260 h 2437381"/>
              <a:gd name="connsiteX2" fmla="*/ 12169592 w 12192000"/>
              <a:gd name="connsiteY2" fmla="*/ 960862 h 2437381"/>
              <a:gd name="connsiteX3" fmla="*/ 12192000 w 12192000"/>
              <a:gd name="connsiteY3" fmla="*/ 982564 h 2437381"/>
              <a:gd name="connsiteX4" fmla="*/ 12192000 w 12192000"/>
              <a:gd name="connsiteY4" fmla="*/ 2437381 h 2437381"/>
              <a:gd name="connsiteX5" fmla="*/ 0 w 12192000"/>
              <a:gd name="connsiteY5" fmla="*/ 2437381 h 2437381"/>
              <a:gd name="connsiteX6" fmla="*/ 0 w 12192000"/>
              <a:gd name="connsiteY6" fmla="*/ 658022 h 2437381"/>
              <a:gd name="connsiteX7" fmla="*/ 187307 w 12192000"/>
              <a:gd name="connsiteY7" fmla="*/ 548731 h 2437381"/>
              <a:gd name="connsiteX8" fmla="*/ 2756647 w 12192000"/>
              <a:gd name="connsiteY8" fmla="*/ 12300 h 2437381"/>
              <a:gd name="connsiteX9" fmla="*/ 6481482 w 12192000"/>
              <a:gd name="connsiteY9" fmla="*/ 218032 h 2437381"/>
              <a:gd name="connsiteX0" fmla="*/ 6481482 w 12192000"/>
              <a:gd name="connsiteY0" fmla="*/ 227994 h 2447343"/>
              <a:gd name="connsiteX1" fmla="*/ 10824882 w 12192000"/>
              <a:gd name="connsiteY1" fmla="*/ 151222 h 2447343"/>
              <a:gd name="connsiteX2" fmla="*/ 12169592 w 12192000"/>
              <a:gd name="connsiteY2" fmla="*/ 970824 h 2447343"/>
              <a:gd name="connsiteX3" fmla="*/ 12192000 w 12192000"/>
              <a:gd name="connsiteY3" fmla="*/ 992526 h 2447343"/>
              <a:gd name="connsiteX4" fmla="*/ 12192000 w 12192000"/>
              <a:gd name="connsiteY4" fmla="*/ 2447343 h 2447343"/>
              <a:gd name="connsiteX5" fmla="*/ 0 w 12192000"/>
              <a:gd name="connsiteY5" fmla="*/ 2447343 h 2447343"/>
              <a:gd name="connsiteX6" fmla="*/ 0 w 12192000"/>
              <a:gd name="connsiteY6" fmla="*/ 667984 h 2447343"/>
              <a:gd name="connsiteX7" fmla="*/ 187307 w 12192000"/>
              <a:gd name="connsiteY7" fmla="*/ 558693 h 2447343"/>
              <a:gd name="connsiteX8" fmla="*/ 2756647 w 12192000"/>
              <a:gd name="connsiteY8" fmla="*/ 22262 h 2447343"/>
              <a:gd name="connsiteX9" fmla="*/ 4316506 w 12192000"/>
              <a:gd name="connsiteY9" fmla="*/ 175016 h 2447343"/>
              <a:gd name="connsiteX10" fmla="*/ 6481482 w 12192000"/>
              <a:gd name="connsiteY10" fmla="*/ 227994 h 2447343"/>
              <a:gd name="connsiteX0" fmla="*/ 6481482 w 12192000"/>
              <a:gd name="connsiteY0" fmla="*/ 237562 h 2456911"/>
              <a:gd name="connsiteX1" fmla="*/ 10824882 w 12192000"/>
              <a:gd name="connsiteY1" fmla="*/ 160790 h 2456911"/>
              <a:gd name="connsiteX2" fmla="*/ 12169592 w 12192000"/>
              <a:gd name="connsiteY2" fmla="*/ 980392 h 2456911"/>
              <a:gd name="connsiteX3" fmla="*/ 12192000 w 12192000"/>
              <a:gd name="connsiteY3" fmla="*/ 1002094 h 2456911"/>
              <a:gd name="connsiteX4" fmla="*/ 12192000 w 12192000"/>
              <a:gd name="connsiteY4" fmla="*/ 2456911 h 2456911"/>
              <a:gd name="connsiteX5" fmla="*/ 0 w 12192000"/>
              <a:gd name="connsiteY5" fmla="*/ 2456911 h 2456911"/>
              <a:gd name="connsiteX6" fmla="*/ 0 w 12192000"/>
              <a:gd name="connsiteY6" fmla="*/ 677552 h 2456911"/>
              <a:gd name="connsiteX7" fmla="*/ 187307 w 12192000"/>
              <a:gd name="connsiteY7" fmla="*/ 568261 h 2456911"/>
              <a:gd name="connsiteX8" fmla="*/ 2756647 w 12192000"/>
              <a:gd name="connsiteY8" fmla="*/ 31830 h 2456911"/>
              <a:gd name="connsiteX9" fmla="*/ 4410635 w 12192000"/>
              <a:gd name="connsiteY9" fmla="*/ 101305 h 2456911"/>
              <a:gd name="connsiteX10" fmla="*/ 6481482 w 12192000"/>
              <a:gd name="connsiteY10" fmla="*/ 237562 h 2456911"/>
              <a:gd name="connsiteX0" fmla="*/ 6481482 w 12192000"/>
              <a:gd name="connsiteY0" fmla="*/ 280298 h 2499647"/>
              <a:gd name="connsiteX1" fmla="*/ 8606118 w 12192000"/>
              <a:gd name="connsiteY1" fmla="*/ 1278 h 2499647"/>
              <a:gd name="connsiteX2" fmla="*/ 10824882 w 12192000"/>
              <a:gd name="connsiteY2" fmla="*/ 203526 h 2499647"/>
              <a:gd name="connsiteX3" fmla="*/ 12169592 w 12192000"/>
              <a:gd name="connsiteY3" fmla="*/ 1023128 h 2499647"/>
              <a:gd name="connsiteX4" fmla="*/ 12192000 w 12192000"/>
              <a:gd name="connsiteY4" fmla="*/ 1044830 h 2499647"/>
              <a:gd name="connsiteX5" fmla="*/ 12192000 w 12192000"/>
              <a:gd name="connsiteY5" fmla="*/ 2499647 h 2499647"/>
              <a:gd name="connsiteX6" fmla="*/ 0 w 12192000"/>
              <a:gd name="connsiteY6" fmla="*/ 2499647 h 2499647"/>
              <a:gd name="connsiteX7" fmla="*/ 0 w 12192000"/>
              <a:gd name="connsiteY7" fmla="*/ 720288 h 2499647"/>
              <a:gd name="connsiteX8" fmla="*/ 187307 w 12192000"/>
              <a:gd name="connsiteY8" fmla="*/ 610997 h 2499647"/>
              <a:gd name="connsiteX9" fmla="*/ 2756647 w 12192000"/>
              <a:gd name="connsiteY9" fmla="*/ 74566 h 2499647"/>
              <a:gd name="connsiteX10" fmla="*/ 4410635 w 12192000"/>
              <a:gd name="connsiteY10" fmla="*/ 144041 h 2499647"/>
              <a:gd name="connsiteX11" fmla="*/ 6481482 w 12192000"/>
              <a:gd name="connsiteY11" fmla="*/ 280298 h 249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99647">
                <a:moveTo>
                  <a:pt x="6481482" y="280298"/>
                </a:moveTo>
                <a:cubicBezTo>
                  <a:pt x="7160558" y="296161"/>
                  <a:pt x="7882218" y="14073"/>
                  <a:pt x="8606118" y="1278"/>
                </a:cubicBezTo>
                <a:cubicBezTo>
                  <a:pt x="9330018" y="-11517"/>
                  <a:pt x="10210799" y="72874"/>
                  <a:pt x="10824882" y="203526"/>
                </a:cubicBezTo>
                <a:cubicBezTo>
                  <a:pt x="11438965" y="334178"/>
                  <a:pt x="11932774" y="916619"/>
                  <a:pt x="12169592" y="1023128"/>
                </a:cubicBezTo>
                <a:lnTo>
                  <a:pt x="12192000" y="1044830"/>
                </a:lnTo>
                <a:lnTo>
                  <a:pt x="12192000" y="2499647"/>
                </a:lnTo>
                <a:lnTo>
                  <a:pt x="0" y="2499647"/>
                </a:lnTo>
                <a:lnTo>
                  <a:pt x="0" y="720288"/>
                </a:lnTo>
                <a:lnTo>
                  <a:pt x="187307" y="610997"/>
                </a:lnTo>
                <a:cubicBezTo>
                  <a:pt x="628819" y="517592"/>
                  <a:pt x="1725547" y="44421"/>
                  <a:pt x="2756647" y="74566"/>
                </a:cubicBezTo>
                <a:cubicBezTo>
                  <a:pt x="3451570" y="-15157"/>
                  <a:pt x="3789829" y="109752"/>
                  <a:pt x="4410635" y="144041"/>
                </a:cubicBezTo>
                <a:cubicBezTo>
                  <a:pt x="5031441" y="178330"/>
                  <a:pt x="5403476" y="258487"/>
                  <a:pt x="6481482" y="28029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BD158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0659 w 12192000"/>
              <a:gd name="connsiteY0" fmla="*/ 367752 h 6858000"/>
              <a:gd name="connsiteX1" fmla="*/ 340659 w 12192000"/>
              <a:gd name="connsiteY1" fmla="*/ 6490249 h 6858000"/>
              <a:gd name="connsiteX2" fmla="*/ 11851341 w 12192000"/>
              <a:gd name="connsiteY2" fmla="*/ 6490249 h 6858000"/>
              <a:gd name="connsiteX3" fmla="*/ 11851341 w 12192000"/>
              <a:gd name="connsiteY3" fmla="*/ 36775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659" y="367752"/>
                </a:moveTo>
                <a:lnTo>
                  <a:pt x="340659" y="6490249"/>
                </a:lnTo>
                <a:lnTo>
                  <a:pt x="11851341" y="6490249"/>
                </a:lnTo>
                <a:lnTo>
                  <a:pt x="11851341" y="3677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32266" y="392681"/>
            <a:ext cx="461831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 своей норы в субботу</a:t>
            </a:r>
          </a:p>
          <a:p>
            <a:r>
              <a:rPr lang="ru-RU" sz="2800" dirty="0" smtClean="0"/>
              <a:t>Вышли мыши на охоту.</a:t>
            </a:r>
          </a:p>
          <a:p>
            <a:r>
              <a:rPr lang="ru-RU" sz="2800" dirty="0" smtClean="0"/>
              <a:t>Съесть они грозились кошек,</a:t>
            </a:r>
          </a:p>
          <a:p>
            <a:r>
              <a:rPr lang="ru-RU" sz="2800" dirty="0" smtClean="0"/>
              <a:t>А добыли хлебных крошек.</a:t>
            </a:r>
          </a:p>
          <a:p>
            <a:r>
              <a:rPr lang="ru-RU" sz="2800" dirty="0" smtClean="0"/>
              <a:t>И потом без дня неделю</a:t>
            </a:r>
          </a:p>
          <a:p>
            <a:r>
              <a:rPr lang="ru-RU" sz="2800" dirty="0" smtClean="0"/>
              <a:t>Вместе эти крошки ели.</a:t>
            </a:r>
          </a:p>
          <a:p>
            <a:r>
              <a:rPr lang="ru-RU" sz="2800" dirty="0" smtClean="0"/>
              <a:t>Так какой был день, когда</a:t>
            </a:r>
          </a:p>
          <a:p>
            <a:r>
              <a:rPr lang="ru-RU" sz="2800" dirty="0" smtClean="0"/>
              <a:t>Кончилась у них еда?</a:t>
            </a:r>
          </a:p>
          <a:p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10" b="89974" l="36198" r="96875">
                        <a14:backgroundMark x1="62174" y1="63346" x2="62174" y2="63346"/>
                        <a14:backgroundMark x1="59440" y1="63737" x2="59440" y2="63737"/>
                        <a14:backgroundMark x1="57878" y1="62370" x2="57878" y2="62370"/>
                        <a14:backgroundMark x1="52734" y1="61784" x2="52734" y2="61784"/>
                        <a14:backgroundMark x1="48828" y1="61393" x2="48828" y2="61393"/>
                        <a14:backgroundMark x1="62370" y1="62370" x2="62370" y2="62370"/>
                        <a14:backgroundMark x1="60221" y1="62760" x2="60221" y2="62760"/>
                        <a14:backgroundMark x1="80990" y1="63346" x2="80990" y2="63346"/>
                        <a14:backgroundMark x1="81966" y1="62760" x2="81966" y2="62760"/>
                        <a14:backgroundMark x1="84310" y1="62760" x2="84310" y2="62760"/>
                        <a14:backgroundMark x1="55729" y1="61393" x2="55729" y2="61393"/>
                        <a14:backgroundMark x1="55143" y1="62370" x2="55143" y2="62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37" t="44274" r="12928" b="24157"/>
          <a:stretch/>
        </p:blipFill>
        <p:spPr>
          <a:xfrm>
            <a:off x="7651268" y="2190426"/>
            <a:ext cx="3584100" cy="4007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2428" y="4011717"/>
            <a:ext cx="3450837" cy="2541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88" y="237959"/>
            <a:ext cx="499305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4016590"/>
            <a:ext cx="12192000" cy="2841410"/>
          </a:xfrm>
          <a:custGeom>
            <a:avLst/>
            <a:gdLst>
              <a:gd name="connsiteX0" fmla="*/ 5862918 w 12192000"/>
              <a:gd name="connsiteY0" fmla="*/ 0 h 2958354"/>
              <a:gd name="connsiteX1" fmla="*/ 12169592 w 12192000"/>
              <a:gd name="connsiteY1" fmla="*/ 1481835 h 2958354"/>
              <a:gd name="connsiteX2" fmla="*/ 12192000 w 12192000"/>
              <a:gd name="connsiteY2" fmla="*/ 1503537 h 2958354"/>
              <a:gd name="connsiteX3" fmla="*/ 12192000 w 12192000"/>
              <a:gd name="connsiteY3" fmla="*/ 2958354 h 2958354"/>
              <a:gd name="connsiteX4" fmla="*/ 0 w 12192000"/>
              <a:gd name="connsiteY4" fmla="*/ 2958354 h 2958354"/>
              <a:gd name="connsiteX5" fmla="*/ 0 w 12192000"/>
              <a:gd name="connsiteY5" fmla="*/ 1178995 h 2958354"/>
              <a:gd name="connsiteX6" fmla="*/ 187307 w 12192000"/>
              <a:gd name="connsiteY6" fmla="*/ 1069704 h 2958354"/>
              <a:gd name="connsiteX7" fmla="*/ 5862918 w 12192000"/>
              <a:gd name="connsiteY7" fmla="*/ 0 h 2958354"/>
              <a:gd name="connsiteX0" fmla="*/ 5876365 w 12192000"/>
              <a:gd name="connsiteY0" fmla="*/ 0 h 2998695"/>
              <a:gd name="connsiteX1" fmla="*/ 12169592 w 12192000"/>
              <a:gd name="connsiteY1" fmla="*/ 1522176 h 2998695"/>
              <a:gd name="connsiteX2" fmla="*/ 12192000 w 12192000"/>
              <a:gd name="connsiteY2" fmla="*/ 1543878 h 2998695"/>
              <a:gd name="connsiteX3" fmla="*/ 12192000 w 12192000"/>
              <a:gd name="connsiteY3" fmla="*/ 2998695 h 2998695"/>
              <a:gd name="connsiteX4" fmla="*/ 0 w 12192000"/>
              <a:gd name="connsiteY4" fmla="*/ 2998695 h 2998695"/>
              <a:gd name="connsiteX5" fmla="*/ 0 w 12192000"/>
              <a:gd name="connsiteY5" fmla="*/ 1219336 h 2998695"/>
              <a:gd name="connsiteX6" fmla="*/ 187307 w 12192000"/>
              <a:gd name="connsiteY6" fmla="*/ 1110045 h 2998695"/>
              <a:gd name="connsiteX7" fmla="*/ 5876365 w 12192000"/>
              <a:gd name="connsiteY7" fmla="*/ 0 h 2998695"/>
              <a:gd name="connsiteX0" fmla="*/ 5876365 w 12192000"/>
              <a:gd name="connsiteY0" fmla="*/ 259804 h 3258499"/>
              <a:gd name="connsiteX1" fmla="*/ 12169592 w 12192000"/>
              <a:gd name="connsiteY1" fmla="*/ 1781980 h 3258499"/>
              <a:gd name="connsiteX2" fmla="*/ 12192000 w 12192000"/>
              <a:gd name="connsiteY2" fmla="*/ 1803682 h 3258499"/>
              <a:gd name="connsiteX3" fmla="*/ 12192000 w 12192000"/>
              <a:gd name="connsiteY3" fmla="*/ 3258499 h 3258499"/>
              <a:gd name="connsiteX4" fmla="*/ 0 w 12192000"/>
              <a:gd name="connsiteY4" fmla="*/ 3258499 h 3258499"/>
              <a:gd name="connsiteX5" fmla="*/ 0 w 12192000"/>
              <a:gd name="connsiteY5" fmla="*/ 1479140 h 3258499"/>
              <a:gd name="connsiteX6" fmla="*/ 187307 w 12192000"/>
              <a:gd name="connsiteY6" fmla="*/ 1369849 h 3258499"/>
              <a:gd name="connsiteX7" fmla="*/ 5876365 w 12192000"/>
              <a:gd name="connsiteY7" fmla="*/ 259804 h 3258499"/>
              <a:gd name="connsiteX0" fmla="*/ 6373906 w 12192000"/>
              <a:gd name="connsiteY0" fmla="*/ 637610 h 2345387"/>
              <a:gd name="connsiteX1" fmla="*/ 12169592 w 12192000"/>
              <a:gd name="connsiteY1" fmla="*/ 868868 h 2345387"/>
              <a:gd name="connsiteX2" fmla="*/ 12192000 w 12192000"/>
              <a:gd name="connsiteY2" fmla="*/ 890570 h 2345387"/>
              <a:gd name="connsiteX3" fmla="*/ 12192000 w 12192000"/>
              <a:gd name="connsiteY3" fmla="*/ 2345387 h 2345387"/>
              <a:gd name="connsiteX4" fmla="*/ 0 w 12192000"/>
              <a:gd name="connsiteY4" fmla="*/ 2345387 h 2345387"/>
              <a:gd name="connsiteX5" fmla="*/ 0 w 12192000"/>
              <a:gd name="connsiteY5" fmla="*/ 566028 h 2345387"/>
              <a:gd name="connsiteX6" fmla="*/ 187307 w 12192000"/>
              <a:gd name="connsiteY6" fmla="*/ 456737 h 2345387"/>
              <a:gd name="connsiteX7" fmla="*/ 6373906 w 12192000"/>
              <a:gd name="connsiteY7" fmla="*/ 637610 h 2345387"/>
              <a:gd name="connsiteX0" fmla="*/ 6373906 w 12192000"/>
              <a:gd name="connsiteY0" fmla="*/ 1063129 h 2770906"/>
              <a:gd name="connsiteX1" fmla="*/ 12169592 w 12192000"/>
              <a:gd name="connsiteY1" fmla="*/ 1294387 h 2770906"/>
              <a:gd name="connsiteX2" fmla="*/ 12192000 w 12192000"/>
              <a:gd name="connsiteY2" fmla="*/ 1316089 h 2770906"/>
              <a:gd name="connsiteX3" fmla="*/ 12192000 w 12192000"/>
              <a:gd name="connsiteY3" fmla="*/ 2770906 h 2770906"/>
              <a:gd name="connsiteX4" fmla="*/ 0 w 12192000"/>
              <a:gd name="connsiteY4" fmla="*/ 2770906 h 2770906"/>
              <a:gd name="connsiteX5" fmla="*/ 0 w 12192000"/>
              <a:gd name="connsiteY5" fmla="*/ 991547 h 2770906"/>
              <a:gd name="connsiteX6" fmla="*/ 187307 w 12192000"/>
              <a:gd name="connsiteY6" fmla="*/ 882256 h 2770906"/>
              <a:gd name="connsiteX7" fmla="*/ 3133165 w 12192000"/>
              <a:gd name="connsiteY7" fmla="*/ 812 h 2770906"/>
              <a:gd name="connsiteX8" fmla="*/ 6373906 w 12192000"/>
              <a:gd name="connsiteY8" fmla="*/ 1063129 h 2770906"/>
              <a:gd name="connsiteX0" fmla="*/ 6373906 w 12192000"/>
              <a:gd name="connsiteY0" fmla="*/ 1064224 h 2772001"/>
              <a:gd name="connsiteX1" fmla="*/ 12169592 w 12192000"/>
              <a:gd name="connsiteY1" fmla="*/ 1295482 h 2772001"/>
              <a:gd name="connsiteX2" fmla="*/ 12192000 w 12192000"/>
              <a:gd name="connsiteY2" fmla="*/ 1317184 h 2772001"/>
              <a:gd name="connsiteX3" fmla="*/ 12192000 w 12192000"/>
              <a:gd name="connsiteY3" fmla="*/ 2772001 h 2772001"/>
              <a:gd name="connsiteX4" fmla="*/ 0 w 12192000"/>
              <a:gd name="connsiteY4" fmla="*/ 2772001 h 2772001"/>
              <a:gd name="connsiteX5" fmla="*/ 0 w 12192000"/>
              <a:gd name="connsiteY5" fmla="*/ 992642 h 2772001"/>
              <a:gd name="connsiteX6" fmla="*/ 187307 w 12192000"/>
              <a:gd name="connsiteY6" fmla="*/ 883351 h 2772001"/>
              <a:gd name="connsiteX7" fmla="*/ 3133165 w 12192000"/>
              <a:gd name="connsiteY7" fmla="*/ 1907 h 2772001"/>
              <a:gd name="connsiteX8" fmla="*/ 6373906 w 12192000"/>
              <a:gd name="connsiteY8" fmla="*/ 1064224 h 2772001"/>
              <a:gd name="connsiteX0" fmla="*/ 6481482 w 12192000"/>
              <a:gd name="connsiteY0" fmla="*/ 554623 h 2773972"/>
              <a:gd name="connsiteX1" fmla="*/ 12169592 w 12192000"/>
              <a:gd name="connsiteY1" fmla="*/ 1297453 h 2773972"/>
              <a:gd name="connsiteX2" fmla="*/ 12192000 w 12192000"/>
              <a:gd name="connsiteY2" fmla="*/ 1319155 h 2773972"/>
              <a:gd name="connsiteX3" fmla="*/ 12192000 w 12192000"/>
              <a:gd name="connsiteY3" fmla="*/ 2773972 h 2773972"/>
              <a:gd name="connsiteX4" fmla="*/ 0 w 12192000"/>
              <a:gd name="connsiteY4" fmla="*/ 2773972 h 2773972"/>
              <a:gd name="connsiteX5" fmla="*/ 0 w 12192000"/>
              <a:gd name="connsiteY5" fmla="*/ 994613 h 2773972"/>
              <a:gd name="connsiteX6" fmla="*/ 187307 w 12192000"/>
              <a:gd name="connsiteY6" fmla="*/ 885322 h 2773972"/>
              <a:gd name="connsiteX7" fmla="*/ 3133165 w 12192000"/>
              <a:gd name="connsiteY7" fmla="*/ 3878 h 2773972"/>
              <a:gd name="connsiteX8" fmla="*/ 6481482 w 12192000"/>
              <a:gd name="connsiteY8" fmla="*/ 554623 h 2773972"/>
              <a:gd name="connsiteX0" fmla="*/ 6481482 w 12192000"/>
              <a:gd name="connsiteY0" fmla="*/ 218032 h 2437381"/>
              <a:gd name="connsiteX1" fmla="*/ 12169592 w 12192000"/>
              <a:gd name="connsiteY1" fmla="*/ 960862 h 2437381"/>
              <a:gd name="connsiteX2" fmla="*/ 12192000 w 12192000"/>
              <a:gd name="connsiteY2" fmla="*/ 982564 h 2437381"/>
              <a:gd name="connsiteX3" fmla="*/ 12192000 w 12192000"/>
              <a:gd name="connsiteY3" fmla="*/ 2437381 h 2437381"/>
              <a:gd name="connsiteX4" fmla="*/ 0 w 12192000"/>
              <a:gd name="connsiteY4" fmla="*/ 2437381 h 2437381"/>
              <a:gd name="connsiteX5" fmla="*/ 0 w 12192000"/>
              <a:gd name="connsiteY5" fmla="*/ 658022 h 2437381"/>
              <a:gd name="connsiteX6" fmla="*/ 187307 w 12192000"/>
              <a:gd name="connsiteY6" fmla="*/ 548731 h 2437381"/>
              <a:gd name="connsiteX7" fmla="*/ 2756647 w 12192000"/>
              <a:gd name="connsiteY7" fmla="*/ 12300 h 2437381"/>
              <a:gd name="connsiteX8" fmla="*/ 6481482 w 12192000"/>
              <a:gd name="connsiteY8" fmla="*/ 218032 h 2437381"/>
              <a:gd name="connsiteX0" fmla="*/ 6481482 w 12192000"/>
              <a:gd name="connsiteY0" fmla="*/ 218032 h 2437381"/>
              <a:gd name="connsiteX1" fmla="*/ 10824882 w 12192000"/>
              <a:gd name="connsiteY1" fmla="*/ 141260 h 2437381"/>
              <a:gd name="connsiteX2" fmla="*/ 12169592 w 12192000"/>
              <a:gd name="connsiteY2" fmla="*/ 960862 h 2437381"/>
              <a:gd name="connsiteX3" fmla="*/ 12192000 w 12192000"/>
              <a:gd name="connsiteY3" fmla="*/ 982564 h 2437381"/>
              <a:gd name="connsiteX4" fmla="*/ 12192000 w 12192000"/>
              <a:gd name="connsiteY4" fmla="*/ 2437381 h 2437381"/>
              <a:gd name="connsiteX5" fmla="*/ 0 w 12192000"/>
              <a:gd name="connsiteY5" fmla="*/ 2437381 h 2437381"/>
              <a:gd name="connsiteX6" fmla="*/ 0 w 12192000"/>
              <a:gd name="connsiteY6" fmla="*/ 658022 h 2437381"/>
              <a:gd name="connsiteX7" fmla="*/ 187307 w 12192000"/>
              <a:gd name="connsiteY7" fmla="*/ 548731 h 2437381"/>
              <a:gd name="connsiteX8" fmla="*/ 2756647 w 12192000"/>
              <a:gd name="connsiteY8" fmla="*/ 12300 h 2437381"/>
              <a:gd name="connsiteX9" fmla="*/ 6481482 w 12192000"/>
              <a:gd name="connsiteY9" fmla="*/ 218032 h 2437381"/>
              <a:gd name="connsiteX0" fmla="*/ 6481482 w 12192000"/>
              <a:gd name="connsiteY0" fmla="*/ 227994 h 2447343"/>
              <a:gd name="connsiteX1" fmla="*/ 10824882 w 12192000"/>
              <a:gd name="connsiteY1" fmla="*/ 151222 h 2447343"/>
              <a:gd name="connsiteX2" fmla="*/ 12169592 w 12192000"/>
              <a:gd name="connsiteY2" fmla="*/ 970824 h 2447343"/>
              <a:gd name="connsiteX3" fmla="*/ 12192000 w 12192000"/>
              <a:gd name="connsiteY3" fmla="*/ 992526 h 2447343"/>
              <a:gd name="connsiteX4" fmla="*/ 12192000 w 12192000"/>
              <a:gd name="connsiteY4" fmla="*/ 2447343 h 2447343"/>
              <a:gd name="connsiteX5" fmla="*/ 0 w 12192000"/>
              <a:gd name="connsiteY5" fmla="*/ 2447343 h 2447343"/>
              <a:gd name="connsiteX6" fmla="*/ 0 w 12192000"/>
              <a:gd name="connsiteY6" fmla="*/ 667984 h 2447343"/>
              <a:gd name="connsiteX7" fmla="*/ 187307 w 12192000"/>
              <a:gd name="connsiteY7" fmla="*/ 558693 h 2447343"/>
              <a:gd name="connsiteX8" fmla="*/ 2756647 w 12192000"/>
              <a:gd name="connsiteY8" fmla="*/ 22262 h 2447343"/>
              <a:gd name="connsiteX9" fmla="*/ 4316506 w 12192000"/>
              <a:gd name="connsiteY9" fmla="*/ 175016 h 2447343"/>
              <a:gd name="connsiteX10" fmla="*/ 6481482 w 12192000"/>
              <a:gd name="connsiteY10" fmla="*/ 227994 h 2447343"/>
              <a:gd name="connsiteX0" fmla="*/ 6481482 w 12192000"/>
              <a:gd name="connsiteY0" fmla="*/ 237562 h 2456911"/>
              <a:gd name="connsiteX1" fmla="*/ 10824882 w 12192000"/>
              <a:gd name="connsiteY1" fmla="*/ 160790 h 2456911"/>
              <a:gd name="connsiteX2" fmla="*/ 12169592 w 12192000"/>
              <a:gd name="connsiteY2" fmla="*/ 980392 h 2456911"/>
              <a:gd name="connsiteX3" fmla="*/ 12192000 w 12192000"/>
              <a:gd name="connsiteY3" fmla="*/ 1002094 h 2456911"/>
              <a:gd name="connsiteX4" fmla="*/ 12192000 w 12192000"/>
              <a:gd name="connsiteY4" fmla="*/ 2456911 h 2456911"/>
              <a:gd name="connsiteX5" fmla="*/ 0 w 12192000"/>
              <a:gd name="connsiteY5" fmla="*/ 2456911 h 2456911"/>
              <a:gd name="connsiteX6" fmla="*/ 0 w 12192000"/>
              <a:gd name="connsiteY6" fmla="*/ 677552 h 2456911"/>
              <a:gd name="connsiteX7" fmla="*/ 187307 w 12192000"/>
              <a:gd name="connsiteY7" fmla="*/ 568261 h 2456911"/>
              <a:gd name="connsiteX8" fmla="*/ 2756647 w 12192000"/>
              <a:gd name="connsiteY8" fmla="*/ 31830 h 2456911"/>
              <a:gd name="connsiteX9" fmla="*/ 4410635 w 12192000"/>
              <a:gd name="connsiteY9" fmla="*/ 101305 h 2456911"/>
              <a:gd name="connsiteX10" fmla="*/ 6481482 w 12192000"/>
              <a:gd name="connsiteY10" fmla="*/ 237562 h 2456911"/>
              <a:gd name="connsiteX0" fmla="*/ 6481482 w 12192000"/>
              <a:gd name="connsiteY0" fmla="*/ 280298 h 2499647"/>
              <a:gd name="connsiteX1" fmla="*/ 8606118 w 12192000"/>
              <a:gd name="connsiteY1" fmla="*/ 1278 h 2499647"/>
              <a:gd name="connsiteX2" fmla="*/ 10824882 w 12192000"/>
              <a:gd name="connsiteY2" fmla="*/ 203526 h 2499647"/>
              <a:gd name="connsiteX3" fmla="*/ 12169592 w 12192000"/>
              <a:gd name="connsiteY3" fmla="*/ 1023128 h 2499647"/>
              <a:gd name="connsiteX4" fmla="*/ 12192000 w 12192000"/>
              <a:gd name="connsiteY4" fmla="*/ 1044830 h 2499647"/>
              <a:gd name="connsiteX5" fmla="*/ 12192000 w 12192000"/>
              <a:gd name="connsiteY5" fmla="*/ 2499647 h 2499647"/>
              <a:gd name="connsiteX6" fmla="*/ 0 w 12192000"/>
              <a:gd name="connsiteY6" fmla="*/ 2499647 h 2499647"/>
              <a:gd name="connsiteX7" fmla="*/ 0 w 12192000"/>
              <a:gd name="connsiteY7" fmla="*/ 720288 h 2499647"/>
              <a:gd name="connsiteX8" fmla="*/ 187307 w 12192000"/>
              <a:gd name="connsiteY8" fmla="*/ 610997 h 2499647"/>
              <a:gd name="connsiteX9" fmla="*/ 2756647 w 12192000"/>
              <a:gd name="connsiteY9" fmla="*/ 74566 h 2499647"/>
              <a:gd name="connsiteX10" fmla="*/ 4410635 w 12192000"/>
              <a:gd name="connsiteY10" fmla="*/ 144041 h 2499647"/>
              <a:gd name="connsiteX11" fmla="*/ 6481482 w 12192000"/>
              <a:gd name="connsiteY11" fmla="*/ 280298 h 2499647"/>
              <a:gd name="connsiteX0" fmla="*/ 6481482 w 12192000"/>
              <a:gd name="connsiteY0" fmla="*/ 997956 h 3217305"/>
              <a:gd name="connsiteX1" fmla="*/ 8507644 w 12192000"/>
              <a:gd name="connsiteY1" fmla="*/ 187 h 3217305"/>
              <a:gd name="connsiteX2" fmla="*/ 10824882 w 12192000"/>
              <a:gd name="connsiteY2" fmla="*/ 921184 h 3217305"/>
              <a:gd name="connsiteX3" fmla="*/ 12169592 w 12192000"/>
              <a:gd name="connsiteY3" fmla="*/ 1740786 h 3217305"/>
              <a:gd name="connsiteX4" fmla="*/ 12192000 w 12192000"/>
              <a:gd name="connsiteY4" fmla="*/ 1762488 h 3217305"/>
              <a:gd name="connsiteX5" fmla="*/ 12192000 w 12192000"/>
              <a:gd name="connsiteY5" fmla="*/ 3217305 h 3217305"/>
              <a:gd name="connsiteX6" fmla="*/ 0 w 12192000"/>
              <a:gd name="connsiteY6" fmla="*/ 3217305 h 3217305"/>
              <a:gd name="connsiteX7" fmla="*/ 0 w 12192000"/>
              <a:gd name="connsiteY7" fmla="*/ 1437946 h 3217305"/>
              <a:gd name="connsiteX8" fmla="*/ 187307 w 12192000"/>
              <a:gd name="connsiteY8" fmla="*/ 1328655 h 3217305"/>
              <a:gd name="connsiteX9" fmla="*/ 2756647 w 12192000"/>
              <a:gd name="connsiteY9" fmla="*/ 792224 h 3217305"/>
              <a:gd name="connsiteX10" fmla="*/ 4410635 w 12192000"/>
              <a:gd name="connsiteY10" fmla="*/ 861699 h 3217305"/>
              <a:gd name="connsiteX11" fmla="*/ 6481482 w 12192000"/>
              <a:gd name="connsiteY11" fmla="*/ 997956 h 3217305"/>
              <a:gd name="connsiteX0" fmla="*/ 6186061 w 12192000"/>
              <a:gd name="connsiteY0" fmla="*/ 431734 h 3226081"/>
              <a:gd name="connsiteX1" fmla="*/ 8507644 w 12192000"/>
              <a:gd name="connsiteY1" fmla="*/ 8963 h 3226081"/>
              <a:gd name="connsiteX2" fmla="*/ 10824882 w 12192000"/>
              <a:gd name="connsiteY2" fmla="*/ 929960 h 3226081"/>
              <a:gd name="connsiteX3" fmla="*/ 12169592 w 12192000"/>
              <a:gd name="connsiteY3" fmla="*/ 1749562 h 3226081"/>
              <a:gd name="connsiteX4" fmla="*/ 12192000 w 12192000"/>
              <a:gd name="connsiteY4" fmla="*/ 1771264 h 3226081"/>
              <a:gd name="connsiteX5" fmla="*/ 12192000 w 12192000"/>
              <a:gd name="connsiteY5" fmla="*/ 3226081 h 3226081"/>
              <a:gd name="connsiteX6" fmla="*/ 0 w 12192000"/>
              <a:gd name="connsiteY6" fmla="*/ 3226081 h 3226081"/>
              <a:gd name="connsiteX7" fmla="*/ 0 w 12192000"/>
              <a:gd name="connsiteY7" fmla="*/ 1446722 h 3226081"/>
              <a:gd name="connsiteX8" fmla="*/ 187307 w 12192000"/>
              <a:gd name="connsiteY8" fmla="*/ 1337431 h 3226081"/>
              <a:gd name="connsiteX9" fmla="*/ 2756647 w 12192000"/>
              <a:gd name="connsiteY9" fmla="*/ 801000 h 3226081"/>
              <a:gd name="connsiteX10" fmla="*/ 4410635 w 12192000"/>
              <a:gd name="connsiteY10" fmla="*/ 870475 h 3226081"/>
              <a:gd name="connsiteX11" fmla="*/ 6186061 w 12192000"/>
              <a:gd name="connsiteY11" fmla="*/ 431734 h 322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226081">
                <a:moveTo>
                  <a:pt x="6186061" y="431734"/>
                </a:moveTo>
                <a:cubicBezTo>
                  <a:pt x="6865137" y="447597"/>
                  <a:pt x="7734507" y="-74075"/>
                  <a:pt x="8507644" y="8963"/>
                </a:cubicBezTo>
                <a:cubicBezTo>
                  <a:pt x="9280781" y="92001"/>
                  <a:pt x="10214557" y="639860"/>
                  <a:pt x="10824882" y="929960"/>
                </a:cubicBezTo>
                <a:cubicBezTo>
                  <a:pt x="11435207" y="1220060"/>
                  <a:pt x="11932774" y="1643053"/>
                  <a:pt x="12169592" y="1749562"/>
                </a:cubicBezTo>
                <a:lnTo>
                  <a:pt x="12192000" y="1771264"/>
                </a:lnTo>
                <a:lnTo>
                  <a:pt x="12192000" y="3226081"/>
                </a:lnTo>
                <a:lnTo>
                  <a:pt x="0" y="3226081"/>
                </a:lnTo>
                <a:lnTo>
                  <a:pt x="0" y="1446722"/>
                </a:lnTo>
                <a:lnTo>
                  <a:pt x="187307" y="1337431"/>
                </a:lnTo>
                <a:cubicBezTo>
                  <a:pt x="628819" y="1244026"/>
                  <a:pt x="1725547" y="770855"/>
                  <a:pt x="2756647" y="801000"/>
                </a:cubicBezTo>
                <a:cubicBezTo>
                  <a:pt x="3451570" y="711277"/>
                  <a:pt x="3839066" y="932019"/>
                  <a:pt x="4410635" y="870475"/>
                </a:cubicBezTo>
                <a:cubicBezTo>
                  <a:pt x="4982204" y="808931"/>
                  <a:pt x="5108055" y="409923"/>
                  <a:pt x="6186061" y="431734"/>
                </a:cubicBezTo>
                <a:close/>
              </a:path>
            </a:pathLst>
          </a:custGeom>
          <a:solidFill>
            <a:srgbClr val="AB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BD15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893" b="96094" l="4362" r="5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t="75489" r="49870" b="3530"/>
          <a:stretch/>
        </p:blipFill>
        <p:spPr>
          <a:xfrm>
            <a:off x="268941" y="4873654"/>
            <a:ext cx="4209778" cy="1984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30" b="72331" l="5599" r="3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5" t="54118" r="80261" b="31960"/>
          <a:stretch/>
        </p:blipFill>
        <p:spPr>
          <a:xfrm>
            <a:off x="92295" y="3539184"/>
            <a:ext cx="1479177" cy="1438650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0659 w 12192000"/>
              <a:gd name="connsiteY0" fmla="*/ 367752 h 6858000"/>
              <a:gd name="connsiteX1" fmla="*/ 340659 w 12192000"/>
              <a:gd name="connsiteY1" fmla="*/ 6490249 h 6858000"/>
              <a:gd name="connsiteX2" fmla="*/ 11851341 w 12192000"/>
              <a:gd name="connsiteY2" fmla="*/ 6490249 h 6858000"/>
              <a:gd name="connsiteX3" fmla="*/ 11851341 w 12192000"/>
              <a:gd name="connsiteY3" fmla="*/ 36775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659" y="367752"/>
                </a:moveTo>
                <a:lnTo>
                  <a:pt x="340659" y="6490249"/>
                </a:lnTo>
                <a:lnTo>
                  <a:pt x="11851341" y="6490249"/>
                </a:lnTo>
                <a:lnTo>
                  <a:pt x="11851341" y="3677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32266" y="392681"/>
            <a:ext cx="436523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среду в доме у барана</a:t>
            </a:r>
          </a:p>
          <a:p>
            <a:r>
              <a:rPr lang="ru-RU" sz="2800" dirty="0" smtClean="0"/>
              <a:t>Полилась вода из крана,</a:t>
            </a:r>
          </a:p>
          <a:p>
            <a:r>
              <a:rPr lang="ru-RU" sz="2800" dirty="0" smtClean="0"/>
              <a:t>Он просил её не течь</a:t>
            </a:r>
          </a:p>
          <a:p>
            <a:r>
              <a:rPr lang="ru-RU" sz="2800" dirty="0" smtClean="0"/>
              <a:t>И обратно в кран убечь.</a:t>
            </a:r>
          </a:p>
          <a:p>
            <a:r>
              <a:rPr lang="ru-RU" sz="2800" dirty="0" smtClean="0"/>
              <a:t>Но упрямая водица</a:t>
            </a:r>
          </a:p>
          <a:p>
            <a:r>
              <a:rPr lang="ru-RU" sz="2800" dirty="0" smtClean="0"/>
              <a:t>Продолжала на пол литься.</a:t>
            </a:r>
          </a:p>
          <a:p>
            <a:r>
              <a:rPr lang="ru-RU" sz="2800" dirty="0" smtClean="0"/>
              <a:t>Текла водица девять дней,</a:t>
            </a:r>
          </a:p>
          <a:p>
            <a:r>
              <a:rPr lang="ru-RU" sz="2800" dirty="0" smtClean="0"/>
              <a:t>И завелись лягушки в ней.</a:t>
            </a:r>
          </a:p>
          <a:p>
            <a:r>
              <a:rPr lang="ru-RU" sz="2800" dirty="0" smtClean="0"/>
              <a:t>Так когда в избушке</a:t>
            </a:r>
          </a:p>
          <a:p>
            <a:r>
              <a:rPr lang="ru-RU" sz="2800" dirty="0" smtClean="0"/>
              <a:t>Стали жить лягушки?</a:t>
            </a:r>
          </a:p>
          <a:p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469" b="91732" l="42904" r="93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74" t="52157" r="3371" b="7451"/>
          <a:stretch/>
        </p:blipFill>
        <p:spPr>
          <a:xfrm>
            <a:off x="5897500" y="2704902"/>
            <a:ext cx="5115867" cy="3609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813" b="72917" l="13477" r="26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57451" r="75752" b="34510"/>
          <a:stretch/>
        </p:blipFill>
        <p:spPr>
          <a:xfrm rot="3453499">
            <a:off x="711261" y="4793241"/>
            <a:ext cx="470647" cy="551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813" b="72917" l="13477" r="26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57451" r="75752" b="34510"/>
          <a:stretch/>
        </p:blipFill>
        <p:spPr>
          <a:xfrm rot="1454927">
            <a:off x="1090941" y="4581797"/>
            <a:ext cx="470647" cy="5513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813" b="72917" l="13477" r="26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57451" r="75752" b="34510"/>
          <a:stretch/>
        </p:blipFill>
        <p:spPr>
          <a:xfrm rot="1326007">
            <a:off x="1040032" y="4107107"/>
            <a:ext cx="470647" cy="5513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208" y="563003"/>
            <a:ext cx="5658498" cy="25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6" b="91927" l="10482" r="100000">
                        <a14:foregroundMark x1="34245" y1="51497" x2="24219" y2="54948"/>
                        <a14:foregroundMark x1="22331" y1="59310" x2="22331" y2="59310"/>
                        <a14:foregroundMark x1="21940" y1="62174" x2="21940" y2="62174"/>
                        <a14:foregroundMark x1="24219" y1="68294" x2="24219" y2="68294"/>
                        <a14:foregroundMark x1="26693" y1="69727" x2="26693" y2="69727"/>
                        <a14:foregroundMark x1="28711" y1="71810" x2="28711" y2="71810"/>
                        <a14:foregroundMark x1="33008" y1="70573" x2="33008" y2="70573"/>
                        <a14:foregroundMark x1="36328" y1="68750" x2="36328" y2="68750"/>
                        <a14:foregroundMark x1="36133" y1="68294" x2="36133" y2="68294"/>
                        <a14:foregroundMark x1="36328" y1="68294" x2="36328" y2="68294"/>
                        <a14:foregroundMark x1="34049" y1="53125" x2="34049" y2="53125"/>
                        <a14:foregroundMark x1="34245" y1="57227" x2="34245" y2="57227"/>
                        <a14:foregroundMark x1="35286" y1="59505" x2="35286" y2="59505"/>
                        <a14:foregroundMark x1="35286" y1="61979" x2="35286" y2="61979"/>
                        <a14:foregroundMark x1="36523" y1="65039" x2="36523" y2="65039"/>
                        <a14:foregroundMark x1="37109" y1="67253" x2="37109" y2="67253"/>
                        <a14:foregroundMark x1="36133" y1="63997" x2="36133" y2="63997"/>
                        <a14:foregroundMark x1="32813" y1="61328" x2="32813" y2="61328"/>
                        <a14:foregroundMark x1="33008" y1="63607" x2="33008" y2="63607"/>
                        <a14:foregroundMark x1="33203" y1="65430" x2="33203" y2="65430"/>
                        <a14:foregroundMark x1="35677" y1="66862" x2="35677" y2="66862"/>
                        <a14:foregroundMark x1="35286" y1="65039" x2="35286" y2="65039"/>
                        <a14:foregroundMark x1="25846" y1="58073" x2="27279" y2="63411"/>
                        <a14:foregroundMark x1="27930" y1="63802" x2="27930" y2="63802"/>
                        <a14:foregroundMark x1="27930" y1="63802" x2="27930" y2="63802"/>
                        <a14:foregroundMark x1="27930" y1="63802" x2="27930" y2="63802"/>
                        <a14:foregroundMark x1="69141" y1="71354" x2="69141" y2="71354"/>
                        <a14:foregroundMark x1="66862" y1="68750" x2="66862" y2="68750"/>
                        <a14:foregroundMark x1="67708" y1="68490" x2="67708" y2="68490"/>
                        <a14:foregroundMark x1="67708" y1="68490" x2="67708" y2="68490"/>
                        <a14:foregroundMark x1="69531" y1="70378" x2="64388" y2="66862"/>
                        <a14:foregroundMark x1="68099" y1="68750" x2="68099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8" y="-240703"/>
            <a:ext cx="7849772" cy="7408192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0659 w 12192000"/>
              <a:gd name="connsiteY0" fmla="*/ 367752 h 6858000"/>
              <a:gd name="connsiteX1" fmla="*/ 340659 w 12192000"/>
              <a:gd name="connsiteY1" fmla="*/ 6490249 h 6858000"/>
              <a:gd name="connsiteX2" fmla="*/ 11851341 w 12192000"/>
              <a:gd name="connsiteY2" fmla="*/ 6490249 h 6858000"/>
              <a:gd name="connsiteX3" fmla="*/ 11851341 w 12192000"/>
              <a:gd name="connsiteY3" fmla="*/ 36775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659" y="367752"/>
                </a:moveTo>
                <a:lnTo>
                  <a:pt x="340659" y="6490249"/>
                </a:lnTo>
                <a:lnTo>
                  <a:pt x="11851341" y="6490249"/>
                </a:lnTo>
                <a:lnTo>
                  <a:pt x="11851341" y="3677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95533" y="1774314"/>
            <a:ext cx="450238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Белка рыжая в четверг</a:t>
            </a:r>
          </a:p>
          <a:p>
            <a:r>
              <a:rPr lang="ru-RU" sz="2800" dirty="0" smtClean="0"/>
              <a:t>Спрятала в дупле орех.</a:t>
            </a:r>
          </a:p>
          <a:p>
            <a:r>
              <a:rPr lang="ru-RU" sz="2800" dirty="0" smtClean="0"/>
              <a:t>Через день пришла опять,</a:t>
            </a:r>
          </a:p>
          <a:p>
            <a:r>
              <a:rPr lang="ru-RU" sz="2800" dirty="0" smtClean="0"/>
              <a:t>Чтоб ещё припрятать пять.</a:t>
            </a:r>
          </a:p>
          <a:p>
            <a:r>
              <a:rPr lang="ru-RU" sz="2800" dirty="0" smtClean="0"/>
              <a:t>Через час орехи съели.</a:t>
            </a:r>
          </a:p>
          <a:p>
            <a:r>
              <a:rPr lang="ru-RU" sz="2800" dirty="0" smtClean="0"/>
              <a:t>Так какой был день недели?</a:t>
            </a:r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203" y="394884"/>
            <a:ext cx="5869692" cy="25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-107577" y="4410757"/>
            <a:ext cx="12192000" cy="2331238"/>
          </a:xfrm>
          <a:custGeom>
            <a:avLst/>
            <a:gdLst>
              <a:gd name="connsiteX0" fmla="*/ 5862918 w 12192000"/>
              <a:gd name="connsiteY0" fmla="*/ 0 h 2958354"/>
              <a:gd name="connsiteX1" fmla="*/ 12169592 w 12192000"/>
              <a:gd name="connsiteY1" fmla="*/ 1481835 h 2958354"/>
              <a:gd name="connsiteX2" fmla="*/ 12192000 w 12192000"/>
              <a:gd name="connsiteY2" fmla="*/ 1503537 h 2958354"/>
              <a:gd name="connsiteX3" fmla="*/ 12192000 w 12192000"/>
              <a:gd name="connsiteY3" fmla="*/ 2958354 h 2958354"/>
              <a:gd name="connsiteX4" fmla="*/ 0 w 12192000"/>
              <a:gd name="connsiteY4" fmla="*/ 2958354 h 2958354"/>
              <a:gd name="connsiteX5" fmla="*/ 0 w 12192000"/>
              <a:gd name="connsiteY5" fmla="*/ 1178995 h 2958354"/>
              <a:gd name="connsiteX6" fmla="*/ 187307 w 12192000"/>
              <a:gd name="connsiteY6" fmla="*/ 1069704 h 2958354"/>
              <a:gd name="connsiteX7" fmla="*/ 5862918 w 12192000"/>
              <a:gd name="connsiteY7" fmla="*/ 0 h 2958354"/>
              <a:gd name="connsiteX0" fmla="*/ 5876365 w 12192000"/>
              <a:gd name="connsiteY0" fmla="*/ 0 h 2998695"/>
              <a:gd name="connsiteX1" fmla="*/ 12169592 w 12192000"/>
              <a:gd name="connsiteY1" fmla="*/ 1522176 h 2998695"/>
              <a:gd name="connsiteX2" fmla="*/ 12192000 w 12192000"/>
              <a:gd name="connsiteY2" fmla="*/ 1543878 h 2998695"/>
              <a:gd name="connsiteX3" fmla="*/ 12192000 w 12192000"/>
              <a:gd name="connsiteY3" fmla="*/ 2998695 h 2998695"/>
              <a:gd name="connsiteX4" fmla="*/ 0 w 12192000"/>
              <a:gd name="connsiteY4" fmla="*/ 2998695 h 2998695"/>
              <a:gd name="connsiteX5" fmla="*/ 0 w 12192000"/>
              <a:gd name="connsiteY5" fmla="*/ 1219336 h 2998695"/>
              <a:gd name="connsiteX6" fmla="*/ 187307 w 12192000"/>
              <a:gd name="connsiteY6" fmla="*/ 1110045 h 2998695"/>
              <a:gd name="connsiteX7" fmla="*/ 5876365 w 12192000"/>
              <a:gd name="connsiteY7" fmla="*/ 0 h 2998695"/>
              <a:gd name="connsiteX0" fmla="*/ 5876365 w 12192000"/>
              <a:gd name="connsiteY0" fmla="*/ 259804 h 3258499"/>
              <a:gd name="connsiteX1" fmla="*/ 12169592 w 12192000"/>
              <a:gd name="connsiteY1" fmla="*/ 1781980 h 3258499"/>
              <a:gd name="connsiteX2" fmla="*/ 12192000 w 12192000"/>
              <a:gd name="connsiteY2" fmla="*/ 1803682 h 3258499"/>
              <a:gd name="connsiteX3" fmla="*/ 12192000 w 12192000"/>
              <a:gd name="connsiteY3" fmla="*/ 3258499 h 3258499"/>
              <a:gd name="connsiteX4" fmla="*/ 0 w 12192000"/>
              <a:gd name="connsiteY4" fmla="*/ 3258499 h 3258499"/>
              <a:gd name="connsiteX5" fmla="*/ 0 w 12192000"/>
              <a:gd name="connsiteY5" fmla="*/ 1479140 h 3258499"/>
              <a:gd name="connsiteX6" fmla="*/ 187307 w 12192000"/>
              <a:gd name="connsiteY6" fmla="*/ 1369849 h 3258499"/>
              <a:gd name="connsiteX7" fmla="*/ 5876365 w 12192000"/>
              <a:gd name="connsiteY7" fmla="*/ 259804 h 3258499"/>
              <a:gd name="connsiteX0" fmla="*/ 6373906 w 12192000"/>
              <a:gd name="connsiteY0" fmla="*/ 637610 h 2345387"/>
              <a:gd name="connsiteX1" fmla="*/ 12169592 w 12192000"/>
              <a:gd name="connsiteY1" fmla="*/ 868868 h 2345387"/>
              <a:gd name="connsiteX2" fmla="*/ 12192000 w 12192000"/>
              <a:gd name="connsiteY2" fmla="*/ 890570 h 2345387"/>
              <a:gd name="connsiteX3" fmla="*/ 12192000 w 12192000"/>
              <a:gd name="connsiteY3" fmla="*/ 2345387 h 2345387"/>
              <a:gd name="connsiteX4" fmla="*/ 0 w 12192000"/>
              <a:gd name="connsiteY4" fmla="*/ 2345387 h 2345387"/>
              <a:gd name="connsiteX5" fmla="*/ 0 w 12192000"/>
              <a:gd name="connsiteY5" fmla="*/ 566028 h 2345387"/>
              <a:gd name="connsiteX6" fmla="*/ 187307 w 12192000"/>
              <a:gd name="connsiteY6" fmla="*/ 456737 h 2345387"/>
              <a:gd name="connsiteX7" fmla="*/ 6373906 w 12192000"/>
              <a:gd name="connsiteY7" fmla="*/ 637610 h 2345387"/>
              <a:gd name="connsiteX0" fmla="*/ 6373906 w 12192000"/>
              <a:gd name="connsiteY0" fmla="*/ 1063129 h 2770906"/>
              <a:gd name="connsiteX1" fmla="*/ 12169592 w 12192000"/>
              <a:gd name="connsiteY1" fmla="*/ 1294387 h 2770906"/>
              <a:gd name="connsiteX2" fmla="*/ 12192000 w 12192000"/>
              <a:gd name="connsiteY2" fmla="*/ 1316089 h 2770906"/>
              <a:gd name="connsiteX3" fmla="*/ 12192000 w 12192000"/>
              <a:gd name="connsiteY3" fmla="*/ 2770906 h 2770906"/>
              <a:gd name="connsiteX4" fmla="*/ 0 w 12192000"/>
              <a:gd name="connsiteY4" fmla="*/ 2770906 h 2770906"/>
              <a:gd name="connsiteX5" fmla="*/ 0 w 12192000"/>
              <a:gd name="connsiteY5" fmla="*/ 991547 h 2770906"/>
              <a:gd name="connsiteX6" fmla="*/ 187307 w 12192000"/>
              <a:gd name="connsiteY6" fmla="*/ 882256 h 2770906"/>
              <a:gd name="connsiteX7" fmla="*/ 3133165 w 12192000"/>
              <a:gd name="connsiteY7" fmla="*/ 812 h 2770906"/>
              <a:gd name="connsiteX8" fmla="*/ 6373906 w 12192000"/>
              <a:gd name="connsiteY8" fmla="*/ 1063129 h 2770906"/>
              <a:gd name="connsiteX0" fmla="*/ 6373906 w 12192000"/>
              <a:gd name="connsiteY0" fmla="*/ 1064224 h 2772001"/>
              <a:gd name="connsiteX1" fmla="*/ 12169592 w 12192000"/>
              <a:gd name="connsiteY1" fmla="*/ 1295482 h 2772001"/>
              <a:gd name="connsiteX2" fmla="*/ 12192000 w 12192000"/>
              <a:gd name="connsiteY2" fmla="*/ 1317184 h 2772001"/>
              <a:gd name="connsiteX3" fmla="*/ 12192000 w 12192000"/>
              <a:gd name="connsiteY3" fmla="*/ 2772001 h 2772001"/>
              <a:gd name="connsiteX4" fmla="*/ 0 w 12192000"/>
              <a:gd name="connsiteY4" fmla="*/ 2772001 h 2772001"/>
              <a:gd name="connsiteX5" fmla="*/ 0 w 12192000"/>
              <a:gd name="connsiteY5" fmla="*/ 992642 h 2772001"/>
              <a:gd name="connsiteX6" fmla="*/ 187307 w 12192000"/>
              <a:gd name="connsiteY6" fmla="*/ 883351 h 2772001"/>
              <a:gd name="connsiteX7" fmla="*/ 3133165 w 12192000"/>
              <a:gd name="connsiteY7" fmla="*/ 1907 h 2772001"/>
              <a:gd name="connsiteX8" fmla="*/ 6373906 w 12192000"/>
              <a:gd name="connsiteY8" fmla="*/ 1064224 h 2772001"/>
              <a:gd name="connsiteX0" fmla="*/ 6481482 w 12192000"/>
              <a:gd name="connsiteY0" fmla="*/ 554623 h 2773972"/>
              <a:gd name="connsiteX1" fmla="*/ 12169592 w 12192000"/>
              <a:gd name="connsiteY1" fmla="*/ 1297453 h 2773972"/>
              <a:gd name="connsiteX2" fmla="*/ 12192000 w 12192000"/>
              <a:gd name="connsiteY2" fmla="*/ 1319155 h 2773972"/>
              <a:gd name="connsiteX3" fmla="*/ 12192000 w 12192000"/>
              <a:gd name="connsiteY3" fmla="*/ 2773972 h 2773972"/>
              <a:gd name="connsiteX4" fmla="*/ 0 w 12192000"/>
              <a:gd name="connsiteY4" fmla="*/ 2773972 h 2773972"/>
              <a:gd name="connsiteX5" fmla="*/ 0 w 12192000"/>
              <a:gd name="connsiteY5" fmla="*/ 994613 h 2773972"/>
              <a:gd name="connsiteX6" fmla="*/ 187307 w 12192000"/>
              <a:gd name="connsiteY6" fmla="*/ 885322 h 2773972"/>
              <a:gd name="connsiteX7" fmla="*/ 3133165 w 12192000"/>
              <a:gd name="connsiteY7" fmla="*/ 3878 h 2773972"/>
              <a:gd name="connsiteX8" fmla="*/ 6481482 w 12192000"/>
              <a:gd name="connsiteY8" fmla="*/ 554623 h 2773972"/>
              <a:gd name="connsiteX0" fmla="*/ 6481482 w 12192000"/>
              <a:gd name="connsiteY0" fmla="*/ 218032 h 2437381"/>
              <a:gd name="connsiteX1" fmla="*/ 12169592 w 12192000"/>
              <a:gd name="connsiteY1" fmla="*/ 960862 h 2437381"/>
              <a:gd name="connsiteX2" fmla="*/ 12192000 w 12192000"/>
              <a:gd name="connsiteY2" fmla="*/ 982564 h 2437381"/>
              <a:gd name="connsiteX3" fmla="*/ 12192000 w 12192000"/>
              <a:gd name="connsiteY3" fmla="*/ 2437381 h 2437381"/>
              <a:gd name="connsiteX4" fmla="*/ 0 w 12192000"/>
              <a:gd name="connsiteY4" fmla="*/ 2437381 h 2437381"/>
              <a:gd name="connsiteX5" fmla="*/ 0 w 12192000"/>
              <a:gd name="connsiteY5" fmla="*/ 658022 h 2437381"/>
              <a:gd name="connsiteX6" fmla="*/ 187307 w 12192000"/>
              <a:gd name="connsiteY6" fmla="*/ 548731 h 2437381"/>
              <a:gd name="connsiteX7" fmla="*/ 2756647 w 12192000"/>
              <a:gd name="connsiteY7" fmla="*/ 12300 h 2437381"/>
              <a:gd name="connsiteX8" fmla="*/ 6481482 w 12192000"/>
              <a:gd name="connsiteY8" fmla="*/ 218032 h 2437381"/>
              <a:gd name="connsiteX0" fmla="*/ 6481482 w 12192000"/>
              <a:gd name="connsiteY0" fmla="*/ 218032 h 2437381"/>
              <a:gd name="connsiteX1" fmla="*/ 10824882 w 12192000"/>
              <a:gd name="connsiteY1" fmla="*/ 141260 h 2437381"/>
              <a:gd name="connsiteX2" fmla="*/ 12169592 w 12192000"/>
              <a:gd name="connsiteY2" fmla="*/ 960862 h 2437381"/>
              <a:gd name="connsiteX3" fmla="*/ 12192000 w 12192000"/>
              <a:gd name="connsiteY3" fmla="*/ 982564 h 2437381"/>
              <a:gd name="connsiteX4" fmla="*/ 12192000 w 12192000"/>
              <a:gd name="connsiteY4" fmla="*/ 2437381 h 2437381"/>
              <a:gd name="connsiteX5" fmla="*/ 0 w 12192000"/>
              <a:gd name="connsiteY5" fmla="*/ 2437381 h 2437381"/>
              <a:gd name="connsiteX6" fmla="*/ 0 w 12192000"/>
              <a:gd name="connsiteY6" fmla="*/ 658022 h 2437381"/>
              <a:gd name="connsiteX7" fmla="*/ 187307 w 12192000"/>
              <a:gd name="connsiteY7" fmla="*/ 548731 h 2437381"/>
              <a:gd name="connsiteX8" fmla="*/ 2756647 w 12192000"/>
              <a:gd name="connsiteY8" fmla="*/ 12300 h 2437381"/>
              <a:gd name="connsiteX9" fmla="*/ 6481482 w 12192000"/>
              <a:gd name="connsiteY9" fmla="*/ 218032 h 2437381"/>
              <a:gd name="connsiteX0" fmla="*/ 6481482 w 12192000"/>
              <a:gd name="connsiteY0" fmla="*/ 227994 h 2447343"/>
              <a:gd name="connsiteX1" fmla="*/ 10824882 w 12192000"/>
              <a:gd name="connsiteY1" fmla="*/ 151222 h 2447343"/>
              <a:gd name="connsiteX2" fmla="*/ 12169592 w 12192000"/>
              <a:gd name="connsiteY2" fmla="*/ 970824 h 2447343"/>
              <a:gd name="connsiteX3" fmla="*/ 12192000 w 12192000"/>
              <a:gd name="connsiteY3" fmla="*/ 992526 h 2447343"/>
              <a:gd name="connsiteX4" fmla="*/ 12192000 w 12192000"/>
              <a:gd name="connsiteY4" fmla="*/ 2447343 h 2447343"/>
              <a:gd name="connsiteX5" fmla="*/ 0 w 12192000"/>
              <a:gd name="connsiteY5" fmla="*/ 2447343 h 2447343"/>
              <a:gd name="connsiteX6" fmla="*/ 0 w 12192000"/>
              <a:gd name="connsiteY6" fmla="*/ 667984 h 2447343"/>
              <a:gd name="connsiteX7" fmla="*/ 187307 w 12192000"/>
              <a:gd name="connsiteY7" fmla="*/ 558693 h 2447343"/>
              <a:gd name="connsiteX8" fmla="*/ 2756647 w 12192000"/>
              <a:gd name="connsiteY8" fmla="*/ 22262 h 2447343"/>
              <a:gd name="connsiteX9" fmla="*/ 4316506 w 12192000"/>
              <a:gd name="connsiteY9" fmla="*/ 175016 h 2447343"/>
              <a:gd name="connsiteX10" fmla="*/ 6481482 w 12192000"/>
              <a:gd name="connsiteY10" fmla="*/ 227994 h 2447343"/>
              <a:gd name="connsiteX0" fmla="*/ 6481482 w 12192000"/>
              <a:gd name="connsiteY0" fmla="*/ 237562 h 2456911"/>
              <a:gd name="connsiteX1" fmla="*/ 10824882 w 12192000"/>
              <a:gd name="connsiteY1" fmla="*/ 160790 h 2456911"/>
              <a:gd name="connsiteX2" fmla="*/ 12169592 w 12192000"/>
              <a:gd name="connsiteY2" fmla="*/ 980392 h 2456911"/>
              <a:gd name="connsiteX3" fmla="*/ 12192000 w 12192000"/>
              <a:gd name="connsiteY3" fmla="*/ 1002094 h 2456911"/>
              <a:gd name="connsiteX4" fmla="*/ 12192000 w 12192000"/>
              <a:gd name="connsiteY4" fmla="*/ 2456911 h 2456911"/>
              <a:gd name="connsiteX5" fmla="*/ 0 w 12192000"/>
              <a:gd name="connsiteY5" fmla="*/ 2456911 h 2456911"/>
              <a:gd name="connsiteX6" fmla="*/ 0 w 12192000"/>
              <a:gd name="connsiteY6" fmla="*/ 677552 h 2456911"/>
              <a:gd name="connsiteX7" fmla="*/ 187307 w 12192000"/>
              <a:gd name="connsiteY7" fmla="*/ 568261 h 2456911"/>
              <a:gd name="connsiteX8" fmla="*/ 2756647 w 12192000"/>
              <a:gd name="connsiteY8" fmla="*/ 31830 h 2456911"/>
              <a:gd name="connsiteX9" fmla="*/ 4410635 w 12192000"/>
              <a:gd name="connsiteY9" fmla="*/ 101305 h 2456911"/>
              <a:gd name="connsiteX10" fmla="*/ 6481482 w 12192000"/>
              <a:gd name="connsiteY10" fmla="*/ 237562 h 2456911"/>
              <a:gd name="connsiteX0" fmla="*/ 6481482 w 12192000"/>
              <a:gd name="connsiteY0" fmla="*/ 280298 h 2499647"/>
              <a:gd name="connsiteX1" fmla="*/ 8606118 w 12192000"/>
              <a:gd name="connsiteY1" fmla="*/ 1278 h 2499647"/>
              <a:gd name="connsiteX2" fmla="*/ 10824882 w 12192000"/>
              <a:gd name="connsiteY2" fmla="*/ 203526 h 2499647"/>
              <a:gd name="connsiteX3" fmla="*/ 12169592 w 12192000"/>
              <a:gd name="connsiteY3" fmla="*/ 1023128 h 2499647"/>
              <a:gd name="connsiteX4" fmla="*/ 12192000 w 12192000"/>
              <a:gd name="connsiteY4" fmla="*/ 1044830 h 2499647"/>
              <a:gd name="connsiteX5" fmla="*/ 12192000 w 12192000"/>
              <a:gd name="connsiteY5" fmla="*/ 2499647 h 2499647"/>
              <a:gd name="connsiteX6" fmla="*/ 0 w 12192000"/>
              <a:gd name="connsiteY6" fmla="*/ 2499647 h 2499647"/>
              <a:gd name="connsiteX7" fmla="*/ 0 w 12192000"/>
              <a:gd name="connsiteY7" fmla="*/ 720288 h 2499647"/>
              <a:gd name="connsiteX8" fmla="*/ 187307 w 12192000"/>
              <a:gd name="connsiteY8" fmla="*/ 610997 h 2499647"/>
              <a:gd name="connsiteX9" fmla="*/ 2756647 w 12192000"/>
              <a:gd name="connsiteY9" fmla="*/ 74566 h 2499647"/>
              <a:gd name="connsiteX10" fmla="*/ 4410635 w 12192000"/>
              <a:gd name="connsiteY10" fmla="*/ 144041 h 2499647"/>
              <a:gd name="connsiteX11" fmla="*/ 6481482 w 12192000"/>
              <a:gd name="connsiteY11" fmla="*/ 280298 h 2499647"/>
              <a:gd name="connsiteX0" fmla="*/ 6481482 w 12192000"/>
              <a:gd name="connsiteY0" fmla="*/ 997956 h 3217305"/>
              <a:gd name="connsiteX1" fmla="*/ 8507644 w 12192000"/>
              <a:gd name="connsiteY1" fmla="*/ 187 h 3217305"/>
              <a:gd name="connsiteX2" fmla="*/ 10824882 w 12192000"/>
              <a:gd name="connsiteY2" fmla="*/ 921184 h 3217305"/>
              <a:gd name="connsiteX3" fmla="*/ 12169592 w 12192000"/>
              <a:gd name="connsiteY3" fmla="*/ 1740786 h 3217305"/>
              <a:gd name="connsiteX4" fmla="*/ 12192000 w 12192000"/>
              <a:gd name="connsiteY4" fmla="*/ 1762488 h 3217305"/>
              <a:gd name="connsiteX5" fmla="*/ 12192000 w 12192000"/>
              <a:gd name="connsiteY5" fmla="*/ 3217305 h 3217305"/>
              <a:gd name="connsiteX6" fmla="*/ 0 w 12192000"/>
              <a:gd name="connsiteY6" fmla="*/ 3217305 h 3217305"/>
              <a:gd name="connsiteX7" fmla="*/ 0 w 12192000"/>
              <a:gd name="connsiteY7" fmla="*/ 1437946 h 3217305"/>
              <a:gd name="connsiteX8" fmla="*/ 187307 w 12192000"/>
              <a:gd name="connsiteY8" fmla="*/ 1328655 h 3217305"/>
              <a:gd name="connsiteX9" fmla="*/ 2756647 w 12192000"/>
              <a:gd name="connsiteY9" fmla="*/ 792224 h 3217305"/>
              <a:gd name="connsiteX10" fmla="*/ 4410635 w 12192000"/>
              <a:gd name="connsiteY10" fmla="*/ 861699 h 3217305"/>
              <a:gd name="connsiteX11" fmla="*/ 6481482 w 12192000"/>
              <a:gd name="connsiteY11" fmla="*/ 997956 h 3217305"/>
              <a:gd name="connsiteX0" fmla="*/ 6186061 w 12192000"/>
              <a:gd name="connsiteY0" fmla="*/ 431734 h 3226081"/>
              <a:gd name="connsiteX1" fmla="*/ 8507644 w 12192000"/>
              <a:gd name="connsiteY1" fmla="*/ 8963 h 3226081"/>
              <a:gd name="connsiteX2" fmla="*/ 10824882 w 12192000"/>
              <a:gd name="connsiteY2" fmla="*/ 929960 h 3226081"/>
              <a:gd name="connsiteX3" fmla="*/ 12169592 w 12192000"/>
              <a:gd name="connsiteY3" fmla="*/ 1749562 h 3226081"/>
              <a:gd name="connsiteX4" fmla="*/ 12192000 w 12192000"/>
              <a:gd name="connsiteY4" fmla="*/ 1771264 h 3226081"/>
              <a:gd name="connsiteX5" fmla="*/ 12192000 w 12192000"/>
              <a:gd name="connsiteY5" fmla="*/ 3226081 h 3226081"/>
              <a:gd name="connsiteX6" fmla="*/ 0 w 12192000"/>
              <a:gd name="connsiteY6" fmla="*/ 3226081 h 3226081"/>
              <a:gd name="connsiteX7" fmla="*/ 0 w 12192000"/>
              <a:gd name="connsiteY7" fmla="*/ 1446722 h 3226081"/>
              <a:gd name="connsiteX8" fmla="*/ 187307 w 12192000"/>
              <a:gd name="connsiteY8" fmla="*/ 1337431 h 3226081"/>
              <a:gd name="connsiteX9" fmla="*/ 2756647 w 12192000"/>
              <a:gd name="connsiteY9" fmla="*/ 801000 h 3226081"/>
              <a:gd name="connsiteX10" fmla="*/ 4410635 w 12192000"/>
              <a:gd name="connsiteY10" fmla="*/ 870475 h 3226081"/>
              <a:gd name="connsiteX11" fmla="*/ 6186061 w 12192000"/>
              <a:gd name="connsiteY11" fmla="*/ 431734 h 322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226081">
                <a:moveTo>
                  <a:pt x="6186061" y="431734"/>
                </a:moveTo>
                <a:cubicBezTo>
                  <a:pt x="6865137" y="447597"/>
                  <a:pt x="7734507" y="-74075"/>
                  <a:pt x="8507644" y="8963"/>
                </a:cubicBezTo>
                <a:cubicBezTo>
                  <a:pt x="9280781" y="92001"/>
                  <a:pt x="10214557" y="639860"/>
                  <a:pt x="10824882" y="929960"/>
                </a:cubicBezTo>
                <a:cubicBezTo>
                  <a:pt x="11435207" y="1220060"/>
                  <a:pt x="11932774" y="1643053"/>
                  <a:pt x="12169592" y="1749562"/>
                </a:cubicBezTo>
                <a:lnTo>
                  <a:pt x="12192000" y="1771264"/>
                </a:lnTo>
                <a:lnTo>
                  <a:pt x="12192000" y="3226081"/>
                </a:lnTo>
                <a:lnTo>
                  <a:pt x="0" y="3226081"/>
                </a:lnTo>
                <a:lnTo>
                  <a:pt x="0" y="1446722"/>
                </a:lnTo>
                <a:lnTo>
                  <a:pt x="187307" y="1337431"/>
                </a:lnTo>
                <a:cubicBezTo>
                  <a:pt x="628819" y="1244026"/>
                  <a:pt x="1725547" y="770855"/>
                  <a:pt x="2756647" y="801000"/>
                </a:cubicBezTo>
                <a:cubicBezTo>
                  <a:pt x="3451570" y="711277"/>
                  <a:pt x="3839066" y="932019"/>
                  <a:pt x="4410635" y="870475"/>
                </a:cubicBezTo>
                <a:cubicBezTo>
                  <a:pt x="4982204" y="808931"/>
                  <a:pt x="5108055" y="409923"/>
                  <a:pt x="6186061" y="431734"/>
                </a:cubicBezTo>
                <a:close/>
              </a:path>
            </a:pathLst>
          </a:custGeom>
          <a:solidFill>
            <a:srgbClr val="AB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BD158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0659 w 12192000"/>
              <a:gd name="connsiteY0" fmla="*/ 367752 h 6858000"/>
              <a:gd name="connsiteX1" fmla="*/ 340659 w 12192000"/>
              <a:gd name="connsiteY1" fmla="*/ 6490249 h 6858000"/>
              <a:gd name="connsiteX2" fmla="*/ 11851341 w 12192000"/>
              <a:gd name="connsiteY2" fmla="*/ 6490249 h 6858000"/>
              <a:gd name="connsiteX3" fmla="*/ 11851341 w 12192000"/>
              <a:gd name="connsiteY3" fmla="*/ 36775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40659" y="367752"/>
                </a:moveTo>
                <a:lnTo>
                  <a:pt x="340659" y="6490249"/>
                </a:lnTo>
                <a:lnTo>
                  <a:pt x="11851341" y="6490249"/>
                </a:lnTo>
                <a:lnTo>
                  <a:pt x="11851341" y="3677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26524" y="377431"/>
            <a:ext cx="571252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Бык к корове в воскресенье</a:t>
            </a:r>
          </a:p>
          <a:p>
            <a:r>
              <a:rPr lang="ru-RU" sz="2800" dirty="0" smtClean="0"/>
              <a:t>Приходил на день рожденья.</a:t>
            </a:r>
          </a:p>
          <a:p>
            <a:r>
              <a:rPr lang="ru-RU" sz="2800" dirty="0" smtClean="0"/>
              <a:t>А на следующий день</a:t>
            </a:r>
          </a:p>
          <a:p>
            <a:r>
              <a:rPr lang="ru-RU" sz="2800" dirty="0" smtClean="0"/>
              <a:t>На него напала лень.</a:t>
            </a:r>
          </a:p>
          <a:p>
            <a:r>
              <a:rPr lang="ru-RU" sz="2800" dirty="0" smtClean="0"/>
              <a:t>В последующий день,</a:t>
            </a:r>
          </a:p>
          <a:p>
            <a:r>
              <a:rPr lang="ru-RU" sz="2800" dirty="0" smtClean="0"/>
              <a:t>Чтоб от лени излечиться,</a:t>
            </a:r>
          </a:p>
          <a:p>
            <a:r>
              <a:rPr lang="ru-RU" sz="2800" dirty="0" smtClean="0"/>
              <a:t>Бык прилежно стал учиться.</a:t>
            </a:r>
          </a:p>
          <a:p>
            <a:r>
              <a:rPr lang="ru-RU" sz="2800" dirty="0" smtClean="0"/>
              <a:t>Три дня учёбы – и лень испарилась.</a:t>
            </a:r>
          </a:p>
          <a:p>
            <a:r>
              <a:rPr lang="ru-RU" sz="2800" dirty="0" smtClean="0"/>
              <a:t>В какой день недели это случилось?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92" b="89974" l="9961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2" t="48980" r="6863" b="14941"/>
          <a:stretch/>
        </p:blipFill>
        <p:spPr>
          <a:xfrm>
            <a:off x="3590364" y="3173505"/>
            <a:ext cx="8216153" cy="3284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535" y="377431"/>
            <a:ext cx="6025209" cy="26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311</Words>
  <Application>Microsoft Office PowerPoint</Application>
  <PresentationFormat>Широкоэкранный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25</cp:revision>
  <dcterms:created xsi:type="dcterms:W3CDTF">2022-01-26T04:22:51Z</dcterms:created>
  <dcterms:modified xsi:type="dcterms:W3CDTF">2022-01-30T16:34:55Z</dcterms:modified>
</cp:coreProperties>
</file>