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C8583-4316-4A9A-B1D7-38FDABB180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706C73-15DD-4A0D-8389-42A8022E158D}">
      <dgm:prSet phldrT="[Текст]" phldr="1"/>
      <dgm:spPr/>
      <dgm:t>
        <a:bodyPr/>
        <a:lstStyle/>
        <a:p>
          <a:endParaRPr lang="ru-RU"/>
        </a:p>
      </dgm:t>
    </dgm:pt>
    <dgm:pt modelId="{7DAEBFA7-6D07-4145-8996-C0CF9ACE6C63}" type="parTrans" cxnId="{5E64ABC7-CFB5-4D46-AE7A-380E4E85036B}">
      <dgm:prSet/>
      <dgm:spPr/>
      <dgm:t>
        <a:bodyPr/>
        <a:lstStyle/>
        <a:p>
          <a:endParaRPr lang="ru-RU"/>
        </a:p>
      </dgm:t>
    </dgm:pt>
    <dgm:pt modelId="{3CC965CF-F4FB-41FF-8864-B3E9FE80C312}" type="sibTrans" cxnId="{5E64ABC7-CFB5-4D46-AE7A-380E4E85036B}">
      <dgm:prSet/>
      <dgm:spPr/>
      <dgm:t>
        <a:bodyPr/>
        <a:lstStyle/>
        <a:p>
          <a:endParaRPr lang="ru-RU"/>
        </a:p>
      </dgm:t>
    </dgm:pt>
    <dgm:pt modelId="{018C9271-0584-4DB1-901D-D0886BC5E07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владеть педагогическими инструментами для индивидуальной работы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686F41A-60A6-4F22-8769-6CCBC612D78C}" type="parTrans" cxnId="{94E7F92B-D1CC-4852-A03D-D8FFB1C0ED7D}">
      <dgm:prSet/>
      <dgm:spPr/>
      <dgm:t>
        <a:bodyPr/>
        <a:lstStyle/>
        <a:p>
          <a:endParaRPr lang="ru-RU"/>
        </a:p>
      </dgm:t>
    </dgm:pt>
    <dgm:pt modelId="{4509AEE0-7DAF-46D6-A235-AA24A50DA601}" type="sibTrans" cxnId="{94E7F92B-D1CC-4852-A03D-D8FFB1C0ED7D}">
      <dgm:prSet/>
      <dgm:spPr/>
      <dgm:t>
        <a:bodyPr/>
        <a:lstStyle/>
        <a:p>
          <a:endParaRPr lang="ru-RU"/>
        </a:p>
      </dgm:t>
    </dgm:pt>
    <dgm:pt modelId="{8DC3769B-8EA6-4948-B846-04EDFFC6FBD5}">
      <dgm:prSet phldrT="[Текст]" phldr="1"/>
      <dgm:spPr/>
      <dgm:t>
        <a:bodyPr/>
        <a:lstStyle/>
        <a:p>
          <a:endParaRPr lang="ru-RU"/>
        </a:p>
      </dgm:t>
    </dgm:pt>
    <dgm:pt modelId="{7C7AE15A-9E72-42C7-956E-A0E66DD2F1F7}" type="parTrans" cxnId="{F81CD718-000C-4E2F-8BE5-BC7289E1F7BF}">
      <dgm:prSet/>
      <dgm:spPr/>
      <dgm:t>
        <a:bodyPr/>
        <a:lstStyle/>
        <a:p>
          <a:endParaRPr lang="ru-RU"/>
        </a:p>
      </dgm:t>
    </dgm:pt>
    <dgm:pt modelId="{03900418-9BF0-4E34-AC77-A55B0B17B212}" type="sibTrans" cxnId="{F81CD718-000C-4E2F-8BE5-BC7289E1F7BF}">
      <dgm:prSet/>
      <dgm:spPr/>
      <dgm:t>
        <a:bodyPr/>
        <a:lstStyle/>
        <a:p>
          <a:endParaRPr lang="ru-RU"/>
        </a:p>
      </dgm:t>
    </dgm:pt>
    <dgm:pt modelId="{BC471CEF-38DA-40B0-B1A1-B43B01E36BB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знать основы педагогики, возрастной психологии и физиологии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F2FA87D-34C0-47BA-919F-27F46F139603}" type="parTrans" cxnId="{6A778AC9-A599-4729-957B-68C8DBF96986}">
      <dgm:prSet/>
      <dgm:spPr/>
      <dgm:t>
        <a:bodyPr/>
        <a:lstStyle/>
        <a:p>
          <a:endParaRPr lang="ru-RU"/>
        </a:p>
      </dgm:t>
    </dgm:pt>
    <dgm:pt modelId="{4CC388B2-6649-41F6-B431-D2C371FCB6C3}" type="sibTrans" cxnId="{6A778AC9-A599-4729-957B-68C8DBF96986}">
      <dgm:prSet/>
      <dgm:spPr/>
      <dgm:t>
        <a:bodyPr/>
        <a:lstStyle/>
        <a:p>
          <a:endParaRPr lang="ru-RU"/>
        </a:p>
      </dgm:t>
    </dgm:pt>
    <dgm:pt modelId="{1BCB1262-0F3A-4B4A-AF06-652BB797FFCD}">
      <dgm:prSet phldrT="[Текст]" phldr="1"/>
      <dgm:spPr/>
      <dgm:t>
        <a:bodyPr/>
        <a:lstStyle/>
        <a:p>
          <a:endParaRPr lang="ru-RU" dirty="0"/>
        </a:p>
      </dgm:t>
    </dgm:pt>
    <dgm:pt modelId="{4EB93197-E0F1-4BDC-A909-640D4D1AC106}" type="parTrans" cxnId="{9499D252-98FB-44EA-A9B5-BA6DF9919D68}">
      <dgm:prSet/>
      <dgm:spPr/>
      <dgm:t>
        <a:bodyPr/>
        <a:lstStyle/>
        <a:p>
          <a:endParaRPr lang="ru-RU"/>
        </a:p>
      </dgm:t>
    </dgm:pt>
    <dgm:pt modelId="{ECD329E6-8843-4C60-AD65-FB903744E83C}" type="sibTrans" cxnId="{9499D252-98FB-44EA-A9B5-BA6DF9919D68}">
      <dgm:prSet/>
      <dgm:spPr/>
      <dgm:t>
        <a:bodyPr/>
        <a:lstStyle/>
        <a:p>
          <a:endParaRPr lang="ru-RU"/>
        </a:p>
      </dgm:t>
    </dgm:pt>
    <dgm:pt modelId="{BBCBE7FA-847A-4022-8A25-FDB5DC34BE2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быть на «ты» с планированием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EB1E44E-06E1-444E-8A61-FF6DF1F70221}" type="parTrans" cxnId="{7EF99C16-D059-49D7-ABA7-05A99886A1EB}">
      <dgm:prSet/>
      <dgm:spPr/>
      <dgm:t>
        <a:bodyPr/>
        <a:lstStyle/>
        <a:p>
          <a:endParaRPr lang="ru-RU"/>
        </a:p>
      </dgm:t>
    </dgm:pt>
    <dgm:pt modelId="{BF432EDA-3314-46F8-9E38-28BFD11FC3E5}" type="sibTrans" cxnId="{7EF99C16-D059-49D7-ABA7-05A99886A1EB}">
      <dgm:prSet/>
      <dgm:spPr/>
      <dgm:t>
        <a:bodyPr/>
        <a:lstStyle/>
        <a:p>
          <a:endParaRPr lang="ru-RU"/>
        </a:p>
      </dgm:t>
    </dgm:pt>
    <dgm:pt modelId="{85EFEC5C-6D8A-40DA-AEC7-C3220BDE4E49}">
      <dgm:prSet phldrT="[Текст]"/>
      <dgm:spPr/>
      <dgm:t>
        <a:bodyPr/>
        <a:lstStyle/>
        <a:p>
          <a:endParaRPr lang="ru-RU" dirty="0"/>
        </a:p>
      </dgm:t>
    </dgm:pt>
    <dgm:pt modelId="{0C1226B2-333D-4957-BF39-CA81DB5541D1}" type="parTrans" cxnId="{23DFFEE9-37EA-4CD2-998B-EBB815D5A11D}">
      <dgm:prSet/>
      <dgm:spPr/>
      <dgm:t>
        <a:bodyPr/>
        <a:lstStyle/>
        <a:p>
          <a:endParaRPr lang="ru-RU"/>
        </a:p>
      </dgm:t>
    </dgm:pt>
    <dgm:pt modelId="{F318B4A8-4310-458B-8B47-8AF40533BC8B}" type="sibTrans" cxnId="{23DFFEE9-37EA-4CD2-998B-EBB815D5A11D}">
      <dgm:prSet/>
      <dgm:spPr/>
      <dgm:t>
        <a:bodyPr/>
        <a:lstStyle/>
        <a:p>
          <a:endParaRPr lang="ru-RU"/>
        </a:p>
      </dgm:t>
    </dgm:pt>
    <dgm:pt modelId="{2747FF03-BAE4-4F9C-AEB9-F3492DF3A9F7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иметь навыки управления временем и уметь обучать тайм - менеджменту </a:t>
          </a:r>
          <a:endParaRPr lang="ru-RU" sz="2000" b="1" i="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263CDD-60CB-4F70-A9B5-01785E576959}" type="parTrans" cxnId="{9C01827A-1511-471D-93C4-6DDFCCB05FF3}">
      <dgm:prSet/>
      <dgm:spPr/>
      <dgm:t>
        <a:bodyPr/>
        <a:lstStyle/>
        <a:p>
          <a:endParaRPr lang="ru-RU"/>
        </a:p>
      </dgm:t>
    </dgm:pt>
    <dgm:pt modelId="{23DC38D8-EF50-4B81-873C-AFA24C99E9A9}" type="sibTrans" cxnId="{9C01827A-1511-471D-93C4-6DDFCCB05FF3}">
      <dgm:prSet/>
      <dgm:spPr/>
      <dgm:t>
        <a:bodyPr/>
        <a:lstStyle/>
        <a:p>
          <a:endParaRPr lang="ru-RU"/>
        </a:p>
      </dgm:t>
    </dgm:pt>
    <dgm:pt modelId="{BA2C2C09-A149-4985-81C0-86167A7048CA}" type="pres">
      <dgm:prSet presAssocID="{8D7C8583-4316-4A9A-B1D7-38FDABB18032}" presName="linearFlow" presStyleCnt="0">
        <dgm:presLayoutVars>
          <dgm:dir/>
          <dgm:animLvl val="lvl"/>
          <dgm:resizeHandles val="exact"/>
        </dgm:presLayoutVars>
      </dgm:prSet>
      <dgm:spPr/>
    </dgm:pt>
    <dgm:pt modelId="{E0A0BA8C-D129-46C5-B3B0-3B899B8FB158}" type="pres">
      <dgm:prSet presAssocID="{9C706C73-15DD-4A0D-8389-42A8022E158D}" presName="composite" presStyleCnt="0"/>
      <dgm:spPr/>
    </dgm:pt>
    <dgm:pt modelId="{86AF6259-EDBA-4726-99A6-9E0D455C9569}" type="pres">
      <dgm:prSet presAssocID="{9C706C73-15DD-4A0D-8389-42A8022E158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F0D6DF9-A690-4E0F-A1F5-9DBF93D3652E}" type="pres">
      <dgm:prSet presAssocID="{9C706C73-15DD-4A0D-8389-42A8022E158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A177E-0A60-4F8C-915B-04F80AA20364}" type="pres">
      <dgm:prSet presAssocID="{3CC965CF-F4FB-41FF-8864-B3E9FE80C312}" presName="sp" presStyleCnt="0"/>
      <dgm:spPr/>
    </dgm:pt>
    <dgm:pt modelId="{60F6C563-1D5F-443F-BA79-AE469FF09E5A}" type="pres">
      <dgm:prSet presAssocID="{8DC3769B-8EA6-4948-B846-04EDFFC6FBD5}" presName="composite" presStyleCnt="0"/>
      <dgm:spPr/>
    </dgm:pt>
    <dgm:pt modelId="{933484CE-A30A-42BD-98F1-FDB922750204}" type="pres">
      <dgm:prSet presAssocID="{8DC3769B-8EA6-4948-B846-04EDFFC6FBD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414CE08-0344-4D07-96DA-968CE0A9F4A4}" type="pres">
      <dgm:prSet presAssocID="{8DC3769B-8EA6-4948-B846-04EDFFC6FBD5}" presName="descendantText" presStyleLbl="alignAcc1" presStyleIdx="1" presStyleCnt="4" custLinFactNeighborX="-123" custLinFactNeighborY="2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A1729-B875-499A-9305-7291BD3F5283}" type="pres">
      <dgm:prSet presAssocID="{03900418-9BF0-4E34-AC77-A55B0B17B212}" presName="sp" presStyleCnt="0"/>
      <dgm:spPr/>
    </dgm:pt>
    <dgm:pt modelId="{5ED7FD8E-F34D-4766-A196-4EEA4A1445F4}" type="pres">
      <dgm:prSet presAssocID="{1BCB1262-0F3A-4B4A-AF06-652BB797FFCD}" presName="composite" presStyleCnt="0"/>
      <dgm:spPr/>
    </dgm:pt>
    <dgm:pt modelId="{58214997-D9DE-497E-A536-E338AD9CD615}" type="pres">
      <dgm:prSet presAssocID="{1BCB1262-0F3A-4B4A-AF06-652BB797FFC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C15823D-4953-413D-92CE-28DA1CA7F86B}" type="pres">
      <dgm:prSet presAssocID="{1BCB1262-0F3A-4B4A-AF06-652BB797FFC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CD5BE-729C-4388-81FF-26D1504B7D3E}" type="pres">
      <dgm:prSet presAssocID="{ECD329E6-8843-4C60-AD65-FB903744E83C}" presName="sp" presStyleCnt="0"/>
      <dgm:spPr/>
    </dgm:pt>
    <dgm:pt modelId="{AD53D57C-54C3-4E58-94BF-FF83944B6645}" type="pres">
      <dgm:prSet presAssocID="{85EFEC5C-6D8A-40DA-AEC7-C3220BDE4E49}" presName="composite" presStyleCnt="0"/>
      <dgm:spPr/>
    </dgm:pt>
    <dgm:pt modelId="{89D5EC72-985D-47A3-A29F-409397CF500F}" type="pres">
      <dgm:prSet presAssocID="{85EFEC5C-6D8A-40DA-AEC7-C3220BDE4E4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274D1-3D20-4628-BBB6-25E61D13CCFD}" type="pres">
      <dgm:prSet presAssocID="{85EFEC5C-6D8A-40DA-AEC7-C3220BDE4E4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CD718-000C-4E2F-8BE5-BC7289E1F7BF}" srcId="{8D7C8583-4316-4A9A-B1D7-38FDABB18032}" destId="{8DC3769B-8EA6-4948-B846-04EDFFC6FBD5}" srcOrd="1" destOrd="0" parTransId="{7C7AE15A-9E72-42C7-956E-A0E66DD2F1F7}" sibTransId="{03900418-9BF0-4E34-AC77-A55B0B17B212}"/>
    <dgm:cxn modelId="{3F0693AD-926E-4B04-8884-75ED1AA8B3AF}" type="presOf" srcId="{018C9271-0584-4DB1-901D-D0886BC5E074}" destId="{2F0D6DF9-A690-4E0F-A1F5-9DBF93D3652E}" srcOrd="0" destOrd="0" presId="urn:microsoft.com/office/officeart/2005/8/layout/chevron2"/>
    <dgm:cxn modelId="{599DE8CE-66EF-4140-9B60-337B251CC0F6}" type="presOf" srcId="{9C706C73-15DD-4A0D-8389-42A8022E158D}" destId="{86AF6259-EDBA-4726-99A6-9E0D455C9569}" srcOrd="0" destOrd="0" presId="urn:microsoft.com/office/officeart/2005/8/layout/chevron2"/>
    <dgm:cxn modelId="{D57A9F76-79B3-4672-8003-5537236ABECD}" type="presOf" srcId="{8DC3769B-8EA6-4948-B846-04EDFFC6FBD5}" destId="{933484CE-A30A-42BD-98F1-FDB922750204}" srcOrd="0" destOrd="0" presId="urn:microsoft.com/office/officeart/2005/8/layout/chevron2"/>
    <dgm:cxn modelId="{3DF05C69-6A00-4D96-BA49-05C68A2DAEEA}" type="presOf" srcId="{BC471CEF-38DA-40B0-B1A1-B43B01E36BBD}" destId="{2414CE08-0344-4D07-96DA-968CE0A9F4A4}" srcOrd="0" destOrd="0" presId="urn:microsoft.com/office/officeart/2005/8/layout/chevron2"/>
    <dgm:cxn modelId="{10967C82-12A5-4464-853C-5B171664D7FD}" type="presOf" srcId="{BBCBE7FA-847A-4022-8A25-FDB5DC34BE29}" destId="{5AE274D1-3D20-4628-BBB6-25E61D13CCFD}" srcOrd="0" destOrd="0" presId="urn:microsoft.com/office/officeart/2005/8/layout/chevron2"/>
    <dgm:cxn modelId="{94E7F92B-D1CC-4852-A03D-D8FFB1C0ED7D}" srcId="{9C706C73-15DD-4A0D-8389-42A8022E158D}" destId="{018C9271-0584-4DB1-901D-D0886BC5E074}" srcOrd="0" destOrd="0" parTransId="{5686F41A-60A6-4F22-8769-6CCBC612D78C}" sibTransId="{4509AEE0-7DAF-46D6-A235-AA24A50DA601}"/>
    <dgm:cxn modelId="{5E64ABC7-CFB5-4D46-AE7A-380E4E85036B}" srcId="{8D7C8583-4316-4A9A-B1D7-38FDABB18032}" destId="{9C706C73-15DD-4A0D-8389-42A8022E158D}" srcOrd="0" destOrd="0" parTransId="{7DAEBFA7-6D07-4145-8996-C0CF9ACE6C63}" sibTransId="{3CC965CF-F4FB-41FF-8864-B3E9FE80C312}"/>
    <dgm:cxn modelId="{BE0B3F4B-F990-4542-BEDB-6FD05CECAACF}" type="presOf" srcId="{1BCB1262-0F3A-4B4A-AF06-652BB797FFCD}" destId="{58214997-D9DE-497E-A536-E338AD9CD615}" srcOrd="0" destOrd="0" presId="urn:microsoft.com/office/officeart/2005/8/layout/chevron2"/>
    <dgm:cxn modelId="{6A778AC9-A599-4729-957B-68C8DBF96986}" srcId="{8DC3769B-8EA6-4948-B846-04EDFFC6FBD5}" destId="{BC471CEF-38DA-40B0-B1A1-B43B01E36BBD}" srcOrd="0" destOrd="0" parTransId="{1F2FA87D-34C0-47BA-919F-27F46F139603}" sibTransId="{4CC388B2-6649-41F6-B431-D2C371FCB6C3}"/>
    <dgm:cxn modelId="{C28FF070-1236-4794-B60F-B76C0833E8AD}" type="presOf" srcId="{8D7C8583-4316-4A9A-B1D7-38FDABB18032}" destId="{BA2C2C09-A149-4985-81C0-86167A7048CA}" srcOrd="0" destOrd="0" presId="urn:microsoft.com/office/officeart/2005/8/layout/chevron2"/>
    <dgm:cxn modelId="{1A38C81A-3E4A-4447-9202-BD3E065E3357}" type="presOf" srcId="{2747FF03-BAE4-4F9C-AEB9-F3492DF3A9F7}" destId="{7C15823D-4953-413D-92CE-28DA1CA7F86B}" srcOrd="0" destOrd="0" presId="urn:microsoft.com/office/officeart/2005/8/layout/chevron2"/>
    <dgm:cxn modelId="{DFCE7748-500C-4564-92A2-C0A2D20D283F}" type="presOf" srcId="{85EFEC5C-6D8A-40DA-AEC7-C3220BDE4E49}" destId="{89D5EC72-985D-47A3-A29F-409397CF500F}" srcOrd="0" destOrd="0" presId="urn:microsoft.com/office/officeart/2005/8/layout/chevron2"/>
    <dgm:cxn modelId="{9499D252-98FB-44EA-A9B5-BA6DF9919D68}" srcId="{8D7C8583-4316-4A9A-B1D7-38FDABB18032}" destId="{1BCB1262-0F3A-4B4A-AF06-652BB797FFCD}" srcOrd="2" destOrd="0" parTransId="{4EB93197-E0F1-4BDC-A909-640D4D1AC106}" sibTransId="{ECD329E6-8843-4C60-AD65-FB903744E83C}"/>
    <dgm:cxn modelId="{23DFFEE9-37EA-4CD2-998B-EBB815D5A11D}" srcId="{8D7C8583-4316-4A9A-B1D7-38FDABB18032}" destId="{85EFEC5C-6D8A-40DA-AEC7-C3220BDE4E49}" srcOrd="3" destOrd="0" parTransId="{0C1226B2-333D-4957-BF39-CA81DB5541D1}" sibTransId="{F318B4A8-4310-458B-8B47-8AF40533BC8B}"/>
    <dgm:cxn modelId="{9C01827A-1511-471D-93C4-6DDFCCB05FF3}" srcId="{1BCB1262-0F3A-4B4A-AF06-652BB797FFCD}" destId="{2747FF03-BAE4-4F9C-AEB9-F3492DF3A9F7}" srcOrd="0" destOrd="0" parTransId="{7E263CDD-60CB-4F70-A9B5-01785E576959}" sibTransId="{23DC38D8-EF50-4B81-873C-AFA24C99E9A9}"/>
    <dgm:cxn modelId="{7EF99C16-D059-49D7-ABA7-05A99886A1EB}" srcId="{85EFEC5C-6D8A-40DA-AEC7-C3220BDE4E49}" destId="{BBCBE7FA-847A-4022-8A25-FDB5DC34BE29}" srcOrd="0" destOrd="0" parTransId="{6EB1E44E-06E1-444E-8A61-FF6DF1F70221}" sibTransId="{BF432EDA-3314-46F8-9E38-28BFD11FC3E5}"/>
    <dgm:cxn modelId="{6053116E-E56E-456A-8B71-1FFCCEE78880}" type="presParOf" srcId="{BA2C2C09-A149-4985-81C0-86167A7048CA}" destId="{E0A0BA8C-D129-46C5-B3B0-3B899B8FB158}" srcOrd="0" destOrd="0" presId="urn:microsoft.com/office/officeart/2005/8/layout/chevron2"/>
    <dgm:cxn modelId="{3370A8AC-9F23-4FFF-96FA-23A6340B16D5}" type="presParOf" srcId="{E0A0BA8C-D129-46C5-B3B0-3B899B8FB158}" destId="{86AF6259-EDBA-4726-99A6-9E0D455C9569}" srcOrd="0" destOrd="0" presId="urn:microsoft.com/office/officeart/2005/8/layout/chevron2"/>
    <dgm:cxn modelId="{B6CD1DF1-DFD4-445C-A6F3-351B2E977F22}" type="presParOf" srcId="{E0A0BA8C-D129-46C5-B3B0-3B899B8FB158}" destId="{2F0D6DF9-A690-4E0F-A1F5-9DBF93D3652E}" srcOrd="1" destOrd="0" presId="urn:microsoft.com/office/officeart/2005/8/layout/chevron2"/>
    <dgm:cxn modelId="{6D850885-AD41-4F57-9368-31C84ECB4C70}" type="presParOf" srcId="{BA2C2C09-A149-4985-81C0-86167A7048CA}" destId="{D29A177E-0A60-4F8C-915B-04F80AA20364}" srcOrd="1" destOrd="0" presId="urn:microsoft.com/office/officeart/2005/8/layout/chevron2"/>
    <dgm:cxn modelId="{0B8EEBF2-65CC-427C-A57D-277AE32D1343}" type="presParOf" srcId="{BA2C2C09-A149-4985-81C0-86167A7048CA}" destId="{60F6C563-1D5F-443F-BA79-AE469FF09E5A}" srcOrd="2" destOrd="0" presId="urn:microsoft.com/office/officeart/2005/8/layout/chevron2"/>
    <dgm:cxn modelId="{1B96312C-5E26-4A67-9FE1-B958FBE5DC65}" type="presParOf" srcId="{60F6C563-1D5F-443F-BA79-AE469FF09E5A}" destId="{933484CE-A30A-42BD-98F1-FDB922750204}" srcOrd="0" destOrd="0" presId="urn:microsoft.com/office/officeart/2005/8/layout/chevron2"/>
    <dgm:cxn modelId="{8A9BB8BA-522F-45AB-BB82-5DDBADCC2909}" type="presParOf" srcId="{60F6C563-1D5F-443F-BA79-AE469FF09E5A}" destId="{2414CE08-0344-4D07-96DA-968CE0A9F4A4}" srcOrd="1" destOrd="0" presId="urn:microsoft.com/office/officeart/2005/8/layout/chevron2"/>
    <dgm:cxn modelId="{1797288E-91E0-4BEE-9315-DA50513CC211}" type="presParOf" srcId="{BA2C2C09-A149-4985-81C0-86167A7048CA}" destId="{0BEA1729-B875-499A-9305-7291BD3F5283}" srcOrd="3" destOrd="0" presId="urn:microsoft.com/office/officeart/2005/8/layout/chevron2"/>
    <dgm:cxn modelId="{6F53C348-7BD1-4B0C-A0EE-189BCEA13187}" type="presParOf" srcId="{BA2C2C09-A149-4985-81C0-86167A7048CA}" destId="{5ED7FD8E-F34D-4766-A196-4EEA4A1445F4}" srcOrd="4" destOrd="0" presId="urn:microsoft.com/office/officeart/2005/8/layout/chevron2"/>
    <dgm:cxn modelId="{563E58B8-36FC-412D-A2A3-A4D1222D71C1}" type="presParOf" srcId="{5ED7FD8E-F34D-4766-A196-4EEA4A1445F4}" destId="{58214997-D9DE-497E-A536-E338AD9CD615}" srcOrd="0" destOrd="0" presId="urn:microsoft.com/office/officeart/2005/8/layout/chevron2"/>
    <dgm:cxn modelId="{7DA7DF0D-4CAD-4C07-B5A6-386DDB21A965}" type="presParOf" srcId="{5ED7FD8E-F34D-4766-A196-4EEA4A1445F4}" destId="{7C15823D-4953-413D-92CE-28DA1CA7F86B}" srcOrd="1" destOrd="0" presId="urn:microsoft.com/office/officeart/2005/8/layout/chevron2"/>
    <dgm:cxn modelId="{426A123D-17CB-423E-89C0-306E6952AD69}" type="presParOf" srcId="{BA2C2C09-A149-4985-81C0-86167A7048CA}" destId="{3DECD5BE-729C-4388-81FF-26D1504B7D3E}" srcOrd="5" destOrd="0" presId="urn:microsoft.com/office/officeart/2005/8/layout/chevron2"/>
    <dgm:cxn modelId="{CA55AB77-91CC-4040-9746-F07C8215403D}" type="presParOf" srcId="{BA2C2C09-A149-4985-81C0-86167A7048CA}" destId="{AD53D57C-54C3-4E58-94BF-FF83944B6645}" srcOrd="6" destOrd="0" presId="urn:microsoft.com/office/officeart/2005/8/layout/chevron2"/>
    <dgm:cxn modelId="{54F8E99A-D209-4A8F-B955-54E03FF14A3D}" type="presParOf" srcId="{AD53D57C-54C3-4E58-94BF-FF83944B6645}" destId="{89D5EC72-985D-47A3-A29F-409397CF500F}" srcOrd="0" destOrd="0" presId="urn:microsoft.com/office/officeart/2005/8/layout/chevron2"/>
    <dgm:cxn modelId="{3B97418C-BEF6-4AF9-84CD-0FF4FAA4C32D}" type="presParOf" srcId="{AD53D57C-54C3-4E58-94BF-FF83944B6645}" destId="{5AE274D1-3D20-4628-BBB6-25E61D13CC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F6259-EDBA-4726-99A6-9E0D455C9569}">
      <dsp:nvSpPr>
        <dsp:cNvPr id="0" name=""/>
        <dsp:cNvSpPr/>
      </dsp:nvSpPr>
      <dsp:spPr>
        <a:xfrm rot="5400000">
          <a:off x="-191974" y="192287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" y="448252"/>
        <a:ext cx="895880" cy="383949"/>
      </dsp:txXfrm>
    </dsp:sp>
    <dsp:sp modelId="{2F0D6DF9-A690-4E0F-A1F5-9DBF93D3652E}">
      <dsp:nvSpPr>
        <dsp:cNvPr id="0" name=""/>
        <dsp:cNvSpPr/>
      </dsp:nvSpPr>
      <dsp:spPr>
        <a:xfrm rot="5400000">
          <a:off x="3164343" y="-2268149"/>
          <a:ext cx="831889" cy="5368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владеть педагогическими инструментами для индивидуальной работы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95881" y="40922"/>
        <a:ext cx="5328206" cy="750671"/>
      </dsp:txXfrm>
    </dsp:sp>
    <dsp:sp modelId="{933484CE-A30A-42BD-98F1-FDB922750204}">
      <dsp:nvSpPr>
        <dsp:cNvPr id="0" name=""/>
        <dsp:cNvSpPr/>
      </dsp:nvSpPr>
      <dsp:spPr>
        <a:xfrm rot="5400000">
          <a:off x="-191974" y="1325642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" y="1581607"/>
        <a:ext cx="895880" cy="383949"/>
      </dsp:txXfrm>
    </dsp:sp>
    <dsp:sp modelId="{2414CE08-0344-4D07-96DA-968CE0A9F4A4}">
      <dsp:nvSpPr>
        <dsp:cNvPr id="0" name=""/>
        <dsp:cNvSpPr/>
      </dsp:nvSpPr>
      <dsp:spPr>
        <a:xfrm rot="5400000">
          <a:off x="3157740" y="-1116368"/>
          <a:ext cx="831889" cy="5368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знать основы педагогики, возрастной психологии и физиологии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89278" y="1192703"/>
        <a:ext cx="5328206" cy="750671"/>
      </dsp:txXfrm>
    </dsp:sp>
    <dsp:sp modelId="{58214997-D9DE-497E-A536-E338AD9CD615}">
      <dsp:nvSpPr>
        <dsp:cNvPr id="0" name=""/>
        <dsp:cNvSpPr/>
      </dsp:nvSpPr>
      <dsp:spPr>
        <a:xfrm rot="5400000">
          <a:off x="-191974" y="2458996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2714961"/>
        <a:ext cx="895880" cy="383949"/>
      </dsp:txXfrm>
    </dsp:sp>
    <dsp:sp modelId="{7C15823D-4953-413D-92CE-28DA1CA7F86B}">
      <dsp:nvSpPr>
        <dsp:cNvPr id="0" name=""/>
        <dsp:cNvSpPr/>
      </dsp:nvSpPr>
      <dsp:spPr>
        <a:xfrm rot="5400000">
          <a:off x="3164343" y="-1440"/>
          <a:ext cx="831889" cy="5368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иметь навыки управления временем и уметь обучать тайм - менеджменту </a:t>
          </a:r>
          <a:endParaRPr lang="ru-RU" sz="2000" b="1" i="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95881" y="2307632"/>
        <a:ext cx="5328206" cy="750671"/>
      </dsp:txXfrm>
    </dsp:sp>
    <dsp:sp modelId="{89D5EC72-985D-47A3-A29F-409397CF500F}">
      <dsp:nvSpPr>
        <dsp:cNvPr id="0" name=""/>
        <dsp:cNvSpPr/>
      </dsp:nvSpPr>
      <dsp:spPr>
        <a:xfrm rot="5400000">
          <a:off x="-191974" y="3592351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3848316"/>
        <a:ext cx="895880" cy="383949"/>
      </dsp:txXfrm>
    </dsp:sp>
    <dsp:sp modelId="{5AE274D1-3D20-4628-BBB6-25E61D13CCFD}">
      <dsp:nvSpPr>
        <dsp:cNvPr id="0" name=""/>
        <dsp:cNvSpPr/>
      </dsp:nvSpPr>
      <dsp:spPr>
        <a:xfrm rot="5400000">
          <a:off x="3164343" y="1131914"/>
          <a:ext cx="831889" cy="5368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быть на «ты» с планированием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95881" y="3440986"/>
        <a:ext cx="5328206" cy="75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0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2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6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4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6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9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3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4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6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FA55-535E-49E7-B8A2-38719F50F0F1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819A-BCDD-40D7-AA5E-18CB58C8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4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25" y="-1"/>
            <a:ext cx="922854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53" y="2060848"/>
            <a:ext cx="7272808" cy="43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 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ВЫСШЕГО ОБРАЗОВАНИЯ «ЮЖНЫЙ ФЕДЕРАЛЬНЫЙ УНИВЕРСИТЕТ» 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0308" y="5685657"/>
            <a:ext cx="2242493" cy="144016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sz="1800" b="1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Магистрант </a:t>
            </a:r>
          </a:p>
          <a:p>
            <a:pPr lvl="0" algn="l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 ЮФУ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Чернецова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Н.В. 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249" y="748442"/>
            <a:ext cx="85255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Реферат 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тему ;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установки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тьютера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8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1764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 установки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тьютера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2" y="1174139"/>
            <a:ext cx="3967236" cy="350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6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инклюзивном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7874" r="12293" b="7903"/>
          <a:stretch/>
        </p:blipFill>
        <p:spPr bwMode="auto">
          <a:xfrm>
            <a:off x="5398330" y="908720"/>
            <a:ext cx="3418979" cy="290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5772" r="7491" b="5285"/>
          <a:stretch/>
        </p:blipFill>
        <p:spPr bwMode="auto">
          <a:xfrm>
            <a:off x="467544" y="908720"/>
            <a:ext cx="3527179" cy="29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0" t="44769" r="11706" b="14695"/>
          <a:stretch/>
        </p:blipFill>
        <p:spPr bwMode="auto">
          <a:xfrm>
            <a:off x="2913681" y="3810000"/>
            <a:ext cx="4255114" cy="284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0687"/>
            <a:ext cx="6696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сопровождение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/>
        </p:blipFill>
        <p:spPr bwMode="auto">
          <a:xfrm>
            <a:off x="179512" y="713140"/>
            <a:ext cx="4258444" cy="420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56" y="2861594"/>
            <a:ext cx="4494731" cy="3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" y="-294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16632"/>
            <a:ext cx="616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Хороший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должен: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91857506"/>
              </p:ext>
            </p:extLst>
          </p:nvPr>
        </p:nvGraphicFramePr>
        <p:xfrm>
          <a:off x="2555776" y="1412776"/>
          <a:ext cx="62646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9" t="11400" r="41323" b="8536"/>
          <a:stretch/>
        </p:blipFill>
        <p:spPr bwMode="auto">
          <a:xfrm>
            <a:off x="0" y="980728"/>
            <a:ext cx="349188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5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" y="-292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659" y="0"/>
            <a:ext cx="87586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Важные личные качества 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тьютера</a:t>
            </a:r>
            <a:r>
              <a:rPr lang="ru-RU" b="1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3904"/>
            <a:ext cx="597666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988839"/>
            <a:ext cx="2374051" cy="38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216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167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особый тип педагогической профессии.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14" y="1391707"/>
            <a:ext cx="3644690" cy="26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10" y="4189504"/>
            <a:ext cx="3495967" cy="25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6"/>
          <a:stretch/>
        </p:blipFill>
        <p:spPr bwMode="auto">
          <a:xfrm>
            <a:off x="5045248" y="1355103"/>
            <a:ext cx="3538249" cy="26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14" y="4189504"/>
            <a:ext cx="3724119" cy="25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33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449311" cy="53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4675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74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ФЕДЕРАЛЬНОЕ ГОСУДАРСТВЕННОЕ АВТОНОМНОЕ  ОБРАЗОВАТЕЛЬНОЕ УЧРЕЖДЕНИЕ ВЫСШЕГО ОБРАЗОВАНИЯ «ЮЖНЫЙ ФЕДЕРАЛЬНЫЙ УНИВЕРСИТЕТ»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АВТОНОМНОЕ  ОБРАЗОВАТЕЛЬНОЕ УЧРЕЖДЕНИЕ ВЫСШЕГО ОБРАЗОВАНИЯ «ЮЖНЫЙ ФЕДЕРАЛЬНЫЙ УНИВЕРСИТЕТ»  Академия психологии и педагогики</dc:title>
  <dc:creator>Admin</dc:creator>
  <cp:lastModifiedBy>Admin</cp:lastModifiedBy>
  <cp:revision>13</cp:revision>
  <dcterms:created xsi:type="dcterms:W3CDTF">2023-10-07T09:34:25Z</dcterms:created>
  <dcterms:modified xsi:type="dcterms:W3CDTF">2023-10-07T11:55:14Z</dcterms:modified>
</cp:coreProperties>
</file>