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4" r:id="rId6"/>
    <p:sldId id="266" r:id="rId7"/>
    <p:sldId id="259" r:id="rId8"/>
    <p:sldId id="260" r:id="rId9"/>
    <p:sldId id="268" r:id="rId10"/>
    <p:sldId id="267" r:id="rId11"/>
    <p:sldId id="270" r:id="rId12"/>
    <p:sldId id="269" r:id="rId13"/>
    <p:sldId id="261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46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46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2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79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4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97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9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15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71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7B75E-78B0-4106-8DB2-E98A789DBFF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518306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22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470025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7920880" cy="36004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ЗОЖ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«ШАГИ ЗДОРОВЬЯ!» НА УРОКАХ ФИЗКУЛЬТУРЫ ДЛЯ НАЧАЛЬНОЙ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pPr algn="r"/>
            <a:endParaRPr lang="ru-RU" sz="2400" dirty="0">
              <a:solidFill>
                <a:schemeClr val="tx1"/>
              </a:solidFill>
            </a:endParaRPr>
          </a:p>
          <a:p>
            <a:pPr algn="r"/>
            <a:r>
              <a:rPr lang="ru-RU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Шнитова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А.В.,</a:t>
            </a:r>
          </a:p>
          <a:p>
            <a:pPr algn="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 СП МБОУ ШР «</a:t>
            </a:r>
            <a:r>
              <a:rPr lang="ru-RU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Шелехоский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лицей»-</a:t>
            </a:r>
            <a:b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с. </a:t>
            </a:r>
            <a:r>
              <a:rPr lang="ru-RU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Баклаши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</a:t>
            </a:r>
            <a:r>
              <a:rPr lang="ru-RU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А.П.Белобородова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0"/>
          <p:cNvGrpSpPr>
            <a:grpSpLocks/>
          </p:cNvGrpSpPr>
          <p:nvPr/>
        </p:nvGrpSpPr>
        <p:grpSpPr bwMode="auto">
          <a:xfrm>
            <a:off x="0" y="1828800"/>
            <a:ext cx="3184356" cy="3146425"/>
            <a:chOff x="140" y="1419"/>
            <a:chExt cx="1684" cy="1683"/>
          </a:xfrm>
        </p:grpSpPr>
        <p:sp>
          <p:nvSpPr>
            <p:cNvPr id="31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2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3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6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7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8" name="Oval 18"/>
            <p:cNvSpPr>
              <a:spLocks noChangeArrowheads="1"/>
            </p:cNvSpPr>
            <p:nvPr/>
          </p:nvSpPr>
          <p:spPr bwMode="gray">
            <a:xfrm>
              <a:off x="439" y="1722"/>
              <a:ext cx="1053" cy="94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anchor="ctr"/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Формирование </a:t>
              </a:r>
            </a:p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осознанного отношения к</a:t>
              </a:r>
            </a:p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собственному здоровью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AutoShape 20"/>
          <p:cNvSpPr>
            <a:spLocks noChangeArrowheads="1"/>
          </p:cNvSpPr>
          <p:nvPr/>
        </p:nvSpPr>
        <p:spPr bwMode="gray">
          <a:xfrm>
            <a:off x="3352800" y="18288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 другие люди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AutoShape 20"/>
          <p:cNvSpPr>
            <a:spLocks noChangeArrowheads="1"/>
          </p:cNvSpPr>
          <p:nvPr/>
        </p:nvSpPr>
        <p:spPr bwMode="gray">
          <a:xfrm>
            <a:off x="3349625" y="1196752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</a:t>
            </a:r>
          </a:p>
        </p:txBody>
      </p:sp>
      <p:sp>
        <p:nvSpPr>
          <p:cNvPr id="43" name="AutoShape 22"/>
          <p:cNvSpPr>
            <a:spLocks noChangeArrowheads="1"/>
          </p:cNvSpPr>
          <p:nvPr/>
        </p:nvSpPr>
        <p:spPr bwMode="gray">
          <a:xfrm>
            <a:off x="3359150" y="264366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/>
              <a:t>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ребенка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3505200" y="2654300"/>
            <a:ext cx="4811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AutoShape 24"/>
          <p:cNvSpPr>
            <a:spLocks noChangeArrowheads="1"/>
          </p:cNvSpPr>
          <p:nvPr/>
        </p:nvSpPr>
        <p:spPr bwMode="gray">
          <a:xfrm>
            <a:off x="3349625" y="332105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1600" dirty="0" smtClean="0"/>
              <a:t>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благополучие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25"/>
          <p:cNvSpPr>
            <a:spLocks noChangeArrowheads="1"/>
          </p:cNvSpPr>
          <p:nvPr/>
        </p:nvSpPr>
        <p:spPr bwMode="auto">
          <a:xfrm>
            <a:off x="3563889" y="3397250"/>
            <a:ext cx="4752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Oval 26"/>
          <p:cNvSpPr>
            <a:spLocks noChangeArrowheads="1"/>
          </p:cNvSpPr>
          <p:nvPr/>
        </p:nvSpPr>
        <p:spPr bwMode="gray">
          <a:xfrm>
            <a:off x="3225744" y="1326927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Oval 27"/>
          <p:cNvSpPr>
            <a:spLocks noChangeArrowheads="1"/>
          </p:cNvSpPr>
          <p:nvPr/>
        </p:nvSpPr>
        <p:spPr bwMode="gray">
          <a:xfrm>
            <a:off x="3301831" y="2724666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Oval 28"/>
          <p:cNvSpPr>
            <a:spLocks noChangeArrowheads="1"/>
          </p:cNvSpPr>
          <p:nvPr/>
        </p:nvSpPr>
        <p:spPr bwMode="gray">
          <a:xfrm>
            <a:off x="3301831" y="3481327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AutoShape 29"/>
          <p:cNvSpPr>
            <a:spLocks noChangeArrowheads="1"/>
          </p:cNvSpPr>
          <p:nvPr/>
        </p:nvSpPr>
        <p:spPr bwMode="gray">
          <a:xfrm>
            <a:off x="3390900" y="4023459"/>
            <a:ext cx="4963617" cy="6715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1600" dirty="0"/>
              <a:t> </a:t>
            </a:r>
            <a:r>
              <a:rPr lang="ru-RU" sz="1600" dirty="0" smtClean="0"/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 природа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30"/>
          <p:cNvSpPr>
            <a:spLocks noChangeArrowheads="1"/>
          </p:cNvSpPr>
          <p:nvPr/>
        </p:nvSpPr>
        <p:spPr bwMode="auto">
          <a:xfrm>
            <a:off x="3563889" y="4129088"/>
            <a:ext cx="45365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000000"/>
                </a:solidFill>
              </a:rPr>
              <a:t>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" name="Oval 31"/>
          <p:cNvSpPr>
            <a:spLocks noChangeArrowheads="1"/>
          </p:cNvSpPr>
          <p:nvPr/>
        </p:nvSpPr>
        <p:spPr bwMode="gray">
          <a:xfrm>
            <a:off x="3263900" y="4191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AutoShape 32"/>
          <p:cNvSpPr>
            <a:spLocks noChangeArrowheads="1"/>
          </p:cNvSpPr>
          <p:nvPr/>
        </p:nvSpPr>
        <p:spPr bwMode="gray">
          <a:xfrm>
            <a:off x="3352800" y="4841874"/>
            <a:ext cx="5105400" cy="74736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dirty="0" smtClean="0"/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дома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34"/>
          <p:cNvSpPr>
            <a:spLocks noChangeArrowheads="1"/>
          </p:cNvSpPr>
          <p:nvPr/>
        </p:nvSpPr>
        <p:spPr bwMode="gray">
          <a:xfrm>
            <a:off x="3276600" y="49752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 flipV="1">
            <a:off x="2220808" y="1441227"/>
            <a:ext cx="1055791" cy="75489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" name="Line 5"/>
          <p:cNvSpPr>
            <a:spLocks noChangeShapeType="1"/>
          </p:cNvSpPr>
          <p:nvPr/>
        </p:nvSpPr>
        <p:spPr bwMode="auto">
          <a:xfrm flipH="1" flipV="1">
            <a:off x="2195735" y="4652899"/>
            <a:ext cx="1106096" cy="436625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" name="Line 6"/>
          <p:cNvSpPr>
            <a:spLocks noChangeShapeType="1"/>
          </p:cNvSpPr>
          <p:nvPr/>
        </p:nvSpPr>
        <p:spPr bwMode="auto">
          <a:xfrm flipV="1">
            <a:off x="2863850" y="2888143"/>
            <a:ext cx="412750" cy="83657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 flipV="1">
            <a:off x="2793326" y="3595627"/>
            <a:ext cx="508505" cy="93396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" name="Line 8"/>
          <p:cNvSpPr>
            <a:spLocks noChangeShapeType="1"/>
          </p:cNvSpPr>
          <p:nvPr/>
        </p:nvSpPr>
        <p:spPr bwMode="auto">
          <a:xfrm>
            <a:off x="2846261" y="4191001"/>
            <a:ext cx="430339" cy="107588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" name="Oval 26"/>
          <p:cNvSpPr>
            <a:spLocks noChangeArrowheads="1"/>
          </p:cNvSpPr>
          <p:nvPr/>
        </p:nvSpPr>
        <p:spPr bwMode="gray">
          <a:xfrm>
            <a:off x="3235325" y="19589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9" name="Line 4"/>
          <p:cNvSpPr>
            <a:spLocks noChangeShapeType="1"/>
          </p:cNvSpPr>
          <p:nvPr/>
        </p:nvSpPr>
        <p:spPr bwMode="auto">
          <a:xfrm flipV="1">
            <a:off x="2697285" y="2157352"/>
            <a:ext cx="566616" cy="486315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Шатуновы\Downloads\20220124_1118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8950">
            <a:off x="165996" y="1405188"/>
            <a:ext cx="3154412" cy="268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/>
          <a:srcRect l="41361" t="20409" r="31008" b="16209"/>
          <a:stretch/>
        </p:blipFill>
        <p:spPr>
          <a:xfrm rot="978581">
            <a:off x="6341337" y="453564"/>
            <a:ext cx="2314503" cy="2985224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4"/>
          <a:srcRect l="23449" t="32273" r="51016" b="8074"/>
          <a:stretch/>
        </p:blipFill>
        <p:spPr>
          <a:xfrm>
            <a:off x="3327069" y="188640"/>
            <a:ext cx="2037019" cy="2675101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53136"/>
            <a:ext cx="2556271" cy="1916832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r="12465"/>
          <a:stretch/>
        </p:blipFill>
        <p:spPr>
          <a:xfrm>
            <a:off x="2951807" y="3189082"/>
            <a:ext cx="3211022" cy="2468675"/>
          </a:xfrm>
          <a:prstGeom prst="rect">
            <a:avLst/>
          </a:prstGeom>
        </p:spPr>
      </p:pic>
      <p:pic>
        <p:nvPicPr>
          <p:cNvPr id="5" name="Рисунок 4" descr="C:\Users\Шатуновы\Downloads\20220323_11084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23420"/>
            <a:ext cx="3062759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9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png;base64,iVBORw0KGgoAAAANSUhEUgAAAUEAAAFACAYAAAAiUs6UAAAAAXNSR0IArs4c6QAAIABJREFUeF7snQe4HVW5998pu51e0xMghdAFpSMlSCCJlHvV4PVTFPB+WLFeFVA0GgVELlK8FhQVr6gXvZ9dBCmCgKFIR6WFENKTc3L62W1mvuddbdZas2b27HNOCuTsJ3nOOXvPzJ6y5jf/ty4LJl+TZyDdGbBuueUWGxft7u628Odzzz1nveENbyBrr1692po+ffq0devWTQmCIO95nhsEQc6yLPxp43/XdWGK/eSU49u++0U7ANuyfNcDpwQBBGBZAd2NACAILMsCy4bAtsB3wAocC4KMZfn5wIfAgqAXbGsrAGwKAvsVPwhesix3rWO7LxcrmTX5ZRvWWmJ76Q5ucqk99wyQwTz5mjwD8hm45ZZbnEKhkGtqarJHR0dt3/cdy7Jy27ZtO2jr1q1zHcfJIegsy8rbtu0AQM61R3MOFHObN/dcYFkV17U9cCwPHLsCNlTAtsKfx81eA4WsW/ukB0hH/gogCACmNhdXW5bnWOA5juU7tlUl/y0A3ybveTnL9rLgW+sDy3khsNyngiDz96rV9Pee/tJjs89eN1r7iyeX2JPOwCQE96SrbTjWZ555Jjs6Olro6+tzS6VSxvO8bLFYbF2/fv0xw8PDBzqOk8/YxZaC09vqVbbP9yuDC7L2CNhWFRy7SgBnWR6QgYTyjXyHxf9Fv9Gy4NDpw9CYqwVBij8EX8hB9p4ERroMBSS+cm61v5CpDjlW2cnYFcexKq4NvpV1KpZjVZsDy13nB87jPuT+ZjvWg26h8oD1xm2De/gw2KMPfxKCe+Dl//3vfz/Ntu38tm3bWm3bbn3ppZfOqFar+zsO5PJ2X3POHihYweAsJxjqyNiD4NplATmGOHrWYqFHIchf/FfkFP5+yPRRaM6jgCQIY+/KF8IAQOVjWSFSCPJtkV+FgqRwxM+zrjeUcfyia5WcrF1xXLtabnCLZceqdPvgvuxbuVUZf/jOkl99IP/m0nN74LDYYw95EoJ7wKX/wx/+kGtsbJyxbdu2ruHh4Y4gCLrXvPj4FwvuUDbvDmXsYKg9aw9lM9YQAxtTchLkLCr1BNy48lOgqChAFYTyaT5o6gi0FjgE012AEHTS8gZzmX/Kl9d/ckBaEHiu5RX9IICcW7S6Goc22OBZTlDuCCyoeFbhfico3epUS3dapxdXp9vLyaVejWdgEoKvxquWYp9vv/32GYODgzOHh4e7bdvu2LTuqbP80uYzCk6P0+D2WMSPRskG4idYKO4ICAXcCAgl85Z9Jn8u7460Jn1bUYT0jwOmjEBbA4mx1P+S7GPdX6gDMFSEslpkvxOAhkoRoYjLIxQzdgnaG0Y3NmRKRReKUwJwtvuWe1vGH/k1LBn5o2WBX/+OT66xu56BSQjurlcm5X5hEAMAnO7ubnvz5s0H9/b2LnAcpx2qvV29W174VMHtayw4PZB1RgjshO9O/p2SUPjzZNUX8fUxsPGlddDJUI07hP2njELHGCFIDGHZT0gMau29GIUo1CT7XFGJsgntc0BSSDa6I8WOhpGNjl0qZK1Spw/2HZbl/qoYTPtt45J/bEx5qSYX203PwCQEd9MLk7RbK1assE855ZTGDRs25Mvl8t4bN2482XWq0+3KKwdUS72LG9ztkLd7qcJDuPH/XNEpAFRVnhzYoLyTTGBJBfL9EzCMjCSmKjWXH0Jlv+5R6GqqrQQVz58GPvn86KayWI/5A5VzaQIgC67gcmRbyjJcLfrg+wG0FUY3NbijgQ0Vq+AOdwaW83BgNf5vrz3vV1NPuW/SbH4V3k+TEHwVXbT77ruvuVKpNK5du3ZKX1/f0dXBZ89qyGzv8r3+1+Xt7TlMSUkNPQmEOux0NSeDkNu3Og/FQDKAUj/F+3YVYUqTJUIi8aGRuIsjRYklOBpVohJeDlWjDE76exhhjoKQR6BxGfofAt9vzpU355zhrG1VrZbMYLMH2Ucr0PrT9f6inyxY9gPMY5x8vQrOwCQEd/OLhCksmzZt6sb/1Wp11oY1D13SnNkyJW9v7rJhtNUWSs8W/jzF7JXUH4ebksai+PjkYAZTcuz8qCCkb0b8f+Gb4qziMpxTfLDN7yrB1OZQS0bsWz01ptY1ItZwVCoqoOOf85Rs2bdogiD5ztBnSNVh+DeHIf+Zc6oDTZkBK+uUoSkz3OBBw+1lP3ND47INv6q1+5Of79ozMAnBXXv+Y7/9zjvvnNnf3981ODg4Y8vG594K5bVnNrlbcjm7tyUEHzV1hfojgQ3dvA3fkxVeCDUVdroKVGBnSHvhQRT9QKIDi+PQgnmdRZjWknLoMVglWMOKioucUMU/SD+NqsCY97ivUQMg34ZQjPxz6ksMsna52J4fGGnMDFcty4dS0HZzIdh6vbW0uGY3HW579G6lHIl79DnaqQf/61//GqO6+/u+P+Pl5//yw5bcVqvR2WK5dpXADgGom7zU58eDGxyCYZoLBVnUt6e8J2m7SI6fHhHWFwhEQNmQ8xd9a257Caa31nlaEYa4HxHzVtqOAXhcZWqrSbmEamBFNqmNaTaSv1D+XAci+g+DwA9yThGmN/WvzVjD06qQf8CG0f90l4z8vs6jn1x8B56BSQjuwJObZtOPPPJIZvXq1e7mzZunOY5zTFB86fDKyNp35e1t3XlnUAWeFOAQio+lsPC/uZIzKT2eCmNSd7pPTzF1lZQ/tqQ2cvifwr+X4Bvcu70MM1uTtZ167vhWpaSYpNWFesQdd8CyeBAG/ZDh/gcBeXJQu55sz0JwAQBmyxC/H/3b98EPPAZOn5U384Ru5iMUlSuh35Cbyr7vg2NVS9Obe3ozVjlnQTDqW9nr1vqLv71g2c0DacbJ5DI77gxMQnDHndvELWMCs23bjdu2bdt/3SvPLW9x18x3/c0Hu0HvHNuywbI11SebugJ8Uk6fnM8nKzct54/vFE99UYDI/tAjxKZ1ks3f+ERpXG+vtjLMaqM4klmm/208gRFJx/llU+ARqNHfBfDkDWlqMdxcfJoNV4f0J1F4EPgIRQ98vwqBXyXfIAdYKAARojyoQqPL+F5nfqA3nyn6BWeoyYPGG7cHB9/wSvdX/3H44YdXdtFw3KO/dhKCO/ny33333W5/f//0bdu27dO35bF/b7TWHuYE2w/KOGXiz1P9fXqwQ0tmNoAvTHxWiGYoe5Pre7VKEConxZmJ/GYWg3pmdOyZndNWhtlt9ShBbVOEXBaA7YJluRR4BuVprDKRosCMXCGIedBEfJ0ERgmeUTMZYecRGAYBQhF/x/eiqjB8z4fW/MjWnD3qNrt9LVW75XcDwZxru05b9efJDjg796achOBOPN+/+MUvFvT29u5V7n/qbU715TfnrA3TLMt2KfwQeNg/ilZokJ9acnOcqRtWdETL2mSA6aVvfHvyKVCAF4FdssJTFKP4g22E+/QAYHZrGea014JgzOcEei5YtmtWevx7jf7BMOxMVCI55zbbDj9y+pN8zmDLAYtgAywWISoQ9w/VHX2PmM1c9eEvfhV8AkOEYllRhLo6dO1KqTkzUG3P9dlVyD84Ant/rWPpI3/YiUNzj/6qSQjuhMv/y1/+cu+enp6D7eJTRw73vfSxZndDHizHFaCTE5oT/H5MzhGRlgy+kF56MrPRDDbBLrSTDYpQVYp8UVO+n1I3x7Y0q7UMe3XUgiBbmMDTIdADO0P9djWvmdyAgZnHYIMF6BukfyvKMaEGmQKR74sIsyh2vDCDCRA9CDxUhGgy409UgwjDCvhemarEiEKkprJteeWWTL/VUegv+pB7omxPXdl06tO31zzcyQXGdQYmITiu0xe/chAE1re//e3uXC53DIw8dsxI/5oPNjibmm2bKj4e5Y1Nd5HqeqM1vgw7JFAshzDUyLDCMVEWJ61Ldj9q2yqDIsksNktIOXbMtq96/ma2lmFvCYIIBTlow81Ny8kS1QdQT7MFnjFI1SICNDTtw4Ro5crpqjGpMYO0Yti8RiQfSsDE/aC+w8CrCCj6qAoJDPE9jLmoZjP+jf878n2jHfn+atUqPOIH+c8WlqxZNWkm75ibdRKCE3xeMeDxwgsvtOTz+WOqg4+d6VRfPjkTbN0H4UeBR/189Kdk/vL8vhg/nxysqAk+U0qLkgetXnZZHaomrbTcOP2A8mme0VyBfToTehAQcxcBmB5+BJwkIJIBi/R51cvyjOnU1PTVpSXbljCZ0cwVEWZuPtMjElFk+hfxBVKZyKtQPAAMiKAJjVjkfsNKGXy/GKpDEoGWfIjkbx+mNG7vbXb7G6p2y5/6y22XvjL9pr9PBlAm9qadhOAEnU+s7HjggQemlMvlAyoDj7+/yVm70PZ7DwgjvTTiK+p4tdQW6v/jOYB0p8L3mF6L9O+L8wHKQY9Q+QnA1VJ3CvBi6SfOnBhEPI+vRunctOYKzDNBkJi9XP2ZLkyyn5CqxujLHCBh0BJqmKXSEFNZA6gcOK6hEiPRZqW3YRUgqBIoor8QVSF4FfAqw+B7ozSYYoAhmtNTm7ZvbXL6OovQ+aMt/kEX7/PmP2yaoKG7x29mEoLjHALYzOCwww6btmHDhn2L2x/+QKO97g0u9M61LduyhPpjClAEO6TKDuYDJF4+xbwNk50VFWjo6ad+zqCns08xm9UPI8EQg3MvzkQ2nb74QYWfBDC1qQLzuyQliPtmZykAuTEdkwpDt8BeRDFmDIqxdj4h2TyJLtN0Gp4sqGJW9i2y70wBRL4NegiGCLPIY+QRZQ/8ygh4pQHwq8M0iIJAJMqStvfCvx27Uu0qbO9rdAcaijD1qodyN65ctGgRzc+ZfI35DExCcMynDuD++++f8uyzz84f7n30bU75uXcWnN52C+wMwi9Md4kqQKHyBAC56tPz/tQqEIE3TRHK79dUe0I8mhVeGthFB432TsKowo+mNFZgfjeDIMmJzNdl+tJACcKPKb+43EHl2jI0ER8h8xVK3svYdBqxDQMQSZCGRZkF69CMZTY2K6cLmzOEQOQVJkKPkl6GFfBRFZYGwKsMSQEUVIgUhgBetcEdKbXlB4azVnl4EPZa2b7kiR+MYxjv8atOQnCMQwDTXQb7eo7oWX/nDe25NTnbAlcOekR8fiz1hVq8TAkmmbyGfn8Udgn5fYaGp1w5RdQeF1MhNZUzEfEayhJMKrIweBejZ1Rbt7uhDPtOoT48y2nQludbjJq+NFCM8MuN4aohODGfUDeZTXCjmxdgJOYxghP3jbosRAYN3xNF8AktKPyNQhSSyhOMEONPCjeWWyOaQGBkGWHolfrAKyMMaUSZB1FYWk61ye2Hroa+AQ8KD+fcvg9ap0x2wB7DwNACeWPZwh60DkZ8b7vttvY1a9Yc54w8dIo3uvb9OXcgKwIerMqDAJDn+8kBDykVRgGaMFW1ul8qGcNGqOJcSyBMDIKoai/yxDOZyPKcH9G4SLQQeAyPUQLBqS5YTj4yegzlwSGunSxYFqbJ6C/NiFWC0XgtEGBsPa0G2YBaCkCMSBPFSU3lqNiMzoQneCjZwwyxyvpcKDLSMiAi6DDXkFej0MBIUC2CV9pOzGTfqyjRZAJF3/NntW5bm7P69ypC+2W/H/j6F84++2yMwky+Up6BMQzhlFt+jS32yCOPNKxatWqWX95wlj369IUNzsbZIuIrzF818iurPjnNRai5COBUuMWqvrGATwtWxJm9icouxWgRi8QFR4IAupsBFk5D/x99FJhfEp7IQyWnmMwx/RTUTdkYKUblZ4KY9q08gEH8jKRZN4OhWZGqa4dApOoxPCZRuqdN/kRgR2nLfnJFij8RbhUIPIRihUSWvcog+JUh8CojNKLM/ITcX9iQGRlqz/ePOJY/VPK7Prp539/+acGCBaXX2G24Qw4nxbDeId/7qtrot771rZkAcGS17/6PNNgvHWRDpUsHoFzypnR5kVNeJFNWtMBK6O5CL05U9UXeJ4spBq/yt4qaUB0agVfDnycuXI0IcNwFtp0sdDVZsLA7BEe8AYzHhSZzIQGWQn9JX2kBYI4hmrDGlyFwgkESYvJKkWEtEmz6Jgo5TMSm+YhhZFnNSZSjxoo65E0aeLNWUn2CgpDXI1dJBNnHZGtUg+UR8KsIwhKDIfcX0vzCrsL2gSa3P1+xO3/2gHPDRxYvXtz/qrrZdsHOTkIw4aRjJ+cnn3zywEz52ZP90WcvyFg9e1H48QYHhrQXYyv7MNJLgSS3vpJMXv6+IQIsQGZIelYgZzRxTTnRqqnMT0OcyayfptoDJ7oEAtBxstCWL8PCqSlGO/cZGgIf8tqKViProM8wmicoIKaYy5gaE8LP+FV6MjWJKOP2EXz0e1Kby8J3yB8CUkdrXRmSnEI0k7H0Dsv1KhBUR6BaHoQAIVjFPEP8WRIRZFSGVlCBznxff3N2eGjQmn/x47mv/XzRokXFFGd8j1yk9ljeA08LNjlYs2bN/sPDw/sH/X++uMl5eYFlWY005SXs8EIDHBIIpTw/Y91vHPxM0V5jJUioDGuCL8K4GtCroexSBUBUyamMHNvJgEPgBNCaK8N+NSFogeU21jf6MPKLZnPaF8KPlOJp7WzYGxGwkcgydqrBDjUqhuW/xXoEkCyYwhZXzePQBCbVJdwnqMMQd4/UILOAijdMAyeoCj0EYRH8almYyTSA4gct2b5Se64PylbHLT/f+Pn3nXfeeZMgNIyNSQgaTsr3vve9Nw1tfuADWVh7ZsHtd3nOn2h0oCc967W/mgkrKz/CCcUXmNz0IBSF0eVU5uidYMzQM8FTPwWaYR1+jB+oLq9UuLFtF1w3L1ZtYRBMcBuC5aIJLFWM8O+O+0b041nRQEu4uObbiyRl8wNjy2lqEQMlll7BwvP9hDKkUf9AUqEqSKPqT0kjlFp1kTZd5G/e25DKTRpU8QBQBVaZj7AyQIImWJ7HzWSsRUYYWlAJpjb09OTc0pAVVM/JLB28L9VF24MWmoQgu9g4deXq1aubmpqaTsuN3HaB7W18k2M7YBPg2ewnlrmh/0fq8qI0PNCjuZoZHJP2wsEYAioh+qsrRIlqsq9QHsO1ghVG6KUAXs3BQ7O/wXUK5LzxV3OmBAdMVxGu3HMIKNYsIZRpSRS0qQIkDVFZyglRU4o+Y1+B/kKWlqNUhjDFxtNgBLIzJKk6AlPCTJZojXCMxE/UMj0TDJXcxCQzmfUmxGoT2qKLHSdWnWA+oV8Cr9hPgiekYhkjypVRkVaDMJzWtHVro9PfVrJmXPNg9oZLJpOs1Wf7HsR886Hecsst2e3btx803Pvse9qcx99o+YOvtx1H6u0nm8Bh+gsNgGjlbQx0NBqs+f5MPr9IKRyDQ0ytr9wVJgIviUrkV4PUig2GpFB4Ckz5XV3DjOZ+QPnMN2WKcOD0mCk3ESyR3EG2NvlOjJjSHDtKHh+ApNqgatRIpIOJVKbEBVk0JQgZGlwhJjB+PzdtmT9Q8iNGABgtRlYWiQ2SEHCHnWr09BqqArF6BIMm2JgB65KrxBwmyhFN5GKvUIMe8RliowaqCh0oIgx7Hdt5dkvlde+Zdfrtqy0Lpyjcs181H+av9dPzgx/8ID8wMHCMXXz8A3nv+bNcp5wlwQ+54UGS+ctgQ5DHlE8kBUaYx6ZIb+3kZ6HwFK5Fzd04xRcLPsPFjR0QdUSDhYi0bHAyDZpXDKDBLcJBMxkEdfgi0EQlCIcd7+EXbboQ2Dla+kagSPPsQvVInGn0TwJAhCWHGReG/IilnyIhmyVGiyNAxcmVIW6Ht+Zi6+rQnUAYikauEihpwnUVgmoZguooK7OrkCRrVIhcEaKJTGuSiYqsdhe2DTY4w9liZsFHmk95+KY9HYR7NAR/+MMfzuvt7T2koXLfB3LByydatpvVI796s1Nd/VHBxxqh8t9jkp/pvciRFoWfDjHdvJVhGOmAFZsHGIWlzj6hGnnyXcKTr+aAkfbDcXNg88CDtM2CMwIHzzR0iGENU6nSQ4GiQ4/6yMR/TICWt6/48TRhKMNVmMpcTVL1TeuJc7Qkj5JTspkcpji5EpRginOVcL8gD4YYIyV8c2ZTWco2DC15pgyZN1CpQJFrkwOvCIGHgRKWWkOiyAPglQbBr47S/6zjNarCpuxAqTu/zR+1pt7YvOSFC1/rYifp+GqO6dfqyfn2t799eHV0w2IYfvTTTe7mJsu2adkbV4AsAVrp+iL8fwx8Gvw45DhU9J/0toqBX2ICNLshdZ5p64SiKhl8aaEXGRy8nCOFKkR15mb0kjg6mgr2CBw8i0GQJMVhdxWP+vX0bZOIKQef1CsAzVSSP2h60UmShDLkUWBqTwo6ytAh7xMAcv8fHj0DHsk5ZM0d6Mlj+Zs0WkzTZPC6Mt+g/J6cqmNUhnTdkJlUR4emMN1f3qIrYiJL5jMxjasjLJKM+YUl0pgBYUiDKKMkgsyDJhm7VJ7WsLU/sDLPrct+8D0L3nTpi6/V+30SgtIZWL58uXPSSSedkKk+udgffv6inDNk8dw/EgSRqj9wXKMSVNSfFtkVSjCu+kMLZIh7XFpe1RzyPMCyYzBspyVf0BBUKcBHKR07HozQG+NdgekwmBbDt8lvcvw7Zw3DIbMskvdmoTlH9sslSossT8w21nZKmLfajihmswRSxSTmwQuu7FhZWoBRU5qULF6kiw1Pr2EfkLZaGNRhYCTnjucISkpQqEDexBWXD7tY0yuH6Ts8H5FBNHJ21FiOQCHfT96lmpwfVmbHQ0FkmYA2cPUr5MHiVzFijFAskxpkr4yqcAR8hKGoRfaCZrcPugqDmwecg9/bceq9e1xb/z1GCWLLq87Ozr3K5fIpLfDIYqfy4lts23KE+as0PTVHf0UZHIOJmvTM4aWXvjH9xxWEzKrYXMC0FSDa5TP9WVf+H0NCCqXH4SFDjmoYavKjLxDj6PKLRC69KmSD7fCGOZo5jKqOdkkhcNRfsuswYH0HKSi53zANrfXgB10nACyVs1mDVPoOUXUcyrxpAjGZJT8hlthJ6TGiJRdPpLYzENh51iORt+ySlCP5KsVuFgcRDZ5Ii3ITmU0PShoqsFQaohsxUIKmL3melMEvD5Jzir5BbNdVLffTRGvW1dr3PGjNbK90NvS4Q8Gsj902uPK/9qT64z0Cgtj44Ktf/epBjuOdni8/dGGTs2E6D36kMn9llad1fqYn0DQLHNN3hIlJOX7mwIhQhxEzWdWNeumtckENfkIlDjEG2CWjhn67bTvgkDw/ZrwR1YE3IZqzAWRhAI7YB1NaQsVFFCrpvmxQq7KvUjMp9biKCt00YOTLhDBCKIZdrfm1E4hXgysEeJKfkIDRgQCVJXa74f0OyU+5WzZPr+EBIiH31AeH2C25PpnBm31G+g4yM5/OdIfnekRM/IQPFr/UT9v6B1iHPATV4nbWoYZGjomfMDMw0pXvCUrQdkPjkjX/YVlWQvvves7t7r3sHgHByy+//A1NmY1nZyvPnJ+1B2ndr9z0gHR/iUl9qZEHSDliUH/jrQLRYMBhy5irjCpxEWOgZrzIY1GIkbEsbzk0eLkpjO8QH5SHyi6ETCbogyPnxvnzxnHDJJTXyXqr9jdIQExakcxUF0KQJFMTZYi+Rdbwgfc95J8RkxjzIHkDWTnX0KwKZcEYNZFFI39qDrNNYCld4BfZ/Mg0txD9gkEVTWWEZBEqI9vAQ1UoOlr7kLeLQ90NW0oB5O7+s/WD9y1ZsqS39vl6dS/xmofglVdeeVy788TZduXF8xzLpxMd6eVvpiAIB5sh8ku5p7W4kqAng5EuKiNsHMqvDnO3Fhj5sOX6RtOX0qiuf4g4GTRtfZajFhUTrr8djppnDppM6O2UoCBl/Sefg/jvTwIjU7w4vwnxVaIPkk0Gz4ImpDUXSQJH3yObA4XDkPgca8MwyUTmkWJiAjNVSFNjWBoNmsvER4hRZIQjNmUoQ3W0F6rFXrIc9xO6VmWoJdPrFHL+Uy/Z57zrgFO/9vyEXpfdbGP1j/Dd7ADidueRRx5pfeCBB45q8v7yVqu0+lzLcrMY+EgVAZZb3esQ1BKejSkvMvS0lJgQNmYTWflcJpWcsGFQcZELWSMAEjUjZXNvfBeZmIMkxYXtdCgSyVtOtReOnl9nXfD4dim6doxqTFaMCSAkkWVUd9wFwL5SVJVglxo2SRPJNeS+QjxH+DdXh7zzNeY+pvMXisX0dBoy9zEqPzLFE40ao0LEnMIAcwvL4Adl8Eb7oFLcRkHITGMy412up9ySH1m/1T7qnJmn3nr/RF+C3WV7r0kI3nLLLa0bN2482e+/99rWzMuzSfWHnADNlGAY/aVRYD3SK5KfdZWnR3ZNVR9GEDIqyMERpioj8JOuTJKqUz6rkednvtgTBz/inzRRhH8x+8yu9sAxC5p2l3uA7ocEHHP4RN9dBjsM/5DGEKa2XdoUn6LzjJRag2azgwnfTA3i38SU5nOn6FdNg6xIpwkPQVaFtJqE9i6k72OjVswbRDWIQETTeJQGTIrblMatCML23LZSW25gZMDa790dpz30u93rok3M3rzmIHjTTTd19vT0nJ4d/fOlDfaGeSoAE1pgRczfsO5Xn+g8NIfVTtACZAmlcCHswgBAeBHUlBh5e/rlVi5cigBHaJBrsizNONJtZh10tUaRTBU8xMo2OGZ+kzLXcJrd2GnLxARfElWilD5DI8jMHNYDwELd81ZcLG2GKEHmS8Sx6OQg4L5FNJdrqELdV8gXD0hTVgyIMN8hOQiM0pcAEIb4k/htR6Fa6gdvtAc81rQ1nAO5d7gt25vtD/Y+v33JUze/1uY/rjV8d9q4m4gv+slPfjJ1w4YNZzWV77goa/fs4xD1hy3SmRlMJj2Pm/oyruxNS31RVGEo6TgYKbjk92uZvao6VCApqURx74hfki+d+ukEXObazsPUl9Cq9MDR8xqIOt9tX2M0l7kYF6sL9YcJ0YZONDzJmig/LMvD9l55FlnmfsQCU4dmEznWV8jAh/Mb0xQa3sWamce5K7CDAAAgAElEQVQkeIKTwVNfIVaVeCXqIxSt/Fm5XWu2b7Aju7VxxNrrQ81L/v7t3fa6jWHHJuDuGMO37oBVvvOd78wZHR1dXBj97Rez1sBM2gCBdX9JWQUS1v7KFSEJQRBu8qYIfKiQlJCmXQF5uXrAF72QY7i0stkqrx51II7rClqVXjhqXgHwIfWqexngaFaIutkqHaky4518DjC1JkNbdpE0mwLYJNDC+iRi7TOvqpEdgWzTQv1pfkkSnUdFKIImVFiShGsWPKEwLJE5kD00i1EVoiJk8yBjyV1LZmCwM78lM+jPurRt2T+vetVdu5gdHsOdsvsd+nXXXTevUqmc3FL6zRWuM9oR+v+k7i+JZXBStxdDr7848zd8X9JvprxASdGFZmkY6RAXwZDXJ852zfSXMV7KOPDtwMtsVbfDkfvkwHUM9cM78HsndNMRyWd2h9LvjAcindAJ1R82a2VKz3IhIHMi4/v4O6pmNJddWsGCOZj6hFOsq46uCmmgGGFXpg0WZBCyFCYst0MqYpAEJ3bCKT+JfxCBSHyH2HyBThjf4A6OTC1sDYZhxmUtS/552YSe0120sTHeObtobw1fe+211y4IvJHFzaXfXO7YXoucAsN7AZKZ33gXaFIKR7P+aXNT/pnWCCGhCzRlmowzU3cYtrOG5eTDMCk/Camx7bBCccbt1DoupQ6+CVZ6tUYHQvCIvbOQcePmAKm1hd3k89Qmc1J6DYUk2RSrcSbwwxI58jem1GBbrzyA28jmaM4COI3Eb0gZy7dPEEf/kdQYDIjQJhFo6vJFw+RqahZjTiGThkQdkk7VxR6ojvaQMjsCQlZmh37CgjM0Oq1xszcYzL3uQeurl5122mnDu8kVGdNu1HHnjGn7O3SlFStW7NveXDqzuXL752zLaRUKkKs+Sf3x5Gih3mIByOCGP+TqEFnNaZFfgcPQFUiPOwGAieovJgVGZVWd8JtAn954L6pV7YPD93IhmzFNnznere/C9bUIs3lP4lShFElmzSFowjUFISo/0rUa+yFiOR9Rhsw8RkgazGMRqUeAedhFBs1i6hukTRrod5L3yXwmfN+wBrkI1aF14GHzBZwQHsvvWLdqBKELozC9cWNlAOZ9/fm2b6w49thjKWVfha9XLQQ/97nPLZzaOvSOFu/uj/hWrh39SyQJWq8GQZBxJShHgOPy/5hCpGosuR445JwU/IiUuelkTGiEUCO3j5E13TCrk5HpNjoxSyEE3zDHhVz2NQRBPT1Jn5xJOXXxIETYoQKkkz9RUxl/J3OT8ClEmb/QQjWIZjHWXaMqNEWQmUikAETQUfPYZ5M4UXWIie1UDRKDmfgLAzqp0+AaogTJlJ8eBSWPGiMIZzRtqGz3Fl79Yse1X3y1gvBVCcErr7xyQaP13Hua/Ic/4EMu9AFquYBKGyzZvJVaYsU2Qo3J/ZNVn2zK6matHCHm49+k/uIUYWQdKi3HRqExrja2L6u9llXth9fPtiGf43MP117nVbcEV1Vavrh6HHoeIZ/4CaPIEtNIug1GjxkYWfAkwIoTYiJjbiFViCTCrKtCFgQBDH5I1jNt1Y+dp9EELgtIyiDE5qwIQlSCqAppQrUMwhGY0bix2m8d8JWn85dftWjRoqFX27XazW6P2qfv6quvnp+DLWc0Vv74+QCybVz5cSVonAxJrwDR+wIqOYJMAzJzmKo9jj453aVGUwSJWTrolJOeFAxRso9jLpVu5u5k/17tKxZdwqoOwGGzAQq5OmaGG8sX7Q7raAGUdJFkVH0IPPSZypNN4e80WCJ8hVi/bDeAhVMSIAhJ0AT7Gsp+Qko+jP4S5SfVGPNqEjp1J3Xt0VSaUBF62Gxh+GViNmNLLqIcJRBmYBhmNG30+q3DPvuYc+m3X21zHb+qIHj99dfv45X7Tm0p/+9Vlp1tkn2AGOyQa4JVFYgg0ytC1ERnMQMcC5SIxi8Jic9R9RftgKIvo+g5Y4cYvkQCzeTARorFdxoL9Dxs+Y6XzHOE4OtmBdCYT5odbqft9c77IkMStq4MOYTE+yKdBoHIXSs8oowKELvV4KTvOYBMK52onvgKMbjCt8J+wZph9quSXM3zCUlnarnChAdZquAVe8Ab2QgeBk0qIxEQ5qwhmNm0IdgSHPb+aUvvu2HnndTxf9OrBoLf+ta3ZpbL5VObRn7yddsOwiAIywXEpGjiNolphqCWxMVMfq61yQqBJfkG2ZsRU5hcC7k5Ars4caCLBaCCSfMV3lVBDp3LOvS0e07ZeWmfLW8QDpnpQVNhB3SSGf89sWO3UBOEVKtFYYjJ1hnW+p/ftmyWPRIoQb+hA5BpBstpoqqQN2bgR4SAk1SgDkKfzGaHuYFYZYLNblmLLgye4ATv5V7wRrfQpGoNhGhaN7r95e78FtgcHPb2Gcv+8qsdeyInbuuvCgh+//vf7+7t7T2rufK7lVl7ZFqsApSDIKYWWFJEWDxUlQhwfS2xTKouzscX5w+MRnwTLu6uDnbwnZV/jmUsIgRneNDcsAdCUD5fkt8wehpNwRNs9opNGCQY4jYwUkzMYVSFAIHdCFamFcBtCDva4BcwCKqA5bmD+C5Nl6GmMLb0rwABI+4K+gKrw+CX+sArbSe/02k9ZdMYm7P2jrYX+kvr/GOW7bXk1lWvhhK73R6CN998c/umTZve1lC+66K8tWWuqAWWqkEifkDJB6g2QTApQK0hKiGb1ibL0BQ1PHGab5Ctzwd1nP9PPfEp6bazrpbJcSXvotmxlR6H/hAcPK0CLY07oZ1W+r3aNUsmptUkpdOg2YM5hDy45ECA8zujKmSpNFa2HcBGOLJmDCQCLE8uxV2HIQhJBQnJL6Q5h4GHidJYe4zRYmy4MAx+uZ/2IawMgocz3ZHocphQ3Z7tGWrMjvatzfz7ifuecsXqXXNi03/rzrqt0u+RtOR9993XvGrVqtNzpQc/3+is2c/h3WDqAKAc/aW/hykq8tSYlF1qAIT/JatGFW5p6oLN83pEIRhzinbWFZJN2/FCrtbV9ofhoKklaG3axe20au3nzvy8hipUrejwApEu2EQBskmeMFKcweYUTDHmumhiNUnAlqcikLYh8gZR8LGcQRFAocvR3oQV2oGmMgxBFbtT99IJ31mQhFSW+D54pPtMz1Ah661+KH/zmxYtWrRtZ57Ker9rZ91i9e4XWf7aa69dVu3/67Xt2Rfn82YI1BRWJ0QKK0KoguNBEb0qRJkjxNASn5q3UsCE2btR/1/yBEimYAjblHQeEk79rvD5jdfEJUdmchIaiOqPwIFTitBWDwS5D1XPxwOAX9yxHj561VOwdTuNfuKr/OBZNcfcyxtH4LqfvQh/fGALrN8yCoWcA3tNb4DFR3XDJ85ZAO3N0TzGvzzWA1f96Hl4evUAbNtehjnTC/DGQzthxfv2h6kd8dHu81Y8Cjff+gpkMzY88uOTYL+9m6P7V9NfqKXUyL5D3s8QFRum0LjNzE9og5WfTnMJMQ0GlaMhsZonUPusxI5cTRYlFknUGB2uDAPgZE2oCLGsroQgRLM4TJtBGCIIO3LbRnI59577re+ce9ppp22peUF20QK7LQS/9KUvHT+z6e9vg9ILH0EFSCHI2+IbWmIhvhCOej6gVv5G1V50TpAIAHkgjkpEcnl0ZSje04MciU1PU5zyFItMyHgZs+KLI6ZMb7qHuhuRvOmPwgHdI9De3BTBpuwjTYiPk81s7i3BhVc+Cb/688bI6SivOjNxZr1f3b0Rzvvi32B4lDV/1bYwZ1oD3PWd4wB/8tefHtwCZ35sFXh+9MTNndUID950IrQ2RcF5x0NbYdmFD5DNfP6C/eBz711Y+/LVSLbWlSEtu6ONFkgNMiZUO41gs7legtwMphYDmk+ogVBEjdEUxj6DonqEp9Qw09zDxGls0z9KkqnRJOZdZ2QQkoRqz4Ou/OYKZLtu+lvmmotOOeWUntoHvvOX2Fm3W11H9uUvf/nwaY0vvM0uPvUJ23EzaiAkbIUVlsJRqJnSYERUmMFMnSFOBpxaHSIDLi6ooU9fWVsBpjjdKRZJfTLjAhlRViVsUld3UQCYkJj0FZY/Cvt1DUNHi0ENJeyJfGp+dts6+PjVT0NPf9m4BoGg9ACTF3rome1w8vvug3IleR6hE17fBXd86zix6mH/52545sUByGdt+PmVR8HRB7fDV258Fq75CZ2u1wS4kaIHh77jLlizYQQOmNsMD//3SZBxU3bPqctE5m312QTyrDVX4DSA7TbQuVAybTSfEC8YqTDhh6aaxoE3yjUmLykOfYSo+IhfcJA2ZfBGoFraDl6xj/oN0TQmwRL63wpKMK2wwRvMHLjySfsL1+yOOYQTeculvjfjFsRZ4VauXHlAR+Hlcxq9xz9sWU4jpr7Yjq20xSKBEJ4KE5sIrQZBIm2yBBRVEEqtACUFKMtCqW4jtQKMOc1ysGHcZ0/bwLgjufH2cW0sJh+M5RdhYecgdLa2jOmon187BAedfZdY961vmgHrNo/Cg09vF+8JCMrfwK7XceffCw8/Q5dF8/TrnzwY3rFkFmzcWoT3fukxWPVUOLfQPd89Ho45pAPQdF7wL38i65x54nT4xZVHkt9RSXa/6fdQ9QI4bGErPPijk5Rj+sx1z8DXb36BuHBwW0cd1F7fMccGTkxBE8lcJn5CrDnGeuM82Bn6wAkyHTEgJJ+SZWj1CJuyU1KEpN0CAR2m0VSJKQwe7UxdHd1KfYWyWcwCJhlrGGY1rQ82Bce/bfqSW3+1u81it1tBcMWKFdPac1s+2ACPfdi1PVIPrE6NyVUgQjFUfok+QB7wSGiJT++NaJAjVgHKAOVDumblhzb25TNfy+6r77ahS9cd6NAN0fBLx2w1k/3AtA7pYPFvvwQLOwegq61V68evD0fziXn25SE45O13wcwpBbj+0wfDm984Df7lkw/CrfdvFjtdWnWmscjw4b9vh+PO/4tYDn15l5y/r/j7hVeG4bjz7oF5sxthwZwmOP+sveDE13fBnQ9thaXMpP3ku+bD5RceKNaZe+btBMJNBRd6//xm8f5jz/bDsefeQ8znD509l8B2TK+6FKHciAEntM+BFVgQOAhCer6DTDuQumM8vWLWu3DQUMjRKDIuEjGNSR4hNmLFUro+BsIRqIxuIfOW6BUlqAhbsz3F1tzQcBE6r7x61TuvWrFixW4zneduA8Fzzz03P2/vziUz8w9+BaB0gIgEx9QD83ZYpFJEaY0ld4hO2Rw1FoAGBWhKcjYCsMap3VFnvi5imRceU4xEdlLJQQzTXR+UYd+OPuhua1Vq/hP6RyhbeX7tMHzjf1bDlz90ADQ30HZcJgiavvrSb/0DrryJTp7m2BZsvG0JtLXUrmH+zT0b4W2ffoishz49NH3564C33QEIT9z/0ioakEFleOx598Djz/bD7GkFeOJnJxNIjvkVGzQxKUIKNOonpAnVFjgQWBmwcx0MhKgIMTqPDyk+/Sdbz0cliHXF7G8dhKzdFn6K1SNkKs8KttwaIu35CQSJbzEMlmBT16mF9dWcXR3dCMecOXvpH/885nMxwSvuqFux7t386le/uqjbvvM/HL9nEXaNjHSGTmqKakqMxj2IdIqJzwGU/XlyGETio6JoTP6/8GTuZPM3FfjGCTztJpQvcKqvl1aw/DLMb98OU9rb6h4nphUQPv/yyYc0JXgGW1S9Fqd/bBX8aRUNVL5u31Z46Ecnkt+VpQw0vuvhrbDkwzS4EacEEcg9d1MleNV/Pw+XfOPv5Pdff/1oWHrs1Ak5Vv7UMHtmtUYyco0w5g8CNmVFELZTOLodNGqM15b0JmRdG8icJDRgFAGhVGJHfYCsESvxERahWuojwRJuFiMQnaAIDc52yFhFyNqloGS1/bUpv/ZEaxFUJ+akjG8ruwUEr7nmmqOavPvOsysvnW/bboabwbw1luID5MDTfxrMXlMQhMNLgE7KGwxvhvj8P7FMbATYcErlKMFEnfG65VrcbZMwgAz+qLpiKvwu0tNbEIJtvTC1Q/aPmVDKT5buhYzu87/+hwrB4l/PkKzw8KSjX2/tJtr67qyTpsMNnz0Urvjhc/DrP28iaTJNDS4cfXAHXPj2uXDykd3iizZsLcLep99G/j79+Gnw/646ivw+NFqF7pP/QExe9Pf95cYTYPW6YcAgymjJg7efOgv+e+UbxneX6mvX8BOG8CK/hWqbTPOZIUESO9dJo8luOwUhKkKsOSbuCqYElfK9sP8gvu37NC2GdJUhcxlXwC9vJ1FjUlGCkzcFPmSDQSjYvWCDB6PVAmwvtsLU5sGnPKvwp/alz3xyYk/M2LY2Ubfk2L4dAL7zne/sZw0/+Q6r+MjnMxjhxyCIMIENkWBDR+jI1JiaAiTgSl0FEprAutpL9BGSM5BwOjk9xnvG4113STSjT/VaVylG7dVcT73rlG/RXZPk8IMqzGvbBlPbo0EC3kLK9DO6++FJNUGQLy9vq3PRrQRc+Fpy7FR49uVBeGn9iPHMfOn9+8NF5y4QFgAPqGAw5edXHknyA790wz/h2p/S6PAVHzkQPvHO+UQxonLsbM3Ck/9zMjGNV3znn/DAkz3wyqZR6GjNwiHzW+Az5+5Lgi51vwzXSb1Guoksg5DNjxxYYJFEapzys5mBkFah4Cx09MWri6XOMsw0Fq23SNdqTKnByd1HaVkdqSYZghz0QN7qJQNvyGuD4UojqSzxfA9mtvb/bSCY843pS//yw7qPf4JXGO8tOa7dWbFiRVNLI5xeKN17Yz4z1EAUoDZBEm+LTxKkRS6gGhRROkCbAEgpGGmSyuEY4qs+BVjT/K3BxdQnry7VF6VkIsQ0VZFK6dVM6q1xZAjBlq0wrXMMAGCb1sUlhWCYj4tK0PRqOO53pA1Umhd+xx3fPA6OP6yTLL7qqe2w+IP3Q8mQWnPIgla493vHk8Ttf1/5GFn++194PSx741Q48px7YO2mKGgxVea2/zqWwHRcL2NOYRIIsdyOmb/ZTpJYTdQgKkE8aAyKKOMihCgvp0MIkhb+CErsOo0z1qGPsNwPQakHcpU14HpbwAcbhrxuKHk5ZWL3wK9WuxsHnulzjvzA3kt//tdxHf84V95lEHzkkUcyd9555wmd1t2fdf2e4y3HcVEByh2iBQCF6curQTAZNKwMMZu98rzBlEaRKHBMEnSsvy82ApzgAxznBWIP5Dq2Et7gNW/1WLNK+rqYZVLBkooJ9UVWrMLc5q0wvWvsENRPyFsQgg/IEDxdamcaXp/G436nJDu/bt8WuO5ThwBC7IVXhuBT1z4Df34krPL6l5Omw/9ccQT5OtwKRnxXfu9ZeOCJXhgcqcKsqQXAZT773oVQLHtwyNl3Qe9AGRYfNQV+f90x8Plv/YOY2/j6j3MWwGfOXQD3P9ELb/vUg0QhHnFgO9z//RPquL6GRWOjx9EKE3E5sWM1MYNtgFwXWJkWAGzHhfmF6A9k85zQb5ObLLDkaZYmQ7ZHAiVoHgPYwQhkSqvBLq2DcsWDIa8D/MAmABTpM55HKkocqzzY1VT+9R8HL7vg7LPP3mXt+XcZBD/3uc/tP73x2a80WKuXWbabU8vi1LmB4yPBPDLMzd3oHMEMfywDJtoGX/YN8oFOR7z4JFJ5oJ60GB/g+Ia1unZNmoW0qUf1GXcxDRj5isYvS7OzHuzTtBlmdHUqFSV8s7GDMiF8rENw9AGEYPjiq05bfBv0DVXEB8/8/GSYN4vWMOMyfYMV2O8td8L2QbpMR0sWNt6+JHKqlH1kG3/X5x6BW/60HhryDjz+05Nh7xkNxDeICdao+rbdtYyU5uHr9I/+FW5nAZp1f1wCU9rH2WA2dT6hOpcJSZ7GFlz5aWC5eB5YE1eSOqN2qSa8Y5eXNFXAOmNeXlcdAScYAjcYAKgOQKlUgmLFIWV2xHco5Q/yRGrMp2nJjay1Ms033TV48ZVnn322OfN9Iu8lw7Z2CQQvvvji7lntm85rDJ78BIAzVXSGIfMDs5K4WtHgSHlcaPJylagCUAJbCgVo8v8pkKS3jXpK5T9lq7Tei5iGI2KbzOyRdE/k6xLzzNjStZaJ3SeTN6rGAQc+7N20EWZ2d9V7ZsTy+sB9y6ceVpSgDkG+4uHvugeeWT1I/uxsy8L6W0+L7MPSC/8Kd0tqcOi+0yNVHrqL99a/boGzPr6KbOvKjx4EH/s/88jvzcf/FkplnwDxuV8uFt/18f98Cv7rFtpg5e4b3gjHvW6cJjGnUYzvl+f60R2QTGVUhGzCJqswkz3w0TmPnWfU2ezk/oMkKkzabNFtOZVtYPuooAOoQDOUsA9DsYemzpBmrrSSJEybQfWIZne13Joffqns7rNy+tI7frIrWm/tdAguXbo0t/jkI89qD+64GPzSIbbj2lwFYu0vrwSJbY5KfINSLqAAmrlNFk1xiUuETtEFRgGmfL/sShNYdRKaBVkKONa4caT7hZMy+lYajEUc+QHs1bgBZk3piuRSRzeXbogiBLERAn+N3v9mY+3wuSseg/+5fT1ZzHUs6LtnGflJH2j0vJ76oQfg3kdpmSt+hhAMRWjUDhgcrcKh77ibBD0OP6CNRIgxBxHN3YZjf0O2s/8+zSRXkL8uvv4Z+M8fv0D+/N21x8CpR09JcybTLWN8oCX5CLE/YR4Ct5kmVJNu1hgwQQiy3EaxTbodXlUC4IHj9YHlbSegK0MnvkMarxL/ILbbQjXoV4VJzBsscEWI/sG2QulvTTB0duHMDWvTHeTELZVuhE3c98HVV199Ykv1ts9aXs9inHxblMVJKlD0ByS+wGhlSLQELtoQIewGgztvaJZqAGMEcbsCgDVVYA2fXy1Fx8CXbDaHakH9LWEg1GNGQwBzGtbD7ClhCkraIRZnEb/lU48oEBy5/80S1kIr4Ke3rYfzv0gDF/i66YuHwdmLZwrIoam88F/vhP4hGkFeuFcTPPGzRVqZuHrbfOLqp4mqQ2BiE4WDF7SKSpmW438LRYMS/OjXnoRv/eIl8h28NC/tOUi1XAwI1eeRVmaHIMRaY9KHEJUgtulnZjEbN3Q80GAI1oAj/CzA6HAOykEjNX0xYoytt0iNMU7ZiQnVI4oSlM1jz/OgrTD8optpvLfttMf+fWeX1e1UCL7//e/f+4gFmz8OpbUfcRxXTYeRpsqkEOSToqs/ownQSa3y6wegyQzeoT7AmtDjQz5FwCMJgHGfKd+fDrDRPUp1WyoF+7Mb1sGcqTIEa4VakofqWz8dhaC+V7iFoaIHC99yF/SyxgttzRn45kWHwJuO7AbMBfzUNc8Adn3hL0yM/sqH9hd/qxC2AMvwTvj3+0jE+dPvWQBf/kC4LK50xLvvgSee6yfm9KY/LRUVLm96/32Abblwe5v+tMzYtivlWTUvluAjjAchps/kANwW2pkaQUja9GOwhH0NX9nDuuHtYKFJbLVC1cL0FxocofmD2HtwmCpC0pF6EHyc2c43+wex40x7Yeh5O9t5Y8eSh746rmOvc+WdBsHLLruss9V54dwm67GP+kFmdlgXjGrQ0BqLQZAHRWienwQ8lvdnbIyQOF9wfNAjGYA7wPyV/Ya1pZm4tHHmb+R9HJEsSS45hpEAvzQKL/rFkWGoLzK7sB7mTK3fJ4iHg1Hgt336b3UN9d9dcxScfAT9vv/+/SvwvsuerLl+e0sGHrv5JJjWFZ0QCvejUvXh6Pf8BZ5+cYDUGWOfQOwwI4+Ur3z/OfjiDf8k3/Wpdy+Ai87bF+792zZ466cfIuA8+Yhu+OM3jq25L3UvkJjGlBA1xu7UaApn22jqDJ/XWJ71zh8Au7yRJF0HTgd4kGfqb1SU2xGlVx0m5jDOcYz5gwhEOUgSqkEPPMwf9DyY1db/wAjMubB7yV8erfuYx7jCToPgFVdccUJHcOt3XBjez3HdMCFaMYNZw1SeD8jBp/sBleqQ5FQYcoDyjHGhOJyYMrgxnniyWk0VGPr1olRJCEjEgSuN6ktUk/JeJH2/KUrDl6dDbmZhHew9jSlB3WdYo4gYIbj8M/VC8EgBQXSPXPHDF+DLNz4XmzOIALzliiPgjYd2xJrCV/zweZIEjbt7+zePgxMOw5Sf8JbC3zCN5pjz7oXnXo5Ox9tYcODe750AB88fWzed1EOvLh+hReYrIYow1wkWn88Yf4JHIr+23w++70HgdFMQsktLqkhI7iBLrsbeg+gXxIAITuBe6iWfhyV1YW0x6UjtedCYKW5syLu/fCx//Wd21hzGOwWCl19++fypmQc/bFXWvs9yMvlIdxgpEkyiwyIHUJsmU676UCZI0iLDsr9vjJFgdShrw20izlpKABpZOS6zNwasNc3lGLUYA9ZajJ+Z3wB7T0sXEdVP961/3TomCC46nCpBzthH/9kP3/7Fy3DvYz2wuadE2mrtM6MBlhw7BS78t7nQ1WZurIDrP792BI4458/E33f+WXPgmxe9LsxD1YYL9jxc+d1n4Xf3bSLtutAEx16Fn/+/+5EegzvlVY+P0HJouy2EYbaLzYGcBSsYAssvgY9ADAp8FpIQej5GgdnETGgWY7utSh9JpcFh4hd7iW8wDoIkl9Cv+nm3uCmT7/j01GWrbt4Z52YibufE/fzxj3/csn3Lk29tLN9zmW0HU23LsURpXEI6TKQ7jFL2ljBhkjTKwzlDpJHPn9V60ENSHzUBKJuxY71Kyfap2KrJxI0zhyPgEQsawJdK8RnAR97iJyBBqfIjiESG6QfTCxth7rSOlNFhVUXqp9zkxogso4x0zctLzYXIleRWhOkSx0WLw+FnvrXENrmrYqzjp9716vURYot+7DKDcxlbDtZ9ADhN4Dvt2JSQ9hsk2wxL60gwJMCAEjW3yX8sofMQfLhKGbziFtZ4NfQNop8QS+l4tNi1Sv0djeV7XgqWfuh1y65fV++h1rv8DofgJZdccsjMxsdvLNhbDpfNYF4ZYmyOoJjDNDeYhAsAACAASURBVDoszw+SqkFqCgUohr60bMi3HeADFGCIu0wJvjlWs6mED+J8fhr8FDgm+fik9QybCPPLYnc/BRTZutNzG2Hu9PorRqKWcgJsZNln2Gf+kOQf6WDj57o2DE1QFVsV36xyeIffetEjTjCLyRhhDzgxROwc2FAiVVyYPuMX9qWBEg99f3TzMgjpfMWo+hgcEXzYUIGYxPRd4hvE9vxSArWSSM2qSQpucbObb/veo/D5lcuWLQsnj6mXcCmW36FX4kMf+lDn/nuNfKzZf/RDgZVvRwVo7BBDTGA5HUYLgIimCdGEaMXnZ6jyMOUIKs/9tAowOqZTnF7DIrFmcAJATIM3hfmqWqpxqi5EpAq+OvdHPtQUKndqfhPMm1Zfl2UdWvJXJuXxhRSKAaamBBO3FeOvNK1D3zMrTPGwreH/HNsgS1gr1gKQgyVUpTnlDQSCfn4fCBoPonOTYNCEqT3WcVWYxbzjNB1RbOJ2nJwJfYEMelQNbo2HIJubBJVhW374hWpu1vkzltwTdsGd8BOS2PZk3N9mfeELXzhur8Y/Xw3+yBHhZEnx0WCzCSybvmqZHB1iWqmc9PSPA6AYmmkBqEiCOs9LLPT4dkLT0mT6hohiyycGPcxmb3S7fJjybaoES7UfkR0zwDR6iOILp+Q2wYLp2NeO9bAbIwxqg1FTadL40K+kCVrG92K2EQu9JHM7YX/qHGn1LR7TdIEYF34R7PIGsLxB8LMzwS/MAwtbbmWaaJMFDnY+FrnKI5O7o5kcji8yDSeBHp3LGD8jvkE0kcl8JJJZHAQkOMLN4qxd6s1ls3+cesbj76zv4OpbeocpwZUrV+4/o/GJjzjlF98FdrbJ4XOFmKLBppzAGrPGqROkq8nQ4fNXep8Ntjj/EX1/gk3gRADWMB3Tqj9uluihZuP6cfAL/Tpi+JhuEs1GjoOrilT6l2LGA8DU3GaYPz1dU9V6zUgTGOuBWcglNirCQaPcXXFmcrwqjI6xeo+tvts7YekY09jy+sEubQTsBO3l9gLfbqbzGmPuYLaTdZvBaTvZQ48PAkyJIRM00a75xAfIxqQ3ihCkPkTyH6PGRVSHrKkCL6fjP5lJTGaraxr6e8WecvWUpX+9ccKOXdvQDoHg8uXLCyccM//fcqP3Xp9xK42iRRYDIJrFfF6QMBosm8RSy/ykdBi9R6DBD6gPVOPfOwKAJhKEhKEDxXRVY81cDZpxQNLX1/18+t/KfppgGO4pH/d0FYN5zbcVEwyRj3dKdjMsmFEbgqpArN//lwaIcQ9GHYbh3yHMavsLVfAlmcj67IU76qaXH3TikmG7hMpWsMobILAbCABJjiBvyuo0EgjStluoBlmjBRwH7MJiXqCp4wyZkAl9hQSCGAH2wS+hGsRoMohKEtOUnRBUil3NpXvX22d98oDTrnp6R5yTHQLByy677LhZuXs/UC1ve2ckJ1ArjwthSPJiBBzV9lh6txg6sMSAYik1/ATJAzMCPc3sSlSA0Qd38jUQjp5aOYBm5ZUERo15bD/U7ShF8iZImlRjguIjW9dIbdhz0VokhfAV568rtxkWpoBg0gmPVXcqrcQmagVCxPgxmOb6d8l/x6m5eiLIEY/LGN0DdUFCemDa5fUEgn6mi5jAZCwqD0wXLJyyM9MBgHMZYx6hpAKJAsRkaClezM1iEhhhTRSEGiwP0jb8gFNzMoVo6DSD+Yhetep3tDZc1b3soc/UdXwpF55wCF544YXd+80eOC/vPX2ZY7sOT4eRAyIiImxMio5pj2VQfXpQRH+i7xIVGEsC9YM4Fai8rwMqQf2p64XP91C9afgybltSm3GKMSm1RlBcU62K2qR/dGU3w8KZtZWg8hxKAENc1DhZ5YXD3xQZNikzGaQRMMbCV3k8xzZjEMe6MwDId8krgl3ZAFa1H7zcbAhczN1k108fbzbNGySpM24DbbTAH6w+to3BtvwiNixA6lUGyETtFKzMB4jArAzRGmP+ntRlBhUjVpHwJOopTf1PDjkLL5m15Lbfp2Rb6sUmFIIf//jHC1OnTj1hivWHz0MwcjT2SQ37BFqgzBmCF9pQI6yqQRYNNrTGJ+OEm79xZjAblKYbQRr+5pM1njNjJpz4Hh10IbK4wIszfSllwrGpg01QSLhstDXEIKUj0gTLyBrqOsrOGkxiQd3QC2g6HZ2ZLbDfTJwCMv4VuQQmhSb4EmMq0yeh+BKT+RoFW7iOeXltm9J3xEG3Hj/hzoKhVR0g5i+gGsvtTdJf9Ee1qgZtsLLtNEiCDVlJU1Y2jvwSSY7moJPNYgo72leQQJJN0ORXiyxdxjPmDmLrLR4osaEy0tXk//i+4KqPTHTKzHhu9cjo/dKXvnRgu/v0F5qsF8+yHDdLgiGkZX7YJxBz/kir/NgJk/T64GhZnNovUCuLY0eUaBKrt8TEQTCFPWgCYGQ1WaUlKDLtQR0CkoEoVlXqn4dykcHToORMKlRaT2GqfEZjlGMSBM1CKDpUEx9uutsjXJjsXS0YkmV0uEW2qStJw6NVWicZhCpYdzQIrcpWEgEOnBYKQPZKgiC5xjh9Z24qWHYDADZhRTWIL4wMk+AHtaP5CMKfZFJ2nJZTJFFjg4UqqR6Bakn0G1RzB6mZjMER7EIdBNVqa274Jc+d9clpy+75beLTs84PJwyCK1asaGnJj57eEtz7Ncf2ZujBEKVXoABgND8wTIqu3R9QBZ25N2BdKnC8ZyMWgrqyMygo+ghVn8QmAMaYsSGPVKWowEmGX+pt0y3I248AL5WJrN5m7ZmtcMBMbOnOUmT4x/zvGiahESjyNvRYfwRGMsDUC2/2HdJlailDo4kcEpVuQwNy3HvK9/HE+DpvcNPidmk9IAT97DQIstPCRWIixmqcCydv7wI700YDJFheF/iY98JUHqdpaBajKUwSpHnuIDOLiU8QK0Wk5GkRHJFMY6oGPcja5d6WxuB//1K58mNnnHGGeXasMZyf8d724isvvvjifWc3//26vL3+FNt28BWZNc7YKDVp6kzJ3OWDT/9pGpjKMvoADIeyerq49VbvGalX/QkW1Omji4FkGLyIgtaoFHXVJ2/XCEYJgmzZKATlUxkXYVbXEhA0Ddok358GOn11Y8BCBmAESPGmcj3+PxlsZsgZlKykNLXdEghX1hqvrzAoAwFgdYAmQLuGxg0GEKpdqYHOXVyYTaPHqAYRgkFFpM2E6YNEFhLIEdUn5iqhZjHpMehXSfdpX0SP1bxBkjPIcgeDwPMaMyOvZBpa3td56t9uHwPvjKvUe8sbN7JixYqGlkbvXzr821YGAHN5TqA+aRJNh0HfoMEc5o1PYydM1xqnSqNGaaCq+AfVmmEKTMMh7xAAavCQ4KfgICGlRV9OhZqqzmQWi0Fbw8xVl5P2N2Iu64AN9yzcJ/yNn8gaDXKCANoyW+HAWabuKfz68O2FQy5y5RKutTHQwcZMvJqTRkiM6RtRekazm6lG3ZyOkk5RhaEINgDTsG49ELC8AbBKG8ik635+bwDL3ByCbDMCQkPrrdw0sJ0mli5jM8cgzSYIxxVtsBpUBwH9f2GJHUuaJvMV41wlZbXNFlOBasoMbbeFXWbyefePf/W/+oGJ8g1OCAQvvPDCeQfOWnd5xntlueM6oCRGG1Ji9MoQ0jNQmk5TBEfEoDV0hhY3QDQhmg5l9tJVQNK8IPWMqogcUldOnUpSy/8XZ/7WVHQSuJTviJrc4p3Id8mmtQZ1HZRxkJdPi0TqtswWOHBWcmDEdDmS4CYuuena60CSARpjKuuwjFOG0eXCEWg0j43gVEZtpCPNeBShhfN/oP/P7QA/N6v2KK9pFgcQ2I1g56dT+JEACdtD6hSU2mtVATxsrsohKJfUIfzwfTSJsQW/LypIjJ1m0D/oedCUG1lbzR9w8ewlv/5J7YOpvcS4IXjSSSflz1h22hltwW+/ZgeVvYgZLJvCpE2W1idQTo2RW2IJFagFQyLRYbWGOBzzCaaNOBcxSrD2uTIvETGHNdUkwUFZ1KgAa5m07HODUkulEjnkIr7BmIizYTmF/TWqSpI8Ba3OFjhodjoI1gJALdDEQUp+PxFkmgozwbA2CCUwxipCdWxGfJMGuNcatnZpA1iVLeBj+ksmXeuyODUoiUQCOqthNgBOloTldEJZ8txS1kkGVR42XCBttuSGCxgc8cLWWmweEpFHyHIGTWrQ86rQ3Oj+/Nmmq8+fiJ6D44bgihUr9pvd8vSFUFzzwSQVqLbLl3sGSknScqmcpALFIOexD7lJKjuCxAE9UQBM9P8J2tExpCigBLiJhWsDMBR/IbR0k1b2EfJ90M3jyHYiajSFqS3tt/G0GGtTw5PS4myBg1NCkKwlrrMGiglQfbrVkEbxpVkmZF2MeZxgSuvrisOUx1WSjzCokLl/cR4QNH+xCqTul8EsVkCIbbZI+33akl9qLSPUYIDww5xA5vOj6zMzGRusYvdpKWWGV5XwBGplvmLRXMGHnD261WnZ/6MzT/3VT+s+Lm2FcUEQZ4478cQTl7R6t96Yd0Y6TfOGRFRgJBCSlBJjNoPZkJJuDClnUH9qJwFQurlSn0jV9SWtFq8AFSjWKmsT7Yn4mIoxSTVwhSatlElYS/lpZnI4wFMoQ/nIDWVycn6ZWFQ6dy3uBEBQJAQkWAAGMzgKPToQImpOGkv8QRxnIkcCMnEmdoxZrrJcOp5wZ5UhanL3iG14g9T/Z2fBz+9F5w8e68vwMBMPVdsFcBCEWQCcnEl8D/MNAnaUHoUAE6IxmVpKkaH3hB9Ghg1RYqNJjBUkrBV/d4v9oycKX//kokWLcK7PMb/GBcGrrrrqgK7Mo+d5w8/9Ry0VGCZGp1CBktKLVYHKIBNYpCdC8QPiZ1Eney02xp5Rs+xR7nPyR5oGCDHLSO4+Gk9TzFLZ10eHEv04DlwGVWdaVt6XOGXIaC57FXlplHwCjP5QtgC/gVrcbXDw7GhXZWPgSroYiomoq0M+vSpbvl4z2AQ6xcKIAZho3isBq7Z5LI3ZGj5CY7RZHqDyeCf+v40QZLpJCsy4X7X8g24DWE4LgIsdZtA3KOwPkgtIAEjMYY913uIuHaoGMU2GDl8aRSbt9zEvkMxop3aZ4d1leBWJFZRGsy3z3ztn6W/HpQbHDMHly5dnDz300MUt3p0/b8oOFlL5Ao3dYqQ5hGPMYdEtvw4zWNMG6lio96j5deU8jYwsgwo0BBkYQ+jaBr+e9HZs4rNs2hoDGkL9yf5DhkqTejSpwQhUQ3UZUXhStxB+WvSUivB4wxPX7Gw1Q1BKG0wEHgedbhJKIFRMVmXKBfKkZM/LKIxqw9AMMCMMd5AiVB7tPMiD/f/KW6n566bzt9aEZAwExXMeZ6JzW2k7fvKdoUog8Auo2uOg09WgXx0Mu8tUUTEWlVpiAkdl0nZMoqYTt/u+53W3ej+4ZtXy961YsYK2rxnDq14ciK+44IIL5hyxcOh8p/LsJbbtZtJFhFOoQDI+WQoN+53+4AMvXVK0pg3HDsFY81fc8tF7vFauVc3ABocWxSJXejIkTQoxDI6E6o+DMgJPGV4xZnO4roRvDXqmpg2yaS7qULXBiRA8ZHbtCYbizD4BOE0N6uDkylL14cnmZjIMhTKVgnPhsDSY0HycJpi9KixrKULdNFZvWfqXR/x/WLtLzF/00U30S3moS6ADG6xMCwD6HHGaTjJZO+mlT4IhqNqAtdcXdcX8/iC5gqgEWRAFq0gwQEJ8hDXUIE2g9jsaBv85DHMvnX36Hf9vrIc8JghecMEFmdmzZ584M3fXl61g6HDHdvCfMoOcsUmCoUsMGRCG3EA6UNJPmk6Wl7LqY5XgmI5Yj3TUAcCYKHAEWBLhuDmcrPRkdca2xuGqmc/K9pI+Y/sQgZ8EPh16IYwlYDOZEPEcSG80c3OYnZ+k5qgydPiZj1Z1CBoquaAhcKKfK013tZSZJFVnAqpqNnOwkj0nuxxnHhtTfmLUo/E8eMOAHWBw0vQgN3usHKi9XpJZjBMyoTmMwRFiEpNZlQgIfQ8bK9DIMB0WkjmMsBPldKSnFpBmC7y+WPppUoPoG7SD8nBbI9z0RMM30DeIXV3rfo0JCRdddNHe86dteLtbevqzYGWadRUoACjNHRzWCmszyGnNU+mAiZbM6QNJVgiRARYOu+gJqfeIjT5AQaxoT8A481KHnA4KBU4hUCKRXRPE5G1J308L1tm2pPVMJnU4OKVjkwYsHcGGoIvxOGQlK1+C0FvY4vbAQTMbhcIXcNM9uBF/mVkZKWPAYBLLyjFMrjeZwqEyVMHGR6ZUq66pPhMIZXAlg7B+RWhVe6j/Lzuddn9JihbXjQbDCnFJ1FhPjJUjpNdgEyujo9OCkBZapLECyx1k45OPN9pOCwcnS6DmfkEBQKwbBtFtWqTM8Jpiv1ppyQ2/XHQPfcecN//vI2M5zHqRAKgCOzs7j5zb9sg1LvQdFimR06fPjKkOoQIwVIHyREpcGcb5AnUTSRl8ylnQDq/uo41TgBIMlHtcT0RWgxUhXuhKiYCr9bluwhoVHk9a1YInBiCKAIeu+oxmsxqxlk1z5Rjj0mQCgJZMLxw4swFoonzyKykPsFbOng4/o4oTvmbuikkCXjIkKfTCZQTc6SA1KEIZ6pr9kuBPRPhZ1T7wc3tBgA1P1S+qdUrH9rmUBSAbxAE4EgSbARj0SEMF7DatPUxF5QgLhrDHNAuOYNt92oCVlNbJapAkU2NTVjpfMa8pztnFrYXGtmueyl1+9VjUYO0RqJ2uT3ziE7MXzup/W6HyyMU+5Lsd7BAjtc43q8A6fIFpVaBmvshKgv4ec2j1HHE9KrAeBagATg5gmP1/wmcimrdpPr84cPH39WiwsJ5DSHKVF/UdxgA0VpGGGORmOB/k8lBqzWyH/acXwLGjFyTuhjYps/DeN4GH9aZkC9GHblg6qcCKvZ+o/rSMBL6sSQGaYRsFoQx45XdKU3HKxK9kAqRXaIJJbk7YxSWmSmpstEtYK/JgY2PIbQKLNFvFfET0C6JJXAacfCmsINHUIEaCib+QRorJMWFwROoxyKtIOBBJhJh1p+b9Bn2v4mdc+4nnW65atHjx4v56j7keJJBtf/jDHz74kFnPf9MJet7osuoQ3jJL7RRjx9YIj0kFGqAXMS/CIROeB1yIBzfqPTtGCEbVXnjbsy9Q0k2iCIhLXjYFMWoDUIdUnPqLCZYwUIb7JK0fMa2172IHbvQLmlSgRMWWbB8cMC1HZh+MvCImcPiIkwGZBCzKEBWMiX9zOBphGCo4AT5N2RlBKIFMD4ZExm6KgIodjLD2V83gZ6aZu9Hw75T84/UO+8Tl43yDdgEsDMhgZxkCQgvAxyRpj2zOqAYDbKclKUVEIasj1lWgEiVmapD3GsSfjdmR9eXsgs8/NPSem84++2z6pSlfdUFw+fLlTYcd2HbyrMLD13qQ3VtulEA6xGCdsGIORxslhJHfhAnUdfNESW9IMBlMECSDIuXZkBeLAWAEeLKqo1fb0A5LNYtDFuiKzmRmhu8ZQcW/U/L9KTA1BDW4r5A8f0OPdTg5jpRmw81kunkJgrISNClbtnzcA6I1NwALp2bAZRBUuWdQQFpKixFyGnR0MHGlJXyCkjKMM5vDZelASgJpeiizbUn7qx5POGj5Nu3qdrArm8DPzmDpLxzw4QMi8lsKV0Pdd0acSWzlaNI0dpzGGemIIy/sNB2CMFSDpHMMmaEurCJBUxq7y9DgSOgP5MGSaICEmsVYSme7jb9d13n5WxYtWkS7u6Z81YWH5cuXzzztaP+iTHX1uwIr2xZJi2EADEvkNDXITN1x+QJlRSgP+jgARsdI8qmJNYHp7ax8HIn8MtOWf4MGihAibFtiY1GTk6orDYAJoKOK0aAKlacw/94QfnUBUQchI5yyr4ZEawWE7Jy15gdh4RQXMo6sBNXhaDKLIxBiYyAEnBq4EMuL5cK5aYzmsEE9RmAqbSscgiZARmE3FkXoVjaD5Q+Cl5sDAcKGqVAxtLW/Q4RGuyil5EKNe0T2CLJFsXrEwv6COTY3MabthZFguhRLheH3DQmalKWaYhzy0f6CIlosNViQE6dJ41XPg/aGoedG7EPfWW+AJDUEgyCwVq5ceexeDXdc5lVHT+CmMOkcLRSg2jWaOL2lFvpGFSigprXKSkiMNt4c5CRrh5P66LRrbgAh3ujcshZLGxKiJa6p0NT9coIM8T43XdEpprEUGJEhZDI7hJqTHdSsmF2sq/kP9chy3HKUi7xMijsbVUUb5jqGT4e2/BDs2+0QCPJzFk17UZ9gOuh0AEVM1QSg0WwFBilpubRgpN8tg08FXhLskj8Lx7FlBeCW15Nx7WVnGXyEumLWrKTwBE0I+5SN6ALAsmmDVZyFznIBEIr8woqxL7tacA53VHx0Kk4+jnDk+OVBEmGmJrA5QCKixAhGVkrnQGkg0zD1v2a9+e5L6jng1JhYvnx565uOnf7ubPG+K23bzdOmqdgxhkEQewWySHBECXIzgkWEyeCpszokzoeiom9HQDBUdwoE6wmE1AFA7l8zmrR6oEMxT1WYKjCU/X7K77J5S38XQOPOak1d8qgd5Z72pCcmDHvim6LbIQOhvTAMC7ptTQmGQzdt1FeGlgw1GTTUpJX8evrvwh8YBk5UwEnvM7BQS1rdrgAjX0aCEB3zYSGAwLvJ142b9UvgVteD77SD73ZGor+hpSubxQYlvSNMYnEdZcvIIg1WiQ8QWUDaa/FpOUNXSjgusa4YIUgVI2UdD45gWy1pnmI5XYaV0imNFVi6DKrBjqbqXc80ffPcE088EaNHqV6pIfhv//Zvs5cdXfxCZXTde13XJQ5tAkHiC7RCNcjaZHEVyAeT+Mkd1kp7rIS8QGPCtF4frKJQHHnqo5OCJxEVaJD+BjO4pgKUTWPl9xi/YIzS0/1yqilKwaQ8WWPUnw6zCNwY0MT2TICTc76U32uDsKMwAvO7LCMETb61qPJS003k8cUtDnkdBZASjPC70JfNeSXApqg8DY4SCHmsmbt4IiDUAh5xIJSP2fb6wfV6wMtMA98OcymjQkCTALqZHJI2FQzGspDwKePKOAudPwKBlaUz0mFJXYwaDIIKBFXWkp/7BNlYxfmLSW4hV4KoDqVpObkK5D/lAInvVf1Cx9z/O+e033w/7fGkwgTmBi5cuPC0KcHPP1v1/KPVgIgjICgDT51UXSqFi/QPDKN4ytOaDkv+TzMFTL6jCVCBaQCoB0LI/W4IaMS9b1JKuklZKyorAUqBohhMfJ8kIOIg4oCUTOGIT5A/deWBqcNOV5MaAGv5CPEUdDSMwvwugIwWHY5T/ARWzL2im7E4cZcetNCVXDg26bjSlZlp+TB3VfX3mYIj8v7FKUKzOc+VHP3pelvA9otQzWL7eoSzNL92QuWJyjvNLN7BapA+8nDn0ASukPb7Fuk6Lc1NrEWIaRI1dpaRegzycUnaa1WFOpR9gsRcZkCMpMt4HlS9KnS0ujc+nb/6/WkDJKkgeMkll0yfO2Xru62RR6/AydQRgpgfyKPBPCKsgo+10VfmFpZgyJ+m0kUm10ryEYY95OT3o87eSOeRVEclPSfwCvJ11MiHWChUetHgSJwKlFNhxFqR4AVTTToctSCIybyl0xfS9YnvRIOpbtqKwcT8LNz8NalCviz/Dg5QeRum7Sv5hjGBGtzPzsYSzOv0IaPkCaqmnWLqahDUFRuHpwxEkYrFoSeVbQpQJb0nFJ8BgjyVRvYnSsunVYThfgBkqhsIQDx3qhh3su9SgI59j/RDDGA9aMKkBF11R8DQUEVCZqAjEEQfIa9akk1i2RRWTWUyvjB3EDvQGPyBfPyZosQ8QNJWGHp+oHDi+fMWf/8+6S6P/TUVLr72ta8d01S95z9z1uZj0BeoTKLEI8JaakyagIgwDRJqhJN8geEFHocKNARBwrMVBZ546lHihNFi2cSN84el9aOZABgTuJB9iAJckooLYSY1s+QQFL6W0IyOgFIswybAiVuXTIuI34GF7/S7MpkCdE1fCNNnH1Ru65jpZ3KNQTbbAJlcIxSyGbe5sQGbfnp+ZSTwvdHALw+BVxmB8vC6YGjL0/a29Y8XMGVChmGsm0XADO91fRZDFsTgPryYbkbKnNcscCLDlidaU0XKyzs1QNYDQgYlG8qQqW4Ez+kAH/vzRSCnqkWzWSzdDeJ2YOvJt/9EgzAub9BpomoQd0EziUlFCEmNUZOnRekcN4dFY4WwmQIPltCfYfWIXEES+JVya0vTiilLH7x8QiB47rnn5g858MDTGsu/+knOrTSkDogQn3E4GM35gVIGf0zXaGVAyINDOToDy9PgvQYAdeDF/i1JQcovg3lsrN6Q241rUVZ5efG75POTTFI5+qubt6HKC1NodDUnqz5TNC40R8LcLYSdKGnyA7BsF6bNOQTm7Xd8Zfqsg6odUxa4ja0zM2kGYdIy1aHVpWrfP0sj2x73+9bfb29a83iL4naRHr78fR2UdJ5rqWpJgqEZqlLQQwPmmEFoiFTjcbvBIDjBIFSdbiX9xQRCWeXV4x9UboWJhiAb78q9gdQjk7M3U5Nevs8QXqTFVmju0k2Elgz6BPHhJ1sq6phl8BMt+DFCjPmCfGa6amVKa/WXDznXXZCmgqQmKq688sp5Xdmn3g3FZz7j2JkcdovRK0RqzSLHzRLh0xHZ/FpARHpfmMLSRYtceKrxo/dQzaPSVonxBaqWMbtIfFUpcEHfCsEXMYONgRApGiuDM87fFxfh1VQfTS8M/X/xyo6qNg49ulz4HvlbUncceDwqh/WbcxYcBzPmHOrPmX9EZcZeR2ZtJ1Pvma+bkUF1yKtuf3RoeMtjwZaXH27sWXN3hj9sSVYCmdiL/owE5TCAJ2Aoq0UJkiKTwTAjopZKIxShPDcOszoVBRlJp6GnKRv0gBWUoeLOpCNZD6LIXthCswAAIABJREFUY58O/sQJ4aMRdfX+0O+fuk9+0gq6IsTEaVSC+FMyiUMVqPoC5TZbsjnM7yU+7oz1xDhOEYIkXQZhWA3y9ujWUsOhb5m/7Jb7ax1nzUF72WWXHdXs3fvTxkzPPmZTOMwNpKkx/Ilr6hbDlJ8WGY40SlAuviTpdSDuLAjKys6g9GQIygAM8+PU9BXRjcXgHwzz8eT0lQQFKAGPApDmV/GUgzhfXkQNktQDvi7v6sv+JoOLfj5j78Nh7n6LYN+DT/XaOveWciBqDbUd83kwunZ0aP1d5TVP/qZ1aNODbFIvPibDn7XUI34eqwpl89pgUisBFEozEXiJC+bk/E0QWHmoOh3JqTMKGDkIY+4JBkq2C+yEq7e4DMoJvSIKBAMaJCGttXhvQ5ZLWmUqUAuIhNYTnY9YjQ5j2mB9JrED5YHGxqbPTVn20PW1jjMRgueff37zwQd0LW6t3H2DZVudJEEan7T4k8wgx9JjhMlQo0IkJi1GPK+Uz/k1jF7wcKd3ggpkF5dqPYY76T3RqsoAx/py/hgyEyOxsu+OqU/JZydSCiRVR1UhU4ckqhaCTjF9eTa++Ml9Lj7kC+1w6LHv9OcdeErQPf2AXQ6+uEHtDfxzZPua24N1j38vUxruzVi2bdE5bqjqCwN4qlIk5rII4BkUpObaiQRlTAqRqz8toGNDFTJBL3hWC0t/YWCT4MmPT45gh2CrpQY19SeBUb7PaoGh7s8jvkELINOmQDAgvQVLkrtIrSDhIBQpMgbfdvjwVk1i7h8k6TKeBzZUhhsKmVufa73uguOPP3570vEkQnDlypXzunNPfjrnv/guy84QfyDPDxS5gVqSNA+IKE5mrWcgl+XGn3KQhA+McFRo2k/afe6AraltpdMxHjNYUDGdGRwqRHbh5URjY9AjXE7381HeMh+f9pNGc83/5bZE3Nwl7xnAh2aF7ebg9cedU33d0e+ym9tmjGO2nrpvqXGtEJQ2lbY988PSxqe+bw8PjzTJVU2hf5DntnLrRTV/qUktfxbvJ1TSazhQDYrQhRFwYBQqdgdRSmL8c1NXA2FySk0Iu6h/0Kz+IrfGRPsHdYuJd5wmAxZnlhtlprF+z6gBEuITZJUksr9auHmkuUeIS4e11lJM4moV8m5xY5/7+iUHn/XTJ8cMwUsvvfQNswr3/TBjDR5EU2OYCowtk1NN4dAUoE9a2WzgDmb+nv6UUhzD4WNQ8gDuGBUY5aIc5JD8glo02FwXnGwGy3BTU0tkf4kGw4gPMOy5ZgKgAj5JCarwo74UfI/89Hw47I3vqh52zDnQ1jWX9UUaF5d2ycrByMsjPf/4QXHdY9/NFstWk6hush1VGQo/YgIQWY5ireh0XG5hDraDBT6U7W7i1zP5DOV7IJKLKAApwU+Dp6oVJHvJpAale2rCLo6uBkmT1Ua6eYwGYw4hu8HkQAh/qIuHuzzvCKsiEe4d1lRBnqjd3HXag7xT3GIXpnz+2fwXb0zKGYzVTSQqPN9Z3JV56AYPCtOECmSmcKgEpScod0Zz00J2CDNTl17caJ0wvbQx84dEfIHjBGBMVBiRxQUlHxhCwdErlColRkkWlnL3Ypsc1Chr47CkuYCqypNNYA483XlMAxwMltz3J5u/5EnqEcfy3P1OCo5904eqU2YfOu7I7oTdXOPckNf/1OC2p64fffnpP7T7gZWh1oza9YiqxRCC1HSWMxxCn2G9ICxYW8CDBqhaLUq6T6gEmcvHEEE2q0EZhFKWrCGQErLO4ESaaCWo3yMIwEwzgFcCkKbcJJdT3EtqPTEZuxIElYBJxMIJTWIyvnECJvYQR7MYoFryoOmOl1pWvP20004bjhtGsRBcsWLFlNnNT38w6z3/fg/yU2NNYWE2mKNptEY4ZUDEUCESUYTiSLRdr8ccNkJQywmMQG+8KtBkBksRYt0XKOCpKkHdPEhOaZHSWLjZq0GQDhoPmlpnwBEnXgCvO+b/jBM5u+/qlfW/3LJm1VXZbZvXtPGSTxzX3F8oostyNyTFJA7HeC0Q4jYdy4OMNQQeNIJvYZQ0XJ/CSa9cEVJABFdkiOnmsw44PeihRptDcCq/TTQIZTWILbWw0SoCUMp91QUGFRochuFcxEIZMvgJSyemjI5EkOUocbUKDdny80PuEYsWnvEj7ERhfMVC8KKLLpo7r+Px79retpOxVhifjDw1Bs0KMak6u5Bh0wQOPQmKJlNYz7SXykOUUH94pdkSMbuc1hcYmxuopcAYICilA4YpMYo61M1f/ndSPqAGQkODA93HxwdDPQDkrYeIGcFAyBNMDz3mXcHRJ38gaGie8qrx+40VtUF5W2nw2e/2P3Pv9V2W7dhcFRJTmfi35a5IVAlShWg2leNyE7N2ETAIUrHC5Gc50CFXgujvc0CGoFSVnwJGMe5Nrfvl9XYSBOX7BmuHeXRYM4M54MKf3C/oAfEJyk0VRAaE5guXW2sZpuVENdiUHXmllF3w5TlLfvddC9vyGF5JSvDwfRpu/aHv+wc6jku6xehBEZ5WQC6inpdVhykcXkfNLJAAGHMJ6SGlBaB4BOlnogYAYytAZHUoAc8Y9FCjv3o5mpzfF1eqRgYM8+vJ+X2xAQ8p6KFCkOZUtbbPDo5f8kl//sFLd9uI71hhV2u96uY7e1+6/4tW75bVLZblOKbgidlEjgZQSDCQBUTw94IzSKBZCloNai+q/ow5hfLDX27moLxPB7+SRK0pu8TPtPur1jlL/bmsBnEWOjJww5tPJFcYTGLfKxP/oZwoXZ9JHLbW4s1W3WzjzXP/9a/n1AXB5cuXF045bsb786V7PhtArpNOrB4+ISO1wqbEVL1dFk9/0cxjwTCuDOWLzM+bWDeGePVAMCYirF6nlPXBSsK0qgKVaLD0dBTBEPZ0k4EXyn35icf9J8wXyBsh6EEO7i+Rno5U9anKj6u//V53RnD80v8Imlqnv+bVX+zNW95S3ProVwdXP/azdrAcV8yXI/kHk0AoIsjEB05Tawr2IHhWFqpQYO3ipBp6VoqX2iyOqTJRk6K5cGBA1IWDFBSRgajfd6kBl3ZBfm9g/TBpBMFByM1e9pZc847TkmA1CZtoSQ6e1HYDhVFi/sDnEGwvlB/sKtonWGf/HSc8ibyM+Hjve9/bcez+26+Cytrz9HlEqCkc5lwpapA/sYSvo4Y/UIAvGhCJqEOy6zsiIDJGM1gJeBhUHrvocpBEjQZrnaA1n6BoiCB1fyEqkAdGYiAYVnRwAPLBQQMf6P876cxL4bBj3512OL/mlxt+6afbn7ntU00kaCLSwFTTOBo0oWObg9CxA3DtCngBdlZ2lWoVPWLMo8NyInW052EYQaZcCxWf4ifnEWI5UiwLCT0ybCo4mGi/oPTQJ+Vz2FChhhoUlSFSekzdJjEPAHpo6dAgCYKws2Hgn9XMlE9MOW3Vrakh+I1vfOP1LaVfXFGtDC+WO0ijT1CeTCkEIEuSFo5fdTpNGhCWGqnq0WE5KiwrwogqNARD0t6iaX2BidUhZvM3dOoaSuFMjVD1aLBe9aFFgCk8pekHDUnPcsqAogB55102IP71vBthn4UnpD1re8xy1d6H+v/x67cGw0Vo46lg+FP2EXIQKkC0LMi5tCUUUX+m5gxycwe94oSN8Ti/YGwEWQFdDTfSrlCDXOGlhKDIesDJ2LUuR5Sp8fmvPFeQRojlhz9tu28FlZHm5oarpyx9+NLUELzuuuvenBv4ya+yGd9VUmNIPhWvEomZTc5UMqRcaLVHoPxU4088ofmSUmPqjQZzfiYlSOvVIQkpMaa8QCU1JqHrS+QiiwusdnNBxwjmQEVSXoivj3d1Yekv7ClI5mTFBFIsJtcAeM5Hfxt0T9+vHufBHgNBPFB/+IXhZ39x0kj/MHRTFxAtDtBByAMoCK7GzAgE4EI5aFAAKKLHPHk6Akc6ykNoSn+L+yV8T1eDyr1ShxoMb6lwGOj34IRcdGEO/3/2vgJcqmp9/5s8AQcO3Y0SIqAgIqhISBwlLAww8Koodl3rqtiiqMj12t1iICoKItiKCCIo0khJ1+lzJv/P6m+tvfbECfX/88zzKHNm9uyZveLdX7zf+2WyEjrDEuTGIntZZoeZ0GoyELTuBymmEKdWIM0Sc0EFojHYqC68UX/EL1bqg2NDXHTRRdlHdfddFC1Y9AhTkGbagZhXhTvK4eyYRo7GJXAp1grLux66y0lApMNVQUuQAJ8VBBO7wjpHkM0iy/SrJIj5mrUyRB5vVoHoyi5aQiSR6ytVdjkFxqj4sAHgxf/5Pp5du2ENACbZ4fHwgdDKVw8pKCjzNPB5fR4NCAkoIpGGDH+ExruiEESKSSJUxN1ZLtpAV6/IMmOPSRNssJOondagDo5WgNQsRWMXYctQjEd1ucSEJkP6jYhHgiwxab/JCNV8XzqI0lgkmNUS2xSnzSZMkWgUmuYUfbtmy+CBvSc+zcx29LCBYMMB3bbdWVa04xK/X9wNRc2wpQYT1w0Lt1eLCVbQFa5qgrQxCSJdZRqGGPgUoCEANEDQjRhtFULA3D9L5QfOiDnMf5QVlu8Z9b5y8skdMC5aEUbhmvvXVsnN/Z90kpUvNd+ZX+Jt7PP5PapSigCcD/w+EgsEiPPYn2kUuKrYYGuQgxR2nxWY4X4kOuClFRv8K8nTAsgIRYZQZSz7T88SxyHOXWEzqaglRRB1xrEPDI1BLLtfN6NofXGwz6XtRrw+NykI3nvvvV3bZ384taQ0PILyA7loghkPlIoxkkOlYn5iYoVcPstmGbJZKFtsymY5XGSbFWgxDF03qbAELa6w9pKN88fwz90KNN9DpFAFhG7iCDyGiK0+hoTcDWbuMJ1sR8kbEpWUHCme/ODxP7IIxl32XrxJy0NrLMA0ETxetLpw5duDygvKvA1xSCgrGIMY+KkLbI0RGpUmFXGLE1FmdAI0TzxK0Wh3cQXTDdaoM9VlDZJ1a4Ig3k9o81FqDGnWbpCqJQBWMC7IgDAKkUgU6uQ2vrL5iPnTE4Igaas5bdpDw3PLXn0FvEFKjVFkUt5UCbXQtGq2uVFjDPeY39+km6pnvIx4RWWzwnLg9cvXiDBuCREMculagSiDLLK60uXVkiGWqhDk8sqSNyx2IGIgJgWGZ8bI5A8ceRv07Dc+ze1fc7gYgci2d3esnHtVJk2W+HyQnRGnYaFILEgpY1aFGoMuphRqLOo0pjXo+rfTGhRWo/1fubtc23Ra6TL8+6t0BXgCEKeaguhhcYmxaIJKNFr6j6DqEZ0fa5bQKb4gYUTQ3iO5mdMaDf/x6oQgOGnSpNq9Dy68MFayYqrfF/DSWKCQz5KiCVyYElmAjhKiZKVyBjXGLTmiG3uViAc6ZjU5Odoa99NI06jm0fK6niRBmS0BpC7JkIRusOQIKsEDXCbEYoEsI9Zv6LXQZ+DEKl3P/8SThTa9tG3FvFvqhsKeWsEg6ZHsN9pLsEoSyic0igZScotx5ZRLFlkAnWumWJ5DgKXaOTqnEL/usruqOjboCUIcu8OaQcJv/qSsLloqSgykHibbKtQ1UvqYlhI6lgxUe0zPEDNaGIkLNqoT+WCR9+ELhw0btguvZQ1ZLr744sb9D1ozORTKn+jz+b3MErS01UxWKscFFMgXUYBM4grLH4GsRfEjefJf33/pZIbFJ3W/l76KX9KTIG7KMUZVCLISHRxAS+2vmxXIJhCRom0cQJvwAVJ9EQIIBAB7HX0BHJN3/T8Rs6rlmotWPbpt+fwpzUnlFKaMsVJSpxCDyaPVaDMiUcJ7cHsTUWY078lpDZriCnp1SCrWoG5YVEuWOBUQjJZIOX0BfKnHBXlvG1xCJ/iCPCwk+ILxWLh4e4Nbjxhw/BkrXUHw0Ucf7dUw8upD5aH4sT4/DgjjekpOEBVquxoFALdFZMHdhPFAtyoRkytIfzGasHQiXBWoEHFLiDirQGylcJb6YVMcIWUrEKu/KDEEUSgumfFSVjwK7bseDyPHJRXTrRaw+L980j0Lr9ixfum7jT1eYRy4eEmWxmMMFBPXHktAQ9agtbKEmYWIPK2DnTpPKiBo7Cuxy6rSGvSQxAiJoRoP4RLHyiBO4oEoHIWtP7NkDoOk5jVx5WmtHafkDDLvCGLhskjtHmd0PuH1Wa4g+Mgjdw2pU/rO+15vsJZbvbASSkA8Qa2tZhqqMQlA0Ilz/JV0AVBYjdocJCqLw4RoZi+KCRTWnkmOFhYelsoyuU7SUkwQCySgJriB9mSImxvMEiINm3SGk85/Np5Vq0E6o/R/Gbuq7trCB0Jb5o/P375xWQMqvOCIl4swkXKLncKsHLw0JWuRUNRrkhnWudcZq/cTg6CEOcNl5ljqoJ1VuTUoEiOOmDvBvQgAaa9pxAh1ikxyl1jXzCSJK94eQvBkSZycgGA8XJ5dq8HNzU/48mErCE6ePNnfInf7Wb6SRU94fEJFGtUMp0ySTrVUTqa0lMKu+GVVVSvsuP0oJzi1rLDuFnPvl8Ei5v7x08rkh4sMlqwN5u6vLIHDbHhLFlg0RGIWICdDC900Uh4UjYE/WAvGnPdMvFnrnjUAWHXQp50pmr+i6NeZp3nLygqziZGAa411UjWPE5oxwhStQRVjN9Wsk7vEAhwxyDlj7soCrPZ6YlIxAqx22IxIkYZKouscO0DsN112P1lc0FRTsrfiJAZGqLxu7eBza+o+dl2/fv2IzDV9yA1z9tln1xrcu/ySeMnaOzy+YLYiSatSOVEtkrBeGCteGJliefcSX43abJp3LHV/E/wWtB5T3eaVAUEjK+x0hZO5vchVFqBnWoEi7c+BzWYFYgVo6QbTtoWoPjISgcEn3wPdep9aTdu/5rRiBEq2zDqw/MNJdbwiZm4kDrHgglu9MVNdYpYj2YHUYrQ1cLJagzxKru0zExzF3xjsEOOCoSLbhei5BghV5RK7gWCsnLnBUkeQjbDmCmM5LUSRYWCJkyV6ZpiyKWiMMAZxuk9YciQajcS8Ps9vv+c+NGTIkCE7HSA4bdq01g08C66Jlv5xocfrz6ZMeTTBTv1A1McV9XTFnba0emEj6SHl9tVMSIsQTZFz96UKgI5bjziVkRmuJDfQPSGit760K8QY9ZA4+4u4gUL2HmsBsoYyDAjbdR4MI8c/VoNUf9IIbP960v5Nv3xQj7acEG6xAwwrZw1qyRS+RzSitJZVViYD2386+OHEo9z4bkRqtB+rZDiFioy2z6LIDUaqMkiCK2Fc0AGCQmHJiJtzMJSk6UgEAt7yfXtqTerTO++K9Q4QfOqppzqHd8+cme3b01lMrq6xxmMddJCNeCC/s8lEiFEmJwUUbDFAszLEkRSpYEIkAQim6gqLUzgSJQlEERzxQWtSBNUIG9JYzPITZGmW+je1AEWjaVojCV447aLXoFmrHlWyZmtOknwE4kWrCr9/eVgOVY4RNca0tJRXVmlSXIJCoxIjwt0VlSbMGqR5YpT0wERoiyI1OpY91UVVHaRqA9z0BIrF7KgqS5DoCZq9RyKF3OrD1p/5XBgIyk1OhTgtVZQMMQUmq0WUvsv3Q62O49rmfSgVZSTCTJ8+/bCMonffC3hL2vqTiqi6iCcYXeXU5Ch5fTncKWeGDRC0eMfWZZuuK6zdqRj8aQkR+pJdM9BMguCmSW4JEacQKpl0vReIHgvUJbHEpB4x4GLoN/Sq5Du35ogqHYGi1f/b/cv8exv5/YEKWIO2tp66mIJqS4EV2gVIJpDZcuEMJo8L6tZjlQwWcfeJJSge5KZN4oAMAmVCRHueZlzQwasV1VNWRZkY+D3lBzKycq9udsJ3LzoswYceeqhfvfBb73o8oDdVsinH8GywyBQrFziNpAiS3Jc/xrQKKyqYkMAKNN9yxPrkAUbMT4CgLOvROYNaRks0QdcSJOrO5kiI4Lpg7bnqACfksVh8g7nB9RsfDGMnvgGBIAk+1zz+1BGIlUdXzRpdnr9zRTYzGpgViENIJCaIFWdMCS5rxRXdWwyQTJcY6w866TP8M8zyoEOhrEHEttXc4ARxwaqwBIl6jC+TTQslRDPF6KoEQdxqAgOisAilkhLPEPs95fm1a9Wa8u7mC6ZOnDiRiinQUZg8ebI3NzcwOLd8xpsAGfXZRBpq0pgXaJClXXsMW0jScqqSJkXkz1NrO514oAMIk1SJuFmC0voTiQ53mXxsKUr5e4tQAiZHy9pg5AYzeowJgEwiSDRGIpbggBNvhR5HjftT937Nl6kRKNk0Y9+y2VfXJyAopbfcYoNa8yaLJehQmHGR2TIqTEywwxZfcs4gTpag58oqqdx0k3I58h8BQK3putqcZq1wOhliuhNFeamgxXCmhaMNJ3GHKQUtVB6FnI835d454fjjj8+XKHP11VdndW1dOCYYXvxYPM5AUKT/3Zqsq7sUy3BZ71pulSKGK2wN3LJ7mT4J6YCgizvsFg/U437KGU4tK6xifHr/YJHBIsylBMKQhvUna4V55yyZEKElccwKrFu/LZx1+Uzw+zMqt1BrPl3xEYiFYmvfH164d+faulR2Du0bFU9nyjNKhVoBoE2Szt36MzmDzhgg2VYiy6wMQvceJG4ldXLnVdYaJDJaccrPo2OsVWWxVxyCCeo4ZytOcw+JY20WoMwQow50IoQUiQd/2Zx713HDhw/fJ6/1nnvuadKq7m/nQ8mK62LcEnQrl9PUY6jJjbPEFA1VkDaVcjm32GBlRROSgaCDvGnjBBq6gSmXySGFacwBRIrSYpJMWoy8g9HYBm6IruTxWW3wddB7wAUV38A1n6ySEchf8/yB3z67NZdag1R/k1WSuKlS28BQp8uwBAl5zVV0FWWAscuLq05SA0FlaFQLX5D49UQUWDyMPaeDoooR2mgyjsoRlHA0K0dEvB1bgzhD7PfFNqzMntI3Ly9vtxyB++67r23t+A/PZHu2DiHZLmHa4+ywEk/ldzJLuZwmqspnQVJhUkmEaJlhixWYSlIkQUJEGeGYmMlmyJEBZi8KFS1VxG0hSjsTIzaJLIqAXBqLnJpLZAmQRMKoTC4cAaBGjI5CVk5jOOuy9yErO7dKNnLNSSo+AvFwQWT1zKEl+fu21WEixM5yOrGPcE2xrbm74A+KpIir1iB2icU+w8AoX2NbXKPMKHR0cgQxtUYMSWWtQQSA2v6THRmxRcgPxowKlEDRssO0TM7Nu1K8QSymICzBLH/p9vXeK44cMObSLRIEp0yZ0qle/PMX/fE9fTE9xiwOZ3cxAwQpGCp32MYTFO4ynxIln2UBRnVv0p+l1VYzBStQzg0GOzlLJhHaEgdEn5OTQxMigsjJQA//7cxkKZ1ATIrWLEBR/4gkso447hI4asgVFd+5NZ+s0hHY9+t/C9Z8PSWHCrAifq1KklRUaYa5t5pxYUjSYVoNwzczKSKA0JkccVh/1QmC5j5jpkfCDLGWbEyiKOMmq2UqykSjEcj2le0ozux7UscRL/xA2nDSy77zzjt7tMz47BWIlx6qussx3pOKCYpAbWr0GDZ5HMh4zNANBPHkKej7C/iBVVEl4qgNTjUrLKTyhViqapdJEyI8sBuNROCMSe9Ck5bdqnQj15ys4iMQK1xdvPSNQd5o3JfFyum4DqdNhs4lQeLgDHLLLlWqjBP89MyvSaBGBmHi6pGqsgQ5COrWIAZCnTQt0pis5xL/K4msll5DzPdRXO85QqxBH5QX7PX0vHVDbMyTY8eODdGRmjp16hGNYm+9FYtBO1kTSSaQ66SJmIXskYCyw+70mMQgqGWx9BkRBT36qqxUUsSZGdbiEabbi+9akhLDJ8wQSsWxCrMqBKfvhVWo6hyROyxlsnS1aJYJRs2kY1Fo2uowSo6uefy9RmDtR6eW7N3yQ7YtQVIRuS2bS4wTH1r1CN8/9teEJYjMC40mg99Xx8hnf2MQ1MrnDBUZllzkbjFSWSIgGIlEYFeozTNFjSZdnpeXV+6ZPHlysG529IhGMGtGOJ7ZnFqCDnqMUSWC1KU1eoxLpYiw9KRBnoAeY0nUs9VeKRDE1GcW69PuSCmCoCzvprcn5eoyzORNYESMj7yGZPOZZL6lTI7E/4y4oE0UkmaFo5GahMjfC/vkrylc9+L+FfNuyfX5AlaXWMQDlSR/Gllisx7fUZ9vymu5VY8kdomrJTmC58vcd3wXCpqMNBYNwrR0m41yueQ1xEZDdu5NERAsjjV6Z1n5+LMnTJhQ5pkyZUpO0zo7T/MVzb8rEstsbqXHIMlwWfIjNc1QRtitXE7cqQSapcsRJHOXSlJEDHiKMUF5mMkFNCxBV9UYPilSLJX3C7aJpzrigcL6M/iBqkROlMuxrDAN6kYiMP6qj6FB4w5/Uyj45/6seOmWku+fP5K4wx5hDdrI01ZJfoI+gliN9pWw7CoSF9T5gkacEHlezrigYYb8FZYgSlRqmWIjI5wyCKIWtMISjHlrz9vR6J5RAwcOLPPcf//9dbPjq+/Oji+/TJrytPaRkaVxRktXj8EJEqPmEYOeBoxO+Syb2c3vY/qOSsUSFEDpAEFk+dnuRqgcTlqIuEQOxwq11zEVBtUDi+bR0vKz1woLc101j1alcbRm2HCFW7bvBydNePafizR/8ytf+dG4SP6Wr/ymS0w5t7TeXpfhd8jva8oy9lriRBqDGl3GAnTyfRcQVHhXvUCob8+KcwWdIMiKDCTP1qImI2uI/fDD9mZPDCSSWsQdrt8oe8O9mZEVE6UqhogHymYyLCkiOYLU+OMJEjMzLDJUUh6Ie7Lib456MqslFnYiekyl3eHKKMdYyuOsjdXtPYVl5YjgCGILEFWGCNEE0TNEEKTppKG+Ib2PreEG/l2xsGzjK7uXfnxTIwWCZimdU3iVGRmG6jSvHnFI7ztEVp0iCyL0ZP+XbSTdSlSbywRBWxFDpcfe5OemlCHWOYQaVcYMMeE9hUEwFqfelOg3kpNR/tti34NHjBw5ssRz7733Nqjv++Xjtgs/AAAgAElEQVTBQHTtBJ+fcQTdJLR0ojTTREtMj1EWohx+PrIaCOJArXCZJThWsSuMXV3Hc5dKEReSNOYHmi6xlQ4jaoq5CywEEmSZnMkNFD0SeKMYmhVucUil12HNCapnBOJFa4u+f+m42gQEMd+W7CcVEyTWIG5W5vS2tKoRF/dYl9g3wZDvNkmXEX87QVAZhTqfULM7qtUlToUmg3vw6NliO+0MSWqh5AgmTNfNLF6/IXDF4X3zriggINioQeDnh/2RDeOVLJCSBMI6gpr5rknqO3uLCC1BV46g4TJjzGPPK0iRSRYPxMDnmiAxqkeE5YczwzgeKM7pkhRx4wea7jD7206NqVWnOUy4bl717N6as1bZCCx5uS9ESv4AUUGSelzQhXqGrD/iTgsLTwGlCXgKzBSHUAdBubsMTiEGRG0/VhUIym7rWGU6fTUZTJmxGxssnm5miLVm7JlFG/L9x/Q9KO+F3Z6bb765Sbv6qx71hjefjhnvZrN1a7mPnCA+8Ka5LpRiJOCJjAh2kVWcUIc+AwRTTYxY4oFu9cJ0orF5jp4zK48eQJPJzhaa+mvSKqRAmIQkbVGKwYKpQkFa1AmTyeva6zQYPOaOKtusNSeqnhHYs2TygXWLnsvFcUFmCbLOdI5+xVSLk2l1pp0ccakckUAp9h0mQdsqt7T31S6sLneY7SrxMMvl+Ota1UhFuIKJq0bqZBT/XhDpeOxBp3yy1fPAAw80beD75nEIbTspEQhqrjAHu4eeWQZfLPwjrdU09Ng28O+Leytmu7zleODbH/+A+d9tgZVr98KBgnJ6TKMGWdCjayMYfXxH6NjWvUyMxN4+nLcB5n29CTZuzYey8gjk5mTAIZ0awtgTDoauBzdg32SAnpyQOMBTry2Htz9eSw87onsTuOf6fmmVy+k0GV4aZyvtMXmBspE6uYNFmZAql/4RROkRZz4KHQ8ZmtZY1xz8549AaNeXBUveGcdK6HhoSZfXcvYolkIKIhYoqrKkK+xSOYLcXSzPb4Kg/NusCNHcZbu1SG2PqrIEzf3HNmQFqkac5XJOSa1kIFiycWfmSed2HzblK8/dd9/domnG9097Izvz9JI5VS2iJUVQ0/U7Hl0Mi5drfYyTrjobCJaWReC2h7+HJb9I2X/Hecg8jD+pK5x/urNSgoDGbVO/g28X2wGZxGBuurQPDO7f2tXyW7VuH1wx+QsgLfuyM/3wzJQh0Kh+JjcGbf1EDOWYVCpFzF4iqF5YuMKEDiO1A6kaLuMHnnP1XMht2Cbp+NYc8NeOQLzsj7Lvn+uTGSAgyIHQ4RIj609kjKV7izrRualN02NxAtIopXMDQW4YuiRHnCAo7RP1wcoProWdoQoXqqdqROfdMoXpSDgCm2KDzhs2fvpLhCfYson/8+di4b1Dk5bMGXzB6+/7Hlau25/WwEgQ5ANLJvPf930Ni5e7AyD+gkln94TTTjxY+84PP1sPDz+zhL6WWycD7r6uP7RtWRc+/uJ3ePzln+nrGRk+eOO/J0BuTpDff/gp4nEIR2Jw8c3zYePWAvrilRN6wgmD21k6yiEwxOa6o2aYEaMdfUWSZIaddY5swsh/V96zKq1xrjn4rxuBbx9rDoEASY6YOoOohtjoTywzxEY7TnuG2LQM9a50ArN0WS2jjA4Bm15Sx8CwWgBQnFQDQlESR96sGhCUhQlov5niqoQw/Uf06EsGj3/iScITbN008NmLsXD+QCmr7yiZ43XDuO7R44FJt34Fm7cVyQG7aVIvGNC3JS/6tijc8hihuFORfxd8uxnueWyRPAcBq2sv6A1HH9ECykNReOfjNfDa+6phfGaGH15+ZAR1k8Xjwhs+hXUbD9A/J4ztBuec3FW+d/bVn8DW7aynwUVndYczRh6s4hEcyF58+zd4dSb7jp5dG8GUm45mdc88vidyxloNowaCOj0GB2uF+82aQvNSORwTFCl9h2oMB8BYDGrXbQHnXfvpX7era745rRFY8ko/iBRvBY13m0xs1UaTMdWlDffYliFWXEGnBL/CvWQ0mWoEQYcliEFQB0JMlE5aP0wrtGjHYd6jh1VnuSlMExDcDb2vPObMF6Z7pk6d2qaRZ/arsXDR0bLhupgwl17DQlb/nGvmw778crlA7r3+KDj80MZpgeDlty2A39ZSbUP6uPDM7nDW6M7aorv27i/hp1+VpTjhtG5wzqkM6IgrfeJ5M5nlBQAP3jIAeh/aRH7+nscWwmffbKZ/H3V4M7jn+v4aCK7fnA+TblkAkWgMMoI+6gY3bcT7Ilj5gGKiXDQDkaS+3g8VyWcllNBnEye4gYTX1LJDf9JTOK2NWHPwXzcCm+adW7R93QJJlTE7N6bclpNzcx2lqUg8VasXxokSHv/DoIhltRJzBS3Fq39BXFCrFkml/WaaILjf0+Pao8549WFClm7fIefz1yLhEiajhfXQDBA0S+ZOvmQuhEJRudqmTz4WDm5fT4Ggq7w+sxJ37C6GcVfIpk/0PDMePxEa1UfNWTwAHy/4HR586kf5Pa1b5MBLD4+gf2/dXgRnX/WxfO/ZKUOhQxuRQInDE68ugxkfraHvk9efuX+IBEGSfLj01s9hze/Mpb/k7O5w8vCOuhucSEjVpXrEtASFnL6yBJVijKgW0ekxJA6ogLBbnzNh4Mhb/7pdXfPNaY3A/mX37Fv93ZP1BV+QgaDejc6pLYi5g0Z/EQtX0E1wlfzQVIQU/koQ1MRL6MhWQdUIrdMHakDgOn3dEuTlp1xEId/b5cYjT58xxfPWW2/1D2/976PhSKgXkwBiE4YDtiJ7JSxAMsjRaBzGTJyjLY4XHhwMzZrU1ixBvTKEd51jMwWffrUJpjyhwI3E82Y+PcqhlrBu0wEgLi9+vPf0KKhXN5O6wfi9Fx8aDm1a1FGg+OZyeO19Fk9r0bQ2vPLIcAmCb36wGp554xf6XteDGsC0249lmTAMbprgqpMuo1NjnG6xXTjBlM1iihe4tSZLiDCX+MghV0Cf4y5OayPWHPzXjUDh6mf2r5h/Rz1/gMQEeVyQNmFi5XMOmgyOtaPnbqRpBXTuFSMizpeKJci3458qqYVpa9bEiKEfqIsoGIIlwkrkISUNBDUlGZFoZEoyJf5Otx1+2jt3eR5//PFR8T1vzMrOKGc9VA0FGZYZVkROAYT5hSEYf/V8baW9OHUIfL7wD/h60Tb4Y0cRjas1qp8Fh3VrDCcN7QCtODgJYHz2zV/hjVkq4N+5Y3144u7BDhAsKgnDyPNnat/18K3H0fOS7xl/ZWqW4EFtc+Gp+5gluGVbIVx042cQCkchEPDC0/cOgZbNa7P7kiB12mKC2EV2swSRekxCRrukyhgq0lRCS03Y0SNugMP6n/vX7eqab05rBIp/f33/8k/+XY9agn62pxLRZEQRgtmPuEpAkCOcAkX6glY6lwgEq5wrmGp22AUETaK0rB92swQTyGmV+dvd1fO0D26jIOjZ++qszGCEi0GaXeZ0GS0Bgn/sLIGLb/lSWxwN62fBnn2l1gVDsl/nn34InDGyk5yA+x//kfL6xOOIHk3hgZuOcVSLkHEbctbblL4iHjdO6gPDBrSlyZMTznuPWqbkkSgmSJItd15zFJDTXHXH5/Dr6r30M/86vRucOYonTEzytK1aREjsO5Ij7gkSCYZuRGlLs2gGhFEYOPpO6HbEaWltxJqD/7oRKNn8/oFlH11GCdPpgCAFPVc1GQstxlSZtsUEUwDBpNlhhZJVM6gGEGJLkBkh7GtsyRB7rxFUoID6DpsVIzTWzuuHw5EIRAKt7u926sc3eZ599tnh3j1PvuLxeBu6agkaWWHCfl/z+wG49p7v0h6Uy87tCScN60Dd4Vse/BYW/rRdnoOA1F3X9reec8S571ECtHhcem5PODWPUWUuu3U+rFjDAI0mTU5R2eFxV34M23ayDPYVEw6DMUM7wHtz18FjLzLqzEHtcuGxOwdBaVkY3vpoDf0923YWQzQWp1bs4d0aw+kjD4LGDbLYpLiqyCRQkMZF3pqElnCLuXqMcIl5PFCA4NCxU6FT9xPSHuuaD/w1I1C27dOCpe+fTwnTJghqDZhMviBVTSWCCrbm7MkI0y71wymDID1QtCyuPppMQktQ70hnS4xUBQgKOa1ooOnDh5w671rPk08+2SOn6H/vhKJZHZMJquKY4E8r9sDtj6h4HhnCYNAHl5/XA/of3oxma7/84Q94+vVfqbUmHsEA4euNgNy6mXCDwQ8k9JrJV5EqDePhAeoOFxWz1n3kQbPIY1gWecF3m+GuRxfS53VzFE/ww/nr4OnXWcyvTk4QXp+eBwWF5XD+9fMooPp9Xnj8nkFALNjLb/ucuta2R53aQZh6c39o1SJH0mZwGV1Vl8yJ5upC8eLE8Y9D+84D/5odXfOtaY9AaNc3hUveOT3H7w+kBYLC/XVtxWkSpBOIqzLsU26v6Q6L98XFJbUGqyo7nERYFZUXc0swcevNlDUFZa8eTpaORsATbDz94JPnX0kEFA5uE3xjNgFBkRghgVutQ5bMEvM7lccDX/+4HR54illTbEABbp7UG445sgVqDkMyuxth2vNLtYV04Znd4IxRneGmKd/Aop93yPeO69sSbr/qKKeMtAdg1PnvQ2FxSB47cVwPOGNUJ/n3lCcWwZwvNloXLKG+3HVdf+jdvQlcd8+X8NMvrMrl7JO6wLmndQXilgsaTZeO9eGGi3tBVlYAnnn9F/jsW9qQCjp3qAeP3HaMzh00rcIU64Zlw3VZMWK3BEVi5OTzX4SW7Y9MezPWfOCvGYHwvp+KF785qlay0jmpLMMtQlw1IhuapVw6l54lmCoI4ixylY2mhStousDku6rTHY5EIxALNnuky8mfXuO57777OrYOzPgwFA10tjWIMUVVcQmd1nRdo8MoQQWS5Rx35VzYd6BMjiGpy73/pmOo9fbFwq3ydeYOE0vQqSAz/Jx3obxcWZTXXNgLRg7RFZbnfbUJPlqwAdZvOkCPrZ+bCT0PaQRnjuoMbVrWgY8//x2mPrWYfl+7VnXgyXsGQ0l5BE69+CMZUyRE6cMPaUTjEgcKyuD0yz6RMYr/3TkA2reuq8QU3ECQK0y7qcdICa0EIEhqiCM8fnHi+CegXefjqmwN1pyoekeAWIKL3z49JxAIpFQ/bIqrOvQFkyjJSKuvgjFBYcTY3OEqT4wwdKMTYBNRwFUjFQZB0trWoiKDY4Jkb4X9zR/uduqcawkItm8VeHdWOOLp5uAJyligMztMU++aigxSkjE6zd14/7fw06+qxrhVsxx48eFhMPXpJfDJ57/LFUkstQdvPtZhCRIe+PFnviMJ0eQD/7m8Lww+urW+mhPIaO3dXwrnXTsXikvCVM+NxAE7tc+FH37eATc/8K08z6znRkF2hk/WDI+/+lPYtaeEvn/x+G4wekj75CCI6ogdQJiCggxrsMRAkFiDw8c+BAd3z6venVtz9iobgbLt8wqWzpxgjQniXt44K0woaVaBVdMStMhpJQRBF01BbAliVxgDIn0uRqWq3GFxPlOxSY5+RZqwG4mRlEAwAiF/mwcPPfWjf3seeeSRto3ib84Mh+M9HZagpWIExwU1JruLJUiu7cGnlsC8r1nVBnk0bpgNb/w3D15/fxU899av8vWD2tWDp+8b4gDBA4XlcNKFs7RF+sQ9Q4BQarSHi6w+OYYkYb5bso0efvrITnDRmUyIYfaC3+HhZ3+iz0m8cvaLozWKzBWTv4RV6xmZ+pQRHeCC0w+pHAhqatIoMWJkh0VShIDgoDF3wyG9T6myTVpzouodgZLNs/KXf3RpXWJUMJdYEaUTJUZSyg5TsGTwJNznioCg6ebaYoYS/xQyVn7gUm22VBl3GIGgLEawxARLve3v7zl21k1ERaZNm6xP3omEQ721dptU44xZgDaeoGYJcul8OpCO5wC3PvQ9LFyqYn9EEovw9UgmloCTeOTUDsIHz45xDPTK9Xth0i2Kk0iA+OOXTqaiCKmA4PxvN8Pd//2BHtqyWQ4tjSOAR8zydz5ZB0+8soy+l50VgFnPjtRA8Jq7v5ZUmhMGtYXLzuleDSCok6WFJSgI08fk3QQ9+51d+QVYc4Y/ZQSKNryR/+uc6+sqsjQDQQdZWmSHXXoRO3iCZHtVEgQlYBrAhuWyHJZhNYAgOWUyTcFU3WFRMsu8LiWhJf4m1DopTsK9KxITLPUddHfP09671fPQQw+1agwfzKBlc5TdThjtiXsOExB68OllsGtvKRQUheh/Jw5qC+ed2sUBgqR3BomrEX1A8RhxXFu4bmJvKCwKwSkXfyjjceT916efAM0a11KL1QMwc846mP4Cs9bIo0vHBvD4PYRUbXnoCqr0e4kbnF9I9AkBpt1+HHTr1JB9MB6H2Z//Dg8/o1uCmAaDLcFT8zrCv8Z21QRWtcywTTswUQ8EQ1dQiKmy2IUqm+s75Co4YsBFf8oGrvmSyo9AwdrnD/z22e1IWFX0GhEWoVKT0crnzASJo1xOWH8UlarMEkzkDrNv0oWPKzVCCS3B5BSZhGRp3tY25YoRX+fbDx/79p2ehx9+uEVDz+w3I+UFRzPpHw6CLpaguDvdOZ1oCe6W41GvbgY8c98gqF07qJXN2bLDd1/XD47q1Zx+lsTjfliquIITxh4C55ys99G45D+fAdH7E48rzz8cxgzrmAIIAtw1/XtY8B3L8JLPXHFeT01AYfEvuyhVRzw+eG4UZLnEBC89+1A4cXA7F0tQ7zaHBVZt/YY1aX0pqqpK52SbzWgUDus/AY4efn2l1l7Nh/+8Edi3/KH8Nd9Oq6vXDhMgJBxA9q9b600RG3SrFsF1waLChGGUnh0uD8fghQ+2wswvdsCqjUVQWByBnFp+6NK2Nozo3wQuGN0acuswWTmFcc4+I+S9zTtK4bAzP4eiUsXTffLmnnD+aF3f8uule2Hqy2vh1w0FsGd/CFo3y4KjezaAyRO7QJP6GWoCcEECxGHCHUvh9U+2QjDghUUvHwud2uDKrRQpMjTWriTsxJ5LpCJT7O90Q6/T3nmA6Ak2bxb87LVo+YHjUnGHxWAvtfAESeZ04rhucHDbejSoP++bLfD8W79RhRbxICIGT907mLrZ5LFsxW645m5VeUJc3OsvOgL6925OFWKIxNV7c5jaM3k0qJdFpbSys/xJQZDEAG958Bt6XNNGteD5qUMhM8iTHuTFeByKS8NwysUfQTjMfuODNx8DPbs2pEBJql/OukLVRz9170Ag4g1SJzCBgIK4G1mltJCStJYppnELpSIj4oJtOw+GE8f998/bxTXfVKkRWPnxv6Bg8zxHsyUtKSKBUHWac7TgTGAJ6r2IKYxJBehte8rhlOuXwG+/23mvdD80yID3H+oDPQ6uqxGkba7wiMu/h/k/KoOHfN4EwXk/7IJRVy2kRQbmo33LWvDDSwOgbu2AKgfh7vD8Rbsh74rv6UduvbAT3DzhIPnxiqjI6MpNiaW0Cr1drjni9BmPeKZNm9YkNz73lVj5nuPd9QSdTWDIhE17fjl89q2iuCRbOTm1gvDfOwdCy2a1NXn9B55cDHO+tHP88DnJdxK+X7/ezIrUHkbPYUKsPu/aT2Avp+Y8eMux0ItIbFl6ikx7bil8NH8DPR3hCd54SW/IyPTB4y8th68WMbXqw7s1AiIVxqx5s72ms6eIAkpmIaasJ0h6DfPKEcETrNewA4y74oNkw1vz/t9kBH5+YzCU568Foi5NFWSoeILo4604uAz0hFVob7spwE63DN1FVcn6HHjxQli6mgkEJ3q0aJwJv7w1ELIzSWxdF10Vn3vxg80w8V7FBxavmyB42Fmfw4r1BZAZ9MLbDxwJfQ+tB/c8txqmvb6efuS2izrDf/7VSaPHlJRFgXxu47YS6No+B3546Vjw+3g+Wu5T3RI0NQaxxyUsQVyiKji5oskSCzVFqLJ0vveQy488463HPM8//3wj34GZL0ZDO/JMZWnKXKeJERF/0KkyBPSfn7ESZs3bqJIJLqNOkiH/uexIKVIg1S0AgBiK9z++CEgCw+1BLMRrLugNRJna9YFuQg889aOk35wwqB1ce1Fv9jFL3WJJaRiuvuNLINqCtgcpmZv6n2OgMZbbF32EeUMmOvCcH6hZivw4DQRFnBDzBM3ssBRRiAJ4A3DpZOdCTLbIa97/a0Zg4VPtwQtRiyXISuJwI3ZVJYJq9HknR7rvGBlXurvCHTYtQXHczC92wnmTWaKPPA5qXQuevqU7dOtQB1ZvKoKJ9y6HFeuZyDB5PHdbTzhreEtllChODGzfUwY9zvgc8ovC0LheBuzar+L6GAQ3bS+Bg8awToijBjSDdx7oQ58Xl0ah0eDZEInG4bBOdeGHl4/T9t8N01dQkCThgS+e6g99uuWqfiMVAEG3sJMprx+JRMEL5YWFgcMu7XnS6694nnrqqYbBoo+fiYf+GCObr5OJ8ibvMSImcOv2Yvj0683w6+p9sH1XMXUxSfaVxAmJZXVMnxbQv1dzNtB8kDWJLc5BIj1GSNXHr6v3wL78Mgj4fdSNPaJHEzh5BKnfRTqDtvXNQXDxLzvh+nuYi01K4l6YOgxqZQesICgsw7KyCLz7yVpa6kfK58iAku8+6rCmcNoJHYFkrvW64WQ9RoSIKooVyh4jLHahGq6z7LBst2k0WiJ3sfOv/wJq11VisX/N9q751mQjECvfE/7huR4B0XJTqMdoKjJGVlgrSLAIKJDvFPE/aRG69Bg5b/JyGgcUj7mPHQn9e9SXILdg8V4YeRVjSpDHpNPawsPXELqY0xI8+bpFMPsbdq4Hr+oG109TdDYMgsSlHXE50xG4dnxHuO9yFdNvP+pT2LqzFGpn+WHfFydIEPxpdT70n/AVdZ8nndaO/4bKyevrIJis0VLx76WBXqe0zXtzKVGRqZdZ+tkT8ZDechPHL3CVCDPfjf8wR1DevYS8t+pWxe5WbPCxJYiCEmIqnGsNFZEkW4go9y4T8da2m9gqROKpCuwsrTbJl4vyOKkmoydF8PsE6ISF6DDTTeI0B0lGkSHxQdVj5KSa0rmk0/53OCC0d0npT2+NzhIcQWffYb3bnBYHtHWbY5tFemM6N5dT0lBS5NzJy2D52kLIL4oA4VVvmDWY/iuqQdZtKYHuZ3whh+q8ka3hyZu7O0Dwzblb4dzbGWtiRL8m8Mi1h0LnUz6Tn8Mg+MGX2+HUf7MWGcTlJa6veHQ99TNYt6WYbvHyhaPp3iGWYb8JX8HPa/KhVdMsWPr6cRQkK9tjxARB5n0hegxXkSFGRd3M4g1by47ue/jYF3YTsnRu7dj3j3rLN5xDFS94m0BVO0wmjYGeI3ArGrC73JUE6NmsPttrbKrU/7VFnQwEBcrR3iDmdjCaqaO3lXYgRTf5UUZ94a855LSSiavaM8Va9Yij05yNK6hoMj2OOgeOzbvx77DPa35DghHY+O2d8R3Ln/HQbnM0DmhqCRqZYUyLSVdGSyuTE5Zc4ubrb366Dc6/Q4VWbiPJiPNJMkJZgrsPhKHnGQtgz4EQ1Knlh2VvDoKyUAy6uIDggh93w/DLEluCOdl+2LuAVT1NfWUd3Py/3+jzWQ8fCcOOaqyMFbF3sUydC3HaWpbKQ00iK4xBEDdfrxUsW/NL1qOHDxs2rNgzffr0Opnl3z3sC6/9l3KHGa9JKeAiEEQCq0KlQqbnUY0jI02jO5UAtwTuMIY/j8dHiY9pASHDLMsD1Spq6Xlu1cnPGa016esI8GT/EOwK23qNOC1Dp8Q+d4FRBYniCYq7l2q2VJMc+f8De0VSBDdZos3XaYhJ/OdMhqSTGU5ZWt8omTtQGIajJnxDKS/isfjVAdCtQ44GguNuWQLvzGfVVU/e3APOH9UG1v9R4gqC23aXQdsT59LjTzymKbw3lYl9EEpNo0EfU5f3yG714OvnjoUNW4vgsLO+gNLyKJw+tAW8fGcvQyiB/zIbCKI4odAWdQdCJUpCw05CS5D8G4lARgCWraz1QH8Kgi+//HKtkh1zp/gjqy7VumNxhWlTQEFWj0iypm6SO4APgyEKCGo9DjhYkn+Y/HgmRKNlWjodayqktB0M0rTVHRYgZwFB9RLKThkgiLXNZDLEaLSEydQkkWR2nJMZLbPbnFbmwzJaZ1/1CdRr1C6ly6856M8fgXjp1rLvnz/S2XMYGRSybA5ZgA7BBNF200qRsbXXdFGQQSC4vyACo69dBEtWquTfmcNawAuTD9PKVD/8agecdgOTyBvSpxF8PP0o6o6v31rsCoLk2P7nfwU/rthPuX5vP9CH8gPvfHoVPPoGyw7ff8UhcM24jjD8sm9hwY97oEHdICx7axBEI1G4/anV8P3yfbBlZynUrxuEQzvkwL/P6QhHHlrPAZAyG5yoMIE3XKJ0M6QsLQRVCX3P4834/vvSy44/55xzij0vvPBCZrzwq397i3++HrzB2rR+mNc60swwv3vJLBbOFNPnLiBoabLEbUNqedtA0OMlLgQhWwNEwkR1hkNXMldYrHerFcjgLCkIckDUwE8DSWTxSQsRW4E6TcYtQ8z4g6QZDKhkiJYk4YRpkRyJRbnUfhSOPeEW6HHU+D9/d9d8Y0ojcGDtayWr5t2Qzcrl3GX1HYaFEFGtUON1akEYZGn1GnlGLL8x1y2GNZsUb7BLuxz44un+1N0V3MD9hWFqpe3YU0ZjdD+/MRBaN81KCQQX/rIPjp/0LZSHDO8NALofVBe+evYYeOezP+CCu5is3nO3HQZ5RzeBI8/5UrNMxUAH/B74eHpf6Ne9nooVIutQVY6QNraq5wgFSRFqMlpuYhAMQ53PNmT/e/TIkSNLPPF43PPW0xNPjRQsfCQSy2yhJk81W2IUGUWXUYFaXsyN71g4PsgtPC3+xxHQBEGvLwheX0AafJGwIdNfKSBMFQQRXEoidKLkiB0EdQB0kdxPIrMvMsW4cqRD141Ix9wAACAASURBVGGQd+YjKW3ImoP+/BFYM/fi+P7fZ3tsTdcxLQa7vlJA1TUe6KIoLfaWEXZiL6tQ1NLV+XDqv5fAzn2K3tLj4Dowe1pfaJAblABIPnfh3T/DK7NZddX0f3eHi09uywYxBUuQHEa+665nVsF3y/ZBYUkEWjbJgjHHNYNb/tUJykJR6D52AewrCMHxRzaCjx49Cm57ciVMeZEVQpCs8vXndITvlu+DsTf8SJMnvbvmwpdPE2k97o2ZIChpaYlBkFqDtAxVNS8rjjWeudZ34bixY8eWUmh58Zn7evkOvDFLgCDpOJeKsKozFmiR09LcYXaHMi1BWlzuz2TjzdeuBoLpAKA41nCHpYWHrTuxTxDgSRh0gKAFDC19iZX76yRQ22S1BJkTl/dQF9kgTZPqEV+gFpxz9SeQXbvBn7/Da74x8QiE88M/vnyUPx4p9tCwEm9dq6nGUK8KVYikKpxglMRhkDOfCxAk/366cA+cc9tSKC5TOpyDjmgIr9/dC+rmMMqYsALn/bAbRl7F1NkHHN4Q5v6vH/CirpRBMNEAjf/PYpgx7w9KzF76+kBo2zwbDh9HCNaFEPB7Yddnw2g1F3mMuvoHIL+HPDZ+OAQa1QtIa08WKvAEiPzb0nPYXUEmCnvDrV8ub3ntxIEDB5ZRyHjhhRcO8u7+3yexmKdDstI5s/ewqSkohVaROywmRmZ+EU3G4/WBnwOgGEQPxLk7zF8RGd90wFCbEUPE0SziTgKCWl9UHBek5+G9RQS4GnerZDXEsmzOMN1NMQVBlxk05i44pPepNZD0NxuBfWtmhFZ/dk3QvbmSUGMiZGlSKZJMP9BJRZP7CGkM4s5xknbm8cAXi/fCKTcsgRAvByWfvfz0dnDvZV1oWwm515hLBpdNWQ7Pvq+anqU6vK2bZsO6WccnPPyT73bC6KsZwD5w5SFw5ZlMDLnOMR8BqXEmgLjq3UGSKH3tw7/C4++wCrJ5jx8F/bozEnWyahFVmSXqiDlXkMbX9XabW0oPfizc9F/X5eXlldMheOmll1rHdr4wKx4r7imrRhxKMmriBF3GqSeILUEVKxSTx4ZbWYIeKtiQ4VSpiMchGiHuME4lpzot/LgkNBmKWeKUllI6hmmy7ZUql0uaHHETUkCWoeAOGioyMp6BW3ESEx51yWrbeRCcOO6xNAej5vDqHoEN8y4q371+TgbZP4oaw7LBQiyBVYtgAEQNlbR4YIJKERKWYhvKRVcQ4KdVBZB35SJasUEexPp86KquMPEU5t7qsllsj1UXCJIMcY8zFsCWHaXUvSWxQZ/XQ93dWv0/pN9N4pNLXx8gQfDmx36DR15nZayzHjoCBvdhqk/JQFDjCRqJRmJsMGm6CGT7ynaEsntfNnfTMR9MnDgxTEfglVdeaVa67a0Z/vjOo1lihEv/pFE1osp4RExCgB3/V2SqlC8M/kAmizWKFSrUa8kPjqgYBpu5FJdxFSRHHODoEh8UXEJVLpcgOWLLZmlxQUWZ0agypI6YaKDxMroYeKlLXLdeyxQHpOaw6h6BaOn28E+v9PdAPOrH6uwJXWFRNULWfDrxQI2T68wUFxRH4KgJ38KWnaydBTn987f1hNOHknp7W79htrEuf2A5PDOz6i3Bax7+BR57awOtCSZlcyTzK/ZX3WM/ovxD0xK8+qFf4Ml32W+Z/0RfSq9JBoLpVItk+Uu37wscP6j7yMdo03M6AnPmzKm//ucXXs2Mrx+B4xlm1UjCypE0CdMkEeLz8VI28UOqAgTpaNmWvdMltluC7ASMJy3+FfHAJHFBszG7yFql0HPEjSqDEyQCDKnI6lE1IqvVDW6pnn/f6ldK1yy4OUtQzJxVIhV1hQmIYcsvsYYg+b3XTVsJT89UNfgXjGkNj17XDdUGK2siUYc5CQ58TyajyNjGilBmjrngayoecsO5B8Fdl3TRtmafc76AZWsKaExw29yhvGoE4PhJ38E3P++jAL714yFSfYYGn0Qoy6bTaRClMT1G8ARJhjjgDW1eFrivz+jRo3fK6/z8889rb1rxzvWeou+uITQZpnyRAmEacQVZXbBlkoxECGXUECqMP0M3y8Vti4IPsQTJncww/1K1Bq1AaIAgdnc119cOglg5Rt6VTNATwJkgLkjmUMn9EKqMUUdsJU8zl1iAYKNmh8Dpl8xIdY/WHFfNI/DbzBPDRbuWB1g8XQio8v0jY3+6K2zWC1NPiouV6GTo1IVUCQG5Zd58CEdc3SHHSBB5q53zhmtZYgkMaE+mC4LhSIzSX35dXwAHta4NS14bCJkBEu1Xj3ufXw13PL2avnDt+A5ww3kHwVc/7YWxNy6mwHlc7wYwe1of5iZbyNNWojSmx5gcwVgMIpEIROOBFetq3X7cyJEj98hrnTx5svfgNr6h4d3vvhaHjPoEAB1cQUSR0WuHvSzbK6tFkmeIfYEs7Q5n3nUqBYIJ3GENG9NJjkhwUwCpl9WZVSNGRYkgSafhEguuk6aAgeqJh5xyP3Q5bHQ1b++a0ycbgaLNH5b8+tEl2bLaSgNBVSLnlhW2NlunhgI1F/Q6fcMVxhqCZP8RV5iAYDqPhCCImiulC4L3vbAGbn9yJQXXeY/3h2MPb6jL2EGc0mj6nfc1rNns1D2sleWDBU/2g0PaM4FVDIKSgaHtJ8YXdJTL0XAS597S5mURyC+v931Rq8l5AwcOPKAB/owZM3qW/D5lbhx8jW1N2JkrnKTrnKNszpko8XmJxlqGK2FaXLCWGBGzmo4l6GINYhfYBEVeKqyTqxPxBY3aYhwjVKKqqdQRs94IMq7hIruPEyTN2vSGUy54OZ31XnNsNYzAr++fBiU7fwBsBeriqbpggkM6y1U4lcXvTA8LZ4Dxc3JpFQXBXZ8N17wuR4weIGnFCB7atZuLoNe4z2m8719j2sATN/XUgEwdG4e9B0Jw57OrYfbXO6l0F6HuHHtYA/jPvw6Czm0JANo5glqSRNBjbCCIK6+4JbilsNXcUItLx+bl5VHRRXm977zzTucDax+d4/OWt5GWIL+raQ2XqNWng2HqNBkv5QOS81mrRrj5TVPdlCxdle6wsuLkJLhkhaVwAroDUcEY9j+tx4hDUQaVzYkYBjbbTYUZ2YjdoTGI5bWQuAJKkow481HoeMjQatjaNadMZQRK/phfunzWuVQxRk8ookID5A5bRUh4UkR4UzQCaNEPdFaF6KVybOvoiQ8NMKUhgWOCnLSmUI8eZQPBVMYj6TFa3b7ZWpN/GtUHYwFjZgni1pqcnkaZFqwcVajGCNEEJZ6g6DEBb+hAvFan67fVue61fv360YoMeb1vvPFG2/0bXv4407eni5hQSvhEGWKbuKrmGjsktXgqnyOezx8Er5dXhchssTiGD4KHxA2qDwRN60/+rQGiDpiJFWV0UNTI0glEVm3Ead0aZJahzBQLSSDegInEB1sfdCyMOufJpGuv5oDqGYGVs8+Fgi2fs7aaghzts1NisIq0FQw14GNbU99binKGW25K8ON8PwV8antLcORGhvoHgyACR3RcVY6cpJzRkyLtQPzcAEGcCDGJ0npdPufrGjF1qtLO3WGSFPF7yg+UZvQ5qcvIF6WemLzyWbNmNdmz/uXpntDGk3y+QEBMql1Si/ObsLaguBOJBAk25emgeiEQzHKk6QXnSU4ZneE4RGXZHLIGq8AddgVBt+SI8TqzBlH22OYSo1iFtPzknQxNFg/4atagjTYjeo9w2X1MmRk4+g7odsTYqlyrNedKYQT2r30rtPqz64LSYJC0sjSswESusKnCZFNl0ipJFHAKYMRgh/dZIhA0j0thKJIfkkaHOT0BoluLqWSGsUVoU5QOeMr3r/Dd2PeEk89dI364hBUipJAT+eqiwr3L7vN6A9miNwLrjqX3H8a1xKoHghG/4CPN3gdaF0zEEaTElksNsRBYjYZLhGmoBrnSIKhbeOyG5KI1iF5XpGl1B9PB0CmtZarKiLsWywxb4oSyWxYJ8OpF4FhxmjyXscFYDGrXbQGnXfQa1MpplHwx1hxRJSMQK98XWfbOSH+4aKvuBqdhBVq5gWLPGFYhltiXlh861vmaNCncxYul5eiAAo21USUDZu4zjZmBLUKdAmOLB7JTYUPCaQEyuhmuFlE1w+God/uW+vcdOWzYMFYkbQbd3n75PycXbZv9sscbrCXqhzXCp0tixBa8FXcUAYK+AIkF+kSxolY5IoAPxyKsIOj4xUmmyIUvmJKiDJ44EyiF9ZewesRGnE4hSUIBEGsN6iRq1URalQJ17zseBpx4c5Wt15oTJR6Bzd/eHt22/HmfjRcoqC9CGEFUiKSjF6j3D+FusQQ9tgn0BIn+mgBF/hHtePya+VzbXigzXBXrISVX2KgKwe4vBj+ZdJSAaDZc53qcFuGEvaV11u9rdOPRJ5xwguxBoNlWs2bN6r33t8mfe7yB2ixDnLwHsYgTmskRKbFF+U9e8PuJJA8LQrIJdJHa5zNDeYJSVLUCLnGqlSPmXSqVEjobQNK7E7YIUawQvefIGnMLkAZ9sTUoS+t41lhkubiVSHmDXIY/GovCmPOeg9YdieJGzaM6R6Bo+7eRX2eezipDkAtMPCdcFqeDIBJNwErSqAbYraGSNSEiAVGP6ZnxQBk7VGjHLJ9EVqBxbKXHkmwK8oVaUgSVpFrigQowcWZYJUVkkgT1GsbWod5rmPNro6SEMFyemdNoyoZad0475phj9otr00Dwo48+6rJ12X3fZvhC9UjKnyjJiORIos5zyZIjXn8G+LwBLSOs9RtBAy8sSFo2FxfqFwYIEoBLxTVO0RKkmMaBTT53A0fXLLEBeuLzGjC6yGrZzPtUSupIUTgHw4ZNu8Loc5+GrFqsxKjmUfUjEAvlR1fNHh8v2rXcT2OBXCxVhIwk8JlqMVbgs/TqoXYBt/IQ3Ux5WsxWs1qBEhjZMRrYOUAwQUKkqkHQtq+SJEW0ZEgCkrQsNMD7xypOzLLD8Vio3FvnkAkdRsx4A68ODUrmzZvXesOSh94NwJ5efp/fI+9uSBpclc4pjUFFlLbHBf2BLE6LQZL7bJpc+YLRaAggJjreG4iXCgCKq0y3hA6DH3J7cQmdqSojkh+4qsTkDLI7le4OmwRQFgtEnEH+XJXUWWgzkjITg47dhsOIMx6u+t1fc0Y6Ahs/v7x85+pZGZgO4+QEcoK0G/AZdcJkC9hoMQyLnBVY+HWBV8KKxMAnjpOQaEjt61jHQVHMcxW7wqYViDPDKt4uKrr0PsMOkrRbTNClUgSXy0EsVLYn98L+Rw2/mnWQ4g8NThYvXpz9+9Jp1xbsWTnZ7/N7ZZMYKnkvpH+U8oVGmaFZYX3i6Mm9Xgj4s5UCtbhjJQHBWCwMsWhY3NP0bcgSyKlZg1YwTK+EjuKiliU2a4r1bLEtg+zoSeyYTCS9LzmDTkBkrTqVi6zcYmYV9jr2Qug/9Joa2KriEdi+5MHyTYumSwBU7Am9KkQVFPD9kqYV6N5NjsGZjLXjJksI0XRX1yaYIGExaalclQyh4Qbr1BhDqYl+YRIQtPAFzUQiDRPxxIhorkTK5YL++PL1uY+MGjx4sKYU4bCpPnjz/tG7Nsx4z+8PeE1xVWzuS+Y7vltppXMMFL0+P/hphYiF3InjghgcPR6IxSIQi4aQ11tBazCNMjo3QQWZP3ZUj4hJswstYGtQ4w8iuozVGkQWIbYCJY8QmfyawAKX3Bo85i7odsRpVbKGa04CkL/h3dLf5lyZhWWydAtQAaGNA0hL5kRnRpJcRAZDUnK02BfcVZZJRCylpYGgkthKZAU6rEbNNErH1UqyQhKCoHufYT0pYokHEq8qFSFVqSYdgXo5gWd+hLsuJxqCrpYgeWP27Nk9Ny+9d3FmIOxjcQ+kMi3rh3nFiJxYk9gp4hoAhCDN4oFCI82lD7ExkVT/i4ooyAiHc7STzZWwFvG/8iyGNegWuMUusdUaNBVnnO04TbqMjT5jpv1lDxIXQFTN2nE1CWvRST47ZsLz0KpD3xoMq+QIlO3+sXzZe6cFPRD3aA3UvV6aGFHZYDP5of6Wbi1uoKQ1U+I2HqbGSPBDuoHoNfZUxPbMBImxa1xdYbWBMDOjkkOmPi70OEXMXbP0sNXnTJQkI0ljypl7UkQXUs2p1/SGFsPnPWBenwNGSFywYO3Uu/IL9p0jBFapNJChLWjWEptxQRHM9RO1GK8fBXw5qJklPhgEyaB5gBKmLdOkriEZCLJxZl/osAidICgOZ3OF+YN8wvDrKEHCUyJM5sciua+9Zo0NJqDOkLudUJpxxAydbrHgEQYz68CZk96FOvVaVNma/qedKFq6I/LTG8f7Y6F8jQ+IW2fK3iGG25sKJUYAmS32h0vgnGDnBEYdFBkICtdZzJs4j9pq1QyC5j5yS4hYeIM2YjQ7nQtHEJXNmSRp4hJHo+FIsEGfU9sd/8KspCBIDnjv+XNv2b9jxd2yGbuLrJaeJBF3PlTeAx5WJUI10Syq0/TXuCdHIuESIwlcCZfYAoRG+yXZ4lPgpYMkzUcPB3NFVlnGDI0KEr26JLHajOhNrFMAGNBhyS2HJL8tIxaNQU69lnDetZ/+07Cryq735zeOiZbnb6IekakRKCxA7V8TCLm1R70go0ZYFRkY/bmR28vAUQc0GyBiUFM5DbOOWEKh8Ki1oLoJmJUeRJcqEY6L3M7gO00aHMjtlQCqv8Za1iZorCRI0qK8lLvDzXL2/7Qk+9ExAwaMkSRpNSKWq/3wrXvH7Fz3zky/n1R5IK4gar+ZVFGGp/L9GdkMAJP0HMGTIKAuGi2nhdGVtgbFNeosaXnlOBbobg0iy9ESG7RVkGglQFqPBMNltliH4o7noAE4LENUYyzqizl/kPRVaNjsEDjz0ncqvab/aSdYOXNkqGDnMloWxzwhLpVP9gNJFPKGSfJf4cqiRkoadcxSImdagtrfHNncQc8GcnYL0bT8sJgqN0PY9FZ1VjhVSzBFEGTGBxZRSFU+KwqNciIf1ctbMdK2jq0O5SeffNJ95y93vhePRzuYijIyBkIDvLqijM4XJIlhH/iCWRwCdTEF8sUO0rSYeP4vyQ6TLLH+IythDTpGwJkldi2jwxOKQNBKlxHHJlCcMZMmtr+l6S+I0zgzjDLIMj4o3icVJ6RfMS+xa9i0C5x12Xv/NByr8PX+9l5eqHDXrxIAXWkwuHMcr5lPxQ3GGV7T7ZX7wpL9dZKhkXngkigxAdABiNIcSiW2lOaQpkKQRvsKgxx7mbm++LlKMHIxYuQemyRp1Wc4ArXrNJjaIu+L61MGwRkzZtSO7nzx+dKiXadhZrxdTAHxBQ2ladJIifYRkeRN+UzRadgtyEVaKw4RLTmi3bf43SvdiTGPdzjFWoMlOgHiI1qcMJn0vk1dJgGhmpjxWsxDxCVVJQlzBdDkO3iERnWJqCqJxSC3YXsYd8Us8Hr9aQ7YP+jweDS+/O3jY6X71ikXmNbNc01AqyyWMwHCssFeQgBkiRMhHceTg5qbi6pGbNUhDLRUAsRWBVIZWow8v6jsqKrptrjDjkoQzVKsID+QgqCS0XLGA5madCynz5ldT3zuzZRBkBz42mPj7y8rWHWDz88aL+ly+x7eRYtMsJP5TtVyyX+kj4hfNXgWVSLyX5EccaHKkEqTUBkVf+VQablbpXoDq0iCxKE+zSARxwHt2oP6MfLuxRGV3uGEGo2DQI2TJIo7yA5HwqsyScIWgQBHqazLAZBwB2ktcixKgfCEs6ZD/cas5WHNQ41AqGBDdOUnF3jLD6zz4AoQs8+ObJZO1reL6yva0rq5wwJ4ElmBNrks9jlmCDitQmUg4AQIBlH1eX4OvACq2hWuTmoMBz5WY68SJVQ2i693wQ8k/9bNLF3+a+0nxg4aNIhp+RsPVwj54NX/nFi8Y9b08mhWO9lCEN0Vbdlhs46YtNP0+UW5nFEtgqWBLCBIVWe8figvO0A3OZpidQki2ZEKEGJytSVTbL7kSH5wAGNf7gKEwv11CCugmmL5XqIkSYpCC2a2mLvDilvI64uFFBe1CNvBwNGToWW7I2owkI9A0Y4fY+u+uMEbyl/PEyAs7uewAFHiQ3H/UNvMJNJYruBnyGTJ4zhqOQAPoVn6VqDaSfJZNQCgWFxqXylLj+4glX1EhQjJpbMEvUxLFlpUY4TcHGmx6Q3UmdnhpK9P8Xg8VtawK3y89957DUo2PPhZOBrt6R4XFFYg0hcULrHXQ6WzGAhyjqAoBTLcX27sywoQQrAmnyWvh8oLKHHaCoJipFMBQeesIBBwusTuElsWEOSzqluI9qoSNxqNjVhNJzqhdBBX200qw4W4hDFyQ/HCUcdfBb2PveAfD4S7f3k6vOG7+wNeiAIrEyUWnk/2B7YWCEjyc3IApAUDxB2WZXBsJSsrEf0tQU/xBsXn7P+Kz/J/ETjqT4U7bQFAuYfS2URJlk2qrrBDNYbzBbkV6RYT1Gkybq4wk8/yxMOlhb7O9/U4+e270wZB0oFu409T3o2H9gxNOS4oy+aYfH6AxAN9giMoJspJlZFTyKLCtMKE3IXJIxIqBpIlTjB9bEbSnUNLplh/SQdGFc8wOYQK7HDtMEcv5TqnkSRxVpGg+CDmSQkFGu4O6/FCFD+0VJgQt6F91+Oh39CroX6j9v84MCzM3xLZtehuz571n/hE9hdbflpjJG4BSnVorowkE4Na1RQDPT2OJ0BPB0AFjE5ZfJw8UYCG6TQYABOBIAZAyy6qaiuQfEUlXWFJEROMCllhlQI1hlNiRM1wnWDxxp1Zo07tPuyhJW6L3BU6VqxYEVz+5V23h4pWT4pDMFeqZmhy+xaFaR4PpGBGNAQJUVqUCeHaR5s1SOOIxA1mLjR5kKoRwheUNyzLs8qDIJ05nU/t1o2OHaodj/mEjrphfjx7HbnFbqRqOeGm+KoBhDIp4qw5Vg2b9ESKo6l7LAbZOY2h7+DLoVvvU/8xQPjV0jmxWXOf9Z6auxgCPhbf1hVgRJ28XgUiYt0ELN0AkMX5zAoqzJ3FIiN2UBTgaP6r0ch4bFA7RqEl2xLaMU5LAZ+vyiY/VRVp7TgR12O/wkmF4VliYQCQ9hvSAEACqoaUPrEEwZPx/cqMW4aNHj26MG0QjMfjnhnPTzwutO+H1yKxjGZKOogrTdPAMO+lSu+EBiACB0FiCXILT7i9bsRpj8cHvkCGFFwlP5rQZCKhIglR0nU2ryjd+KBjRHD0gr9pZIMR/umgmQZlxl5dgsHR1CVUsUPhMpMAMEuUiKQIB0Lyq5BrbBKsqaWoWYXKTW7feTD0Pu4iaNaqR5Xth7/bidZvXRX/4Ks34MffvqFQ1T5QDie32kbXrun22ixBuoy5h4ITJPImnxAAzdI4BIAcsdyTIYJVobh8KsPMz5MUABUIyq1S1VZgEgDUxBMMbqB8D7nCAhDdq0SUmIiix7BSORIT9HvL90Ow6VN/NLj7TtFUybYmEzqRpO/I3lUPfgaxsm42l1jLlDmCwl5Gj+EgKIGPW4OYIyjuSCQOSCxBOV0e0kc0AkRlWo8Liksxfn6qLrE1U2wHQQl8bEbYnQr9z0GfMYnUKEmiucvyOCNBwr+HZZDtMRJFpDaBUMQIBauek0mRuyyluixtPcHjo3HCIwZM5P1g/m4wVrHfUx4qAwJ+H379Jq2tFtaa1xuH4+vlQ/fcfGQNcu4rX89sjePX9PfpkhO9dgwLkOESIjAbIiJW6otbPTACOTMZovaL2gB/iRUo1q6cJrt0vgA3dliSKpE0XWHhBhM2RKavbKc/q9W4piPmJWzGnBA25s6dW6tow/+uLyrccqXuEqPMGZLcF8FekSWmkvo+1l1OWYMiRqELKhArkNQZ65xBphRBehBTMQWxQBRMOndFOkDo+HQS8jSucTRcYofeIF4QFksxsdyWC5/QkiQR1BkGjG6giCS5EMla8KtkPwZachSDBk27QI++Z/2fUKL5fPEnMG/h+7BxxzqrPl8dH8BFbbeAnwOZoLe40V/MggBREoddYBbpscQBpcVnl8QSoOkAT1cARNadRSQBfax6S+TEPrLEApXtYAfEVAjSdDcgFWmzikpKZ9FSOcaIiEbCMY/Xs2pF8M5Bo0eP3pno9pkUMt598dpjC3cumBmHQH2ZJRbKMlJVBmWJ0V2RxgSpJagnQ9gS0F8jnEAaP9Rk99lPj4RLIRYpS+wSJ70SYxisyXILCJp3N81F5ncycxEIgMRAaVh+Wkmd+A7N+jNcZHmMkz7jdI1R1pi3/VTVJ8o6xO6yAEIMjM1aHw7d+54FnXucmGgN/S3f+3755zBv0SxYvelXi9qKLlbaKTsKJ7VgbnGyUjf5PrlqiwWIAVCBmVEfLMAQgaIJgArAnEkT/B7+nAl6uI5YTJLcJtXkCrMdITeEosIkaKtpc4VtlSIOtxgLqQrwi0apK+z1hApr1arz2FLv5HuGDRtWXCkQ/PTTT5tv/2XKq/Fw/jEen5/KiusEUlFH6SROUwUZSpZmgIfJ0jL7xeW4iPo0v39qmV7yOSK1HyP/xYXSdCXktfBopAqE5h3ODQgNd1mz9jCYcqstVfUZTLY2qTQO19gEPSy+gDPLjiwzImJL0VYWM2zdsT/06DsO2ncZ9LcEPPyjlq5eGP904fue5WsXU9ECB7hYrDTiFuc1KqZuMVujai1rIqc4C0zjg3oSBIOeHQBRXFACIH1iEUvVX9evg70n/48ALZEbXG0AyNe2DoDsL9FAHR2ilcKx1/lGtLi+eq0wT6Ag8JNxbgyCsSj4oDw/nNVl3MEnvjc72aJNaj/NmDEjGCicOfHArjUPeHz+TGwNUmUMmRzhGoNooRAQ9AoQNFxiDILEZaZus1FBIn4cAT/iDhORVccdzeTGpJMgUTcsY5zSyBRjcHN77rAC1QKxCS/gu6CQ7jcrTGxtO6VFiIBQahfaEikaKBoVKVSoAZhCL0+oc6uzVQAAIABJREFU1GvYHtp1GgDtOg+Elu37JFtbf9r7qzb9Ev9p5XeepWt+gG27N1vcXg4oON5m3JRzAx64qO0f4PfGkUWoPmdaiLrLK8o+deFgvSIEncsFABVw2gBQfD41AMSg6dgz1WQF6jYFdn9t4ql6Ftj0jLDV50aQ1sI50TiN94qYYH5Z1vZtuTf1HTVq1OZkCzEpCJITzJr10mE7f33i64A/VsvMEgs1GRlLEZliQZam2V5BERCxEjHJzEL0+bNo1k0Gio0KEgIAFAQNl5jlNyyXkNJVoaFxsQidhSVYY9BFb9CIGwpqjK3KxE6nQTWUODGCKTVGsyc3UqkCQEVBECV7wrrEZUfS4hT1yajjnfgOIe/fuHk3aNt5ADRv0wtatO1Fk2B/1qO0vBjWbVkZX7N5hWfp6oXw+7a19KvtiQYFHvh9GY5Bn+ua44ExzYlbrDwXkQ22ucnyO20xQLnmjcQIf10CnvG3eR3qbWHVOgHSfowCS/1ZFavFIO9H2B9sHSQDQVMiSy8MoGdw81yEXBZ/X4qFkKwwtQgjkVig2aPbcm+8f+DAgXuSrcuU4GLRokVNt/40+fYD+3ddTLPEuBUnBS/lErNyOnZHJNYd3RzCOhQLTiwa6lKQhIhqx8mqS/i0qa6cEI0SECxnWWJKXvVXTSMmNl8uD6dFiA/VCdR84tnsIdEFkeRATEScQRbyQKZbIOOKqEQvCRA6eIgyK6z3QDbda9tiw3dfGpS2uNnic6Q8snnbXgwQ2/WGRs06Q2ZW3WRrL+X39xXsgd//WANrNq+AteS/Lb9RC1UHNZvSsrLQmJdrcY8RCPo8cTixSSl0q5uvVXQIFxkDoQQxyznVTT8dPUBxrBPkcC0wti7xADrdYAV94vekPODpHJiGejTeF5q348INlAkR+r6zt7DpChMwpNzAWLisuPbgk3qcMH1OKpeSEgiSE733wqXn79u+8DnacJonRnBjdgZ+uktMyo/8QdJkiQeiNZeYTZLXGwC/P6iywjIDjPoSE75gLEwrR6hL7PGAzxuEGNEbNK3BirjDViBMwhu0gJ1GuDY4hoJWI+BRj4Mg4MSus6MW2dQhVN+oxQY5YJnusWYZalamuCtzJRsEetIdl2KWzD12ds7TEzY5dZpCg6adoGGzztCoaSfIyW0GgWC2/C+YwZ6HQyUQKi+B4vJyKIuUQVmoDPYe2AUbt6+j/23avg4KS/LZbVGLfWE6iHvsTzoVWq0690y4CaVCMwC5QS9MpG6xWrNmXDAhAGp1wBzQkoCvA5z571L/KDCV0Ga4tPrYGAAokKCq3WBxXktWWIX5kNlgcAPNPWBLhmg3Y2QZSkYDUkpiCtJRqJfje/NHuPv6vLy8rVUKgnPmzDlk69L7PvF5S1tptcQiQ8zdWWwJEisvEKylNZYxEyTEiqAZ5AT1xGSRxuIk6xOiLjFRpyFq1YQ64zLd6ZfRJQBC13K6RCozDpA0aomR5SeSHWaiBAeWbZxBRcvBhGpukfIFo1uHLuAlA9JMwVpahhZ33C0Rg2OXVoC3EWnFwHoAfgs3heJMzhF12eCuG92NWydwkgOT/DwCKgloCHgOreuBUU2ZWywsSEF50WKBAkQZiqqYNuYGymPs7qwCQJsFiFY3/w7nzUAinNzv2jj9CQCobx3h1kqEZMkRDShtrjB6LQVuoNMKZLXCRDYru27r61vnzZ6aCgCqEU7h6I8//rhO6R/P35a/Z+O1mkvs0o5TWH9BAoKEZe9iDRJXmHAEBY8QTzIGRhYXJJZfnMi00fMRECSDgfJkzitJ1dZN4BI78DHVbDEGwoS0GQFc/F8LwTqtTDKKp7CfgMqOXIDNAWIJeiQ7LUzEa0zw2+nkWKsKAFaHm8CBINM6xJtY+5vPpSbJhsrDJHY6QE6AFP5XZysIcGOCBzEY1awcutUp4LRVnvDAsb8KAaCbO+4EQG0fYADk36tjGwZYfVv/Ga5wegkRGzlarX9bQoSGYkzZLNFW00iIBH2hTQfqnHtGj+NvWJgCrLH1luqB5LgP3rrjlMIt7z0Sjma2YvJaSmwSJ0ik+0t6DhNlaY/BFRRCCwDgD9RSiRNhDWJSNHoejUVoNpq6xHGSDQpDPBapGhB0IJ26k9lAUHvNAYoKzMz4oGndCZBSzZh0F1cAh3A/TetPy6rh2mQERiKe57AKTZdYgLalxtmRsTbO7/a79Ot34WECwPpIY9jtFyAotzgHRb5UMQji+L7FspOL28gCixNicDArMMjf9YJeuKjtNvCjXtrSCpQAqEANJ/8SUl5crFYn6OnAra4HhwEMwENgqY3gn+YGI7qLwQtU+0WvE2brw7QC3ZIiKi6Iy+RinCRNrMBatWu/uLn+1EmJyuRMzEsLBElz9rXf3vBuaWnBcNyJzqY4LdxiUjXiI6VwuKyOL2BiIdKkiOlKiEWm3+6YRUmLpCMQJ83ZuYuMloV+fenGB1mA0UiUmPc5F2smZSBUbrEtY6yV1lXCIlSAJ+6yRvYtqZgDylIbFB+cWHGAn/ab0c2AA6x+81C34d/DDWG7LxEIKtQTlj/Z23TKjJumwALJHJAgiYHFPVEiknPdc70wkrjFmoipDfgMV9fVPdctQb7M5frXl7thNaqD9RsD/5ArMboaAdBhHCDg05KGZujHOM55g7VUP2FitEiSGNzAOhnFGwr8R9zRMe/1l02gS/R3WiBIZuuVx8ZPCReuvMbrI7xpojjNi88pX5AlRmSfBfCALxCU5XCCesDIqCIzLOT3UfBX5ER4QbqwVwnvkCRIaEqc0GVIb+JouWHOGpeU7hW6EqgZOsq3bVmxVKpJhLXFV5A8I84Yc8UZzQVGVprdNUYVJpbvEHFHaRViK1CeG2WiU7T0nPE/bZQcmXK2GJ2DvDnaELZ4uPS/YfGJCZa8ATGnGvghupQEIfZtzsSDXGCqtxACSuFueyEGo5uXwyE5BdJbEedTlp+bi2sHMVtyx2aVar/bAEAMnvpb4vaAkLGqZfNtNzM0p4IcjbaHXANmRhh7MbakiM5aIFagzluVUvokFhiNQjAY+GJPqyeH9u7dO1ydIAjz57xy+PYVj74ajni74CwxyQQL8jSmEvh8fgiQahBRPI5ig1Q8lVSVJJPYolUlPkq8BgqCEYgSlzhGAqGkQTvbVAktwnRGJVXKDKa1iPOnAoQiPijxQAcfts6YlJYTCA3KTcJssn6sZO8ntQL597poILpasBh8Hc/lAMmZQHkR2BZrABviPj3bL8GQz674m5t6cr410FNUE2UJ2jPLtkSJZkV6AOoTt7jNNpktFuuMJU0sViFCJeVmYxfWoMJoGW+1iuVn0wRAMbjm2KSz/FM6NkFGWOMIGhlh/B4DPmz18dg1imNTICTEfSSfpfcRYQkRiIfLiz0d/ruv4VU3DRw4UJWWpXAx6dpJQJowhbY992ykbM9Ij9efTdR4Rf8RDIJMWJJZe8EMkSHGVBnCIxQgyCYfK82Y1AYvEVr1+bg7zFpxEt4gAcN4PCovtUrI0xKczBG0xLQSqegqs1GzINHLvNeIC4fQsAiV66knItxeV1aabiWqu7VykVVM0gBkRIeR4IytAQ3Q3QnkCvkM7iV/Y1csF9bECVUK3cywpYfBRe507IZioBNlaOxA0xKUXFRscYrYoXY8+3z3el4Y2Xi7PJduuaGSNw0Aba6v3WpUH9PdajkWLkCphsHl9l+NrrB7MoRtHmkJutBiTMtPrC0ZasENxTA1RrScNcRTg/7o6u1ZZ4yd80P418mTJ7N+HCk+KgKCvqyy+cMO7Pj+uUg8sykWW6WyQ7yUTliDxDUOBGtT2XLahB2JKZBYIZHP0gLOhrCCWLCkqoQWrFONQQaCtKaY0GZiyvo1HAI1DGlfqdVr011icfaEcuLiPE5rj35cfBZxAjGoORIpFrdZ4x6iLLT1dS0+IxasDQyNBE2i7Da/Dn6Ic4xcMsJ4je6N14Hfohk8yMfBywXsVOJBBzlZTystRmU6CguPAQsiUeNstJZEUTFIIr0/pkU5dK1d6GxwxBHMDRgxCGuArAGmhDtdCBUdYwKl/pZl1VcXAOK5ZgsYL2MXALSXyKVjBeLsMHaDiWqMD0JFIW/jt9dlXndVXl5eQYrYJw+rCDTAV1991Wjbsruml5fuGwmeQC1ZQYI4g0JinIAicYeFmgymyhBXmLjLuErEEWvhVSU+Py/LoigYUbHBaDlEw0Rmy8Q7y6Wle7VpuMU6D4qBG7b4ONywH+nmMtsI1hrAmFYaOiv/rGb9oWoUp7WIQc4Chnx9a6V9jjihdlVOWXVsJar9widKH9wDkAO/RMQck4kSWSrpdUobUexvnUqD3OBkPEMEdjow6a1fsUtZP+iBC9tsV9liDcR0C84ERBPA9Pcl0jsB0AUobYAoYbSawc8xjVp5nFhHYpmjm6tLcsRhEbpYgIIXiPmBrKNcFDK8ZbvLsnqNX1o0ev7YsWOVW5giGqYLC3wPxz3vvzhxdP6uH18ECNb1UaoMosygBAmZWVIR4vdnIlUP5ioTEExFfl8ILGCtQVFHTKxBUleMXWK2IFwurSJXbAFDAg5iq8qxTsofdAENfn4BOHKhIatPi6Uwop7TxXbE8NSidK9UEa6yWt6OALYlRsmwWfxw0xowrpMDuXMDqVVaFM+EnyK1+Au6m2taeK4Wn/i0kZ3lWQ2ZBDEtQRx6kWtHhfzkWupezwMjG+9AlC6UsdZcVtPtlRBlJFjQ68hUxSApITKZS4w3fHUBYTKPJw25LNMKtFmFLDGil8vheKCoEMkvr7tyb+ObBw8fPpzFLNJ8VAQS6FfMnTu31YYlj3ya6dvbyef1eShNBslsUYqMbFbtg2Aw25EcoSoztAcJX3riX+ES89VJJbm8PnZpYoKxNUhEV5HCjLHk9CFJ94pdrUEEGvgbHFUkiS1CDRhMV5eDB85Imy4ntvxMeo2r9ZcIQKWHrnqc6IDHLta0ENmLzpigfn3aQAnIov+WQAAWh+vwOZZbX5vyhOCHYnrWmJ/h9rKlJNxIA3RdyNZeiMBJzcuhM3GL0Vo0KTrauV3ATax5dRrDpbWAqhwV7NvjUawu8ONzK75fbQkXkQQtYZi6UAJZP0LQAz+n1p+VFhMDL4SKvLU73fBb/IJXK+IKK6zQYSKlv7755pucfZveO2Xv5i+f8vj8QZEpllqDhuAqqRNl5XG8bpPU/4pGTGJBImEFtpCZe0K0BpXrI+gNcYjzChJqDYaLHcQLS6RE8QDTAcMEbrG2yU0gQItHd40tVpxcYRYeoWZ1qYyvI0srvt9wQ7VMs2F1OgDW9l38Ip3WpNoWCpwTUGQSrKzyuBcWhusZoMcx0cW9Nakz7AZJpLB0cMPVIGzRI7dXrEcN1PhRyh+WN+r6QYAL2+zgbrHaQlbqSwLrziyXk2dyXCv+Dv3moG3g6gRA2zpOKRaIuab4JplCiVwiK5C6wURFOhoPRYNrN+feOWzEiBEbUwIuy0HpQIHj4wsWLOi0cckDr3mie3uR2B6pIGG8QUaXweoyxPUlbrFImFA3mYAgLZnDckNimbKFSt6nzZe0SWbvEcI0qRghKfQwacZEEiT4Dip/sXGZFb1qKxhasp3WOtkEmVN8PM4oO2JqBkAamVkJyKYbjcHZluBwAz5LEoUOKU7iWGlCbOCZtei2NLE9ARCNA3wbaaAd7Fo+x3c/psDo4MYnWP7jBD2GeU6320ZNMWOQPXIBTmi0gwE2Ak/nOdFtWPsu/L3OYyTUGRafWtpqASucruiiTgE6HJzY1JIh2MVlC4KtX1nGiZ/zDLAp7WazAplaDC2aiGbktr5uQ8Z1zw4cOLAohSuxHlKpkSMVJNtWvjp+95ZvnvL7SUyQqU5LdRlsDfr8EAwIRRlmDdKYIBJTpZMsit3p3Zo1wmZcQlwnJXYBsQaJ7D6R4CetOYt1N8UNBLVbaJpD5wKEEoDw6dKJEbpVnNisOoV2gkqoaNxWV9ceP3TNPKOLwRCvYoXiIqVZaTYsVfHCZBjIjDcgnIavQsISNG9aeoRX8fvYyR1gqFFr9GSHAi61CEwwxF4HBh7xnLjFY5qXQpfaqBWsJWbnBEj8nei5A0glDKoVbAKijpRpLuI0D9fWJktYqYoQe+8QNwBMKRbIeYHWjDCpEuHkaJ8v8MPa2nePHz58+Lo0r0g7vFIgSM40b968Q3f99uDUUNmBoQ6XWMYEGTWGusTEShR6g/4gpcgw7MOKHWJpe8DrV32I9UVlWIPxGITKCyiBOiVrsEqBULdq5AhbQFADS+RDsqf8DqthTHL32OEWOyxLCz0nkbXIf4u7C2+4vDiOiH67nRHovly/pCCIrByLG0y3ILbw0Dxq5GgELAo/hAXmbgGqjyFSs9S4VDdp4hb/q5XKFuPPKaDF1+IEXffj9MXpagH+SS6wtmbp9CWPBZrJNZMYzZaYUiwSMUBHLBDxAllShFmBpE44q16Hq3Y3/M/j6VaImCuw0iBITjjjuSuuKdz53UM+vw/cSukIyJEEB3OJWXaYNlonHeZcFGbIomZSWyQpokBSXQR5LU5L6Ig1EYmWQjTE786puMVVCoROYGDrxe4u6wDDF5YEEIvrjN1kfpxWn5kU1PTFK78hGS3HBGcTuPkOsQGeVjrFN487BAJ8UZ7LuKTioBTAjk2hAjUGktjFdIKPCSqmu4srScj82cnWcSBucV7DHeiem7r7W1EA1Nzf6iiJwxOUjhusrXW7UoytNM4Ew2QZYWEF1s7yfbI656ErBg4cWCkrsDIQoK3luXPndt6z6sH/hkrzhzB1GbMZk+hF4odABktysOyxnyZHZJyQNfBSgEcauPPMsLACbW6xjA0CiQ0WQ5wLr+p7yQXvK3obSDU+mAoQylutghId4BBIJowT6sfZgQ6DoUuCRos1OgFa/lzLE21YUBKGe72JMBC+DteHGPO26MMa80Or1oyHackJepzT4lMvWyw9zY1GFSgGqIrf5YUwjG5WAp1rsRuv3f11grDtWPy75Lo1XGDtc9UNgNZ1m0os0EiGyJhxcqWYZBlhYQXGY+FQaaDL7d1Pfvv+hAsqxTcrCgHa6WfMmOEr2zP/pmjBjzd5vIFs0y0WdBlSPeIPZoGP0mJIPTBp0M7ihG7WIKkUIcRrnOFzusXEGiznVlccQmX7mWtpulNqqerDU9FRSBD0d7xVEYsQL0QEKPTHu8UKHZ9JH+iSAbCGfQkSI2ZWxHW4+Gx8F24IoXjUAX5WgMEgpw5gM2wFUbNmVy0Bh6XHz6csTHlCBc6cyVAvGIPzW+yAIBW5FMwHBXwmuJnAjX+vHgrQzyGBUf9Aits8zcOsFT567E93iRVnFLu9bJ2qZAj7E7nA5G8R/yM5tFRjgf7Mrzbm3nvO4MGDN6V5ZdbDK7r9tZPF43HPF1980WbjkrvfikcK+lCXGFuDHPAImPkIcZo2XyIgyOKEspwOLSJJj6EgSH6m6lPMDhM/nf0bj5MqkgjNOJeX7kvfLbavueRjnCT7mRQMXRIi9Jr4IpLP1YsyIaI54a6VKOyDyqN2yVS7WZliFBzvqzeSXmfykYRF0SZQiqx4sgYYKV0lN7C7K4EhocXHJlZkfTGGaNlnFPezJl40HqJu9fWoG4MRDXi22LDe8PfKJeZIothA03hN/PA/yQLU1pzjRmcAolx3ditQiw/SY52iCbpijJMXKKxAH5QX7In3eOB3OOnBsWPHqvaTKawvt0OqBATJyUmmeNWiJ66MFv50Q9wTrKtZg6icjrxO+o6IZkwEtEjTJGkNGkkSyhEUOjMutZ0iXijiN6SeuLR4F4otoQA1HQnLZVdkJMTOd/X1jESHxAxnBM1mfeng50JEtsQK3cvykoMhwlkdODkg22KZ+mcSAGOShbok1gwKI2Xu82a4qyYv0FFZYmSJ1X0Txe44uCjvInWeoVhJHgjDmCbF0Ilmi9FaQ4DoDOMIi1VfeCZoSqDH6F2JDZ/0o0mtwGQAaLcKpTCCAFRhEXLVaAqCWCmG/E1baMZZBzneP6Q0lvPT9vq3jhk6dOhWj8eTzLlIerkuaJDS5xwHcWuwxdqF98zze/I7JxJWILXEhFdIEiREb5CKKFDw426v7AkBrFETBy43lRn2YwjlJgCxKBNTKC/bB5FQiTNOI3+5gXoCyCoDhs5Roa/Yw4cGELpkhk0gdP3bYsXpxyIAdLjWBli7WHwO6La6+HgQzGvk7+GbBnq+zNMCDpDElhXsELwgy48ZRpbYn+DUY5DjK17FGhEYOiw9dQJhiUpAkt+nFku9QBQmNN8BAdZJQl6ozf1VeGYDQH1bakdUdzaYLhFriosTF8yYoE1JmoOkixucsDxO9Lkmjb54r2vRR5j86/eUHygI9L61oMFFLx199NGFFUMq56cqsuVdv3vhwoV1dq9/c+S+LV89HvcE6kiXmNQWY3EFr5/L7pPsb4CRoRlRRlOZIXNOe5BQ9RgsWcR/Ng0lig1AEjJB6hYTAjWxBstK9lDpLY6wHCrxz7cAYWVGNh3X2EVZRbMIJYo5AVNPQCAQMwHMIEI7ctgG8dkm/MCGRKfqiGHCLrY74CMDyX5HoAes8LaE3eXF6jZF51ZlSjRw0dFBC/+6kqxdEhxaIsYQV2CAJdaYCVoIfOMA3etGuVuMwTUFoEOgaV2dfxL42edPubgcI9VPNIBOxgkN99i0AsXfhBjtmgyhZXJEK5D9G4lGYGdp45V7cy8bNmbMmC2V2abmZ6sUBMnJZ8+e3TT0xxM3Hti/8zKv1+ej5GkSHzS60gW47D7rSCfK4kRDG6U7SOOHhFvIIUwrfhc3a55p9nhZt7JYjPQgiUGoLB/CIXbDcGQOLZDo9lLSAVf71M3s4zBiOZOl1tixGE3LDa1G3T3Fd2rTujPdaQRs/As1qLXGKvVfxvGWX5SL6y/R0ol+eNjIYat9bWB7GZGrojNG55zFAMVJLBYfft81u8s+jy1A/hXG6/w4eR7+C1xqieWv4sd74yEY1aQQDs4utbv0BnCzdalfm/YXefPPiAHa1hNasUp/Eq3fJHFAdkpdJDWhFYgaKZmiqSQe6IfwnqKcYRcfqH3yp1VpBbJ1UQ2Pj95//Jjda15/zRMPt2IKM1xcQfYlJgkSPwS4lUfifoRWY7MG/b4grTmW2WEOaPJey4HQS6g0xJ2ml0TuICFKlSkr3U/L6Uy3RF24ZQgqMypJrEEHwPEFmDSxYIv92T6LLUGEUq4Wm3le22fcNomOwLrbr70n4ExfbCYIrvO3ga2lQpwAH2sBP8Pd1RazRm5OVFGiPAoGSG6WnrLsGChbLENuQeb6wzCh2Q4I+CpmAeo4WZmFmObGThILtHJStbJKcacWt1I9+eEOgCpbrJonEVK0+o8Qo3PqNnjk5/j19+Xl5e1O88qSHl4tozxnzpz6pdvemLR/1293CZcYN2oXViEBPxIbpBljIp0vRROUJUjeE32JsYWglELYJdCGTej2Tt3iaBjC4UIIlxdRSR72thv8uQxFOiMkdrUrEDIItHuE6lXtfbdyOjy11lpl9F0JgE3/LgXR6iMuFp41dmQGQPUrTTgsALAp0BY2lhS4W37UMkJTmCh2yEEJW5Ju5XUSQC3ghteMTFpI7NTBmYFjHLrlhGH4/2vvO+DsqOr9f1Nu2Xu3pYeEkJAEQhJQSuiihE6oT8SKFAVRHjaU4p8nBgREioICAlKEh08ElJ4XakAhPiBUIY30ns1mN9v3lrnz//xOm3POnLllC9nA3g9kbzlzZuaU73x/fchmMUMmY0dRBqit05K7uLcNQnNZxB1GC6FTWGIJMZioWmTrsJY2X9YDchDEdFmO7X/UXP2Vb+933P/7Z29v1XR8JVu8ovPPnTt3380f3vT7Qr7lkCi/QVp/hIbSof8gdZqmS5Jbi2n26Rj9XjzhVf0g+htiZInKay0iFiMbxHC6fI4ZSSKBsA9AkI9Qqd1O2pkjScpnioY+egGGofPKjFL5MRoUjdduWjUR47MuPh6Wd2JiYJ350U4idX0MxUo6VxcDUfnhKMCQX7zK/ERTpb/AjcfyM3DyiFbYPY31bwTEaqCofq9LKhVttt40rgQAyQSrTE/2FywWGkcPDVif/F6kyVLSZdHwOM/DYurjZr+b/94NJ510UhCs3Zt71o7tNxCcN2+eu3HZMxd2bnnlt66LSRVYFIlkJEHxNRanJTnRXxDBjAAhS56Af0kNE5ZAIQyEFDRJEgY7JhNBtpF8Uo2ukO2EbK6dGEuiFpsaoi+NUk9GSJbzSojHJjHYiKVFLbHlWJpNoGmA4nLPo4nCJQEwHEMXWsYb4+NhaWeQwl5HDXnugvcBmHBBoCwwlKfYAHoye2NYp6Xg0qzHmm6y3snCWaOptVh+GVlhuEEfbvEiXRkAkOGcdJCpXojuBmP+rIOiKVZYyRLDQRDdYVgNkUTMfm1pzS/PO/roExf116D0ZIuXfS2vvPLKbqvfu/mafOfa0xzHtXmaLVGLxEJdIbUUowGEZJDmVem4pRhZItH38Sdt8JdratA1hhtFJImYACFmnMbYYky15eW7iEO1CQijhORgI5Z92+GGJcTjEIBIjI4KWOwViuUMIkeigLNY3+SYKFFZeeore4JfjPgyrP7j3yhXL+y8UcPREB8Hizt163BwblwD4vkixF2zX18AjQE6FWOSOuhJsXuBUY4vEoMYLsRmEWuMYnEWjq2nYnGU+CuuU9NH9mK1lT7UtI7YYgh+YoyfT1YvxODAOsz0hKbIEARAVkSdu8XUJTpWdsan3Tjh+CduL31TPW/RryCIbLC9ecn+TSv++96Cl5N8B4Naxbgw0VKM+kFiCebGEyESYagdS8HFVgxli/QD/qXxx9wookfLIRDmSEwxJlfwPFqvWNb18OHjfRqHsycjpWv+zcrAAIv0ExtBL0ocDWDQxC7D3wXwKOGggNwohlrkFqLBsdj6lMaoMT5U79gkAAAgAElEQVQWFnZ2SWoPdqDswychClPBBXil63ujdIYqjQzEbEHuNHE8CvTYtegPVcFICxk4cVgz7J7OBDcSeqfqqXu+lSs4sgyHaPYMpJ0aAFA2lOiJEeghEeUzNZHYaAzxPHR1y4Kbfml5+sovHXvsscGTsYLbLLdpT7Z2uX2Tds8//3zdmg/vv9bpXvQtsN2kST9IdIPxKojF04FILInFwldQcqKW9YPEKMJ8CRlOqvpBC2szdRMDCdYjoan4aY2Qfo8vlkerhGgcwJg2xFFP7kgdoAZwomOTHjICPFVkDBtzItmEdO1lMGDami7DpsRO8O9OjBhhy1L8qfSzZgDTWJbRubqIq02w1mS9tMQwObDx8zAUxD91TgbOHKWKxZwfm9ZfRZur0sZlMUC6dkRTZY2Fw+KiYoPLsQZzQ4huEEFjSMLJrW2rOvD8V9ce+ML5559fUTH1Soel30GQsMH29l1bl9/y+3xm20zLduMiy4zkO4gibyyRJpZiknCBiL9UPxgUZAoWYSAeY/r9FN1IEmNQxWI6sflsBzGQIBDyMp0VAWGwXysdZ/ZELXZYGZZUI+gFxyk9aB/UjxWySQ0QA4iNButIQC8yBC3xUfB+V16SRCsHP0IsIw0b/OSc6QX9y1KAYviQ/MiEOC4xSXmdBZElEpP0CzC9OgPH1G3W7Hb9vvXCI80YHQdheVHKYrCivi1iCNGNJFGhcdwpmur/VAdptXYINYbYkOtsK4z/U9PIn14+c+bMbT3bbOUf9bHMxIIFC2IbFz14wpb1rz5oW046SMOPdYqZaGw5kEimKRsk+MdrFGOiBTdwoRGOq8FipyBIhWNFt6OBFrrNIBB6OSzMlCH6QdFEF6XEGEYMUW9GriRDCpapWfyMArHiTC8EXpEMU15ABpA1y9bkoKK3VmJdtsWGwTvdLGGCNHdhZiiolzR/wQG6/i3ysybmBjpHKRs16VZTlMiftXA7vg5lxLMK3XDCsCbYvUqK998OOsDw3Gh6P718ZggA1QqDfBVSXON9MTFYRJMUCKs0WYNNLjF+IZ9LJJLPfZi46ketra0re1JCs3z4oy17s5UrOhdWp2tdfutFba0bf+g4LqlOJ/sO4gJEX8FEVZ2oUcwtxQiIJNECZ4eaWIz6xMAltjgQYuF2NJJg6i1kgwIIDYsyGJyPGwhVOKkICMmh0SBphjf2bdRxyuWUA4rF4VC/Hz667W49vJOljvECTCTHQCFGSiAkMz9+b0oWmKjYYl0TomWPljeHMauMDNIR4ja9EWq4qbW74ZsjNoasxRVtop42jpzXqNT4+hoqo2BSJXpAZgU2icEFz+vO1e5/xvRZ9/y9rxIklBq2jw0E8UKen/OXfZa/c8c/E25XULAdmaCoRWJDLJmGRKI6yC/IrMW0bjGNKiFrTkuyIHzL2JObP7vDYrEFhXwnZFnyVXSbKfi0XrMuGhcFwb4YOW4UKMkMo5Mw8AmOMmSE4Eg0jBCji4Fo6GSSVYNXH9NXHD8NHy/l/OogdrnVsCCXED2EExeocXTEdUUDOXpFkjgqPeujxNxIpldS7GVgHalzpLU4CIiiWJzugqPrGkrtyb79vUwA1PWA8urQw+Zk1xe6XLgRJJwiS3aQxowwvG04NK4A4OeyyeoxN6wbetXvDzrooMDbvG9HJNRbX2zlsi/x9ddfH7Zh0T2ntWxecCNYsRrqMhNYiul7BxKpenCdGAE6ApBYqB3dZzDbjJSKn74PkiwE/EHVDzJclK7TgnyunYjGmGyBhNiRZJ7sZRSNDUPVl6PXUyAUwFSa/RWRYsuKZAkBqjzzxTtX1ogMnbxPHMpuOwlvetXGpKp0DtUBV+LBxdMucJnh60GzswTWZ4VxcmoY5C8UTI7pm3Un7mIRKMbrLXTBrPpGmJzqVz2/uh+LZoUJnmqyIaQ0AGp+gVIUSCgqRLIGm52iaXic7Wc7aqrjz74J1/ykN+UzywYjBQ16clQvjpk3b97ozYtvuSzbvuYs34/VK6n4GSNEl5iqZC1drMzqS6JKYkkWTcKYIGODmIUGS3NKKCZYnewErUu8GEni5TrJUzrvYZ0SZjHWUDPQCOnbt48UCmUp0iJATgGiIm1KWXM1hlgck4uwyCgmSMa0uNIwa9nwRmFIoIML5F+lV6H3Zb+XNGRoDzf5YSdLCrhWqHhNL1YigqQHFYTlTNUMbqNAWgLbGqsTzkCxuC8foKb92BMGSJ5I4RIPwh1GyxpjNISUHRmCOQIpAKI1eGiqbXGbu9dPJhz/xJxewEuPDu3vqTBe1DPPPDO+cfHNDxRy2z4flOnEiBKach8XWzI1BGIxqQiTVKc4CKujCxPzEZIEDMFuoIu2pKHEI5lmUE9IgBALNsm4Vi4jFJusR3MQHCQjTyRglA+GnGUZryoq9jcgB+xdJYDHAnsjNmAJDIS8D/C6NYIBjoyaJcRb4RkgTYSSYEEHteCxJp0sMma5pMuOpnMpapjxPZiW6oAja/pRLC4LANk6ktdcbwCwCPjJInDYGILuMJlGz93pT+NPevFSy7JY7rte7qUKDt8uIDhnzpxEa+ObJ3dvnPsbAG9nIxt04wQIUUTmIjCKyCRbDIc4fENAkMYX02g7fkuiVVGLMRpHcplWYijBZyC6zyiYpj/dVZgMD7VgLxXMQgh4yj22DIAqZuxgT375bEapVkGvMs5Z6vKpIi9IE8WuEVf/fBgenkOFktFjZRgL2bRKWHNLirUmP0VppxSNYTaI7UKa5ldd6ITj6jbD5Cqqi+6zVxE/QHWqiwFgtC+g7PtH+zM7RIvymVKmaCU8jrE/ZIEJJ9sUi1c9uyh9A1aOa+yzsaigo+0Cgnh9Tz/99JBswyPfbGt8/0of4vXcUixbjNFvEI0kNLEC/o+xxpgthpVlZH6ElsNC67goIwGhApjy1pHuHAEwh7HFGhDKYpM8pmWLxwbpuay5KYsRRiNnGMjKYI/SLokUheX7CRk41KP0PkqxQH43r8EwsFC1gS9JjBSfS2aRkV1sdMbHuxWJKIPT9ATkhDguLpT1J32WDDfi4WoB1Fgd8LWhG/pOLO4pABqdocliEA7TUYkRdIdo8pkbP/h7kt8T3WRYmnx8jyDIgNC37NWFuv1Om3rs3W+VtTf6odF2A0G8l7lz5+7UueqWi1paGr5v27EEN5KQvySu2CEuMzFRmxiNIEmaMEEQPmo8EaU7ewSEPni5bsjlaLlODKtDP0JpH5YfWSJWeh/MFgedCnSG0dDIflE8YQ1WZ5mlSbdQ8hJKImfJHsjZ5lsjwJfdVcgkRIivMqooaowA7AIdX0ReQQnYy2N4wQF6eyNoi+uSEy4gxngwNdkOR/SVWNxrEVh2lzEDIH1OUmdnHAXxnhtGEAA1sZgbQwxisJ9wurfmqva6fLF/zkOzZs3C9EHb5bVdQRDvGGsWr33314870D4lsBYH+kGMJElU1ZK8g8Ra7LjgOrxWMVvsKBJjYlaRfIHtG50R6mKUhHIIfJQRdpBsM6gj5EAomhlFYwUqg0nsjVgctRSKWytClodoXDL/YmSQXGzlGFravhG+eiODNN/kgthOkCtwMdGkC5Ssv2KMy9AZ6n6BJazNFHuD7SGMMdJDLtKJu5SLDuvDKnTCMdUbYVJvxeIIAJTje+kpo4okmWqFBEaScGywVEdEAkTZIbq4HhANIvl8de3IG97K/+g3J5100nYRg/uSr/QKvefMmVObbfrHka0bX/ptoQDj0QqMESWcDVqODfFENcSxQh3TD6KV2LZcZjmmpyeZZrB4E2MOTF0oMTieokvxKGTt2RIhGWeyJCU/caLuLRDKI9MXoFgxM1SF0OIYqho16JYp8dJYJW9d8rgi3b4X3wU6uV62JANkD8ESscbh/IQ6aGqWX5MYLtuLI39XEFKKRAjEY4V1WBZUQxt8bUgPxeIi+l4VAIvpAM0AKAMfWQsmBliuMYSkzg8yRWOOwM5C/ZuNI64446ijjlpaapn19+/bnQniDRIg3PDgd9q3ffijfCE5VvcfxOwymHw1FmdZZpANovO05DNo2zRDtVCaMx/CUDwnGdHoqBIEP8xIje4z6DtIgZAmXKBHhimFxBeKz1dfjHbFCBM+oGQXmn6pXH0eJRsley86Rh9WTYRWdFvSvY9CrCxoQeeE/6P7CRb3L6TTqU5MWMxVs03q1t9iES70RgJxnornslEoD3skWmFmukJrcREdYHgKKmOAJQHQAH56wSTdECKcoz0P4i582Fpz0kWNsSP/MXPmzMAS2d9oF9F/X2zLPrn0p556KrVt+e335Lq2fJWk5NeKt6PvIE25RXMLog4QgY8DITJIzC5N1pviUM10QcFOUdiiGmlCbwXFYRSPs93byF8EQpKlmq0uExBqWzI8JjITlMXD3oxeBWImPU1x40XkpRQBtt5BXviMS1KToTnDqilK4q40fYGWLVIcpv1SsJEMLDL4sN9FcXeGVbR5wNzovOqf2XWz/sVpTOoSk5uV3q7QAUen18OkZBneIUV0f3w05enSRWL5c/A+nDhVAUKDf6CwDDMLsbFyHKsTgoYQ4g9YKEBtonNVu7vvr9/q+OK9fVU8vTdbKPSw7W1nvTke6xbPmfO3/bYuuuV2z+ueYdsOiS/m/ztYpjORolmoMY6YWISTLKqEZpwJ2KFav5i6KKiOY2poVfCk5uudu8qoQJijoFgWI4xAuv567FQkKocBUWygUpNYAhDl2+sJQK6ongJbuls4irGUZ8VBKSzuSiAo3U8k42NgatL7RYOgZuigqBusDfFZNqTwi9GZIUC13wpfrlsfbS0u5eyu6/u4CCvPpyEhQpQVmKwQXQSWviOgh58R4LiLkxYTrBpDPD8d61znx8c8sGHkjVfOmDHjYwybKb6o+2tLltpKxt/nzZuXbFnzyIntDf+6Pu/HdrEtTEYdhNUhC0TdH4q9aDGmbJA6SeP/thsHBEuegov7DXIWEQZCxhqlpSs/pCkQWpDNtJDwOown8FBcZtlnTGAYED6Z+hlut8TPPRrAilGnOHJW3l1Yr2i6D/ms+gJcXbsHbOzaxgoqyREcwTNb9wsMxxibl7UCgqFEraquWCV/JiZYDggyMJa0gzJKiggV8mUepsS2weHpIsXUIh3cixRGomhGAYv9G+BpLxggA0Bk0hQrqd6Pu8joscEJJ7M1map++M3C7Mu2pyXYtB4HFAjiBaJ+sGvdvWd1tSy9JF9IjLFt1yaGEnSZsS3CBqn+LwlxrE9CdIOIexQsaWgdBzcWQyyn39LjQEVbaZMFb8HLU1eZXLYVCh59eGEJTyUNF+tDH+BgcIsMc1+DoU5AK0KyMCjyw/kdVNSdtAH5nIR0hpr1eX3dNFjX1SwLoYq/INWpqSP9/vyP4PE750FHa5f44YYnfizem1xZcOO+/9pSePOFD2Dd8gboau+GZCoB43YbDQcduxd85tDdVcMGw7zlH6yDFx95HTauaoT2lk4YOqoOJk7fGU4483NQM7Raxjh2oXRMH7z+aXjjxQ/AcR247I5vwehdhhHpRL4fy2uHI6vWwURdLO6pDyAb/2DODI7QCmMMAI0eGuEMHWEQiSqZ6Rfy+bxV9dayqp+fdtJJJ603AdH2/G7AgSAOBmajbl1+ywUt2zZeaVtuTFiLSVU5LMpEK9OhWBxPYDZqrDFCrb/EcoxW5LKAkKId1/FpwozYbMRVxgeaixBjjMkKwWIwOcUQYNIVqgNcAgz7ayVULCrLF1Ie7MlgWd4R5pvdVDcV1nSyPJqCgKlMjB/Z0dIFf7/zJfjgX8tCnSEIBipB9XjUaPzPTXPgnX8sjhzxA47eE776w+OZjpk2W/L2KrjrikcBs6Hor+E71cPFt54NyTTTS0twiMfd9rOHyDezzjwMjj/jc8ozQTa0pP1tcHrteoiLp47M4tR5UTUTrJ18aca6ILI1mL8PjpVFYFN2aBkcdZcYEwh6Xt5Puv6/19ZcdFY2NmHxQDCE6HM3IEEQL3LevHkTVr9709Ve96ZvoKFEjiRBkZgUZsIIkkSKACGJIkGDiR1j2an5rfLynVRRHojGMqUoDYQYX4yTjglZ83nGONBg4uUwOEiMa3EgLDHcfc0K9dmWWWKPkUo+kF9wGEvKaxU+rrF+KqzsYjpBMltmay8C2ON3zYPONrNx8canLpJTILCHIiWVL/3tTXj6vn+UfOScfuExcOgJews4u+579xIGGIu78O0r/gN2nToW5v75NZj39zcFwB33jUPFwxNXVSaTg2vPuxu2btoGO00YDpf94dvguPQhjetRJe5oyMnB7rFm+EKSZpIyT5Mu/tKWCigWK4xEkUz0XbYRpIhLjJohWkqMUNW5ZF3siz9sTh73ykAEQDIPJVfCdmrw8MMPO+l0elLLiluu7GpvIhZj7jqDSRaQBZLC7LYN8WQNxDCxKsk6Y0OMiMjMOMKWMBGJWGxxKSCkAyMJs+wttxqjiIxp+nmdEiU5K1u4PWaFHycQqsSilzOta/rKQ1ldet9aNwWWdzPrMLsiXZxt3NgM13/vfnG9KLq2NLbB6iUbxXccBHXrL4LS7DPugEwXzfKM4uyZl54IYyeOhPUrt8B9Vz8OLVvbyW/VdSm46s8XEL/Vps0tcNXZd5Lv9zpkNzj3ii+SFZLtzsElp91MMqKMmzwaLr7tbCURw2N3vQgvPfoGAbyf3PJNmDB1LNt2FNx5gI48+FahHY5IrIVdE6bYYjWyg+GZMne6jyAFxzJKZ0ZmiQnnCZRZYKALlDLDFAowtKptSYP1+V9tSp/555kzZ9I07gPwNWBBkI/VnDlzpjUtuf7GbKb9WIfYSYJokjizFiMQJquGkGgSklCBGEgMBdvLBUKmN1TD9Ona5UBY8PKQz2M+QrpQ0VhS8NHBmm5+EwiGnzrbQTw2Kflk4C0Pu8pYyjoo0o0Y5NOSWWTwvrluCizLUBCiA6mltPIBtqxvhusv+BPUDa+B0757JEw7cCLcc9XjsOjNFeKwm57+CXuQBcHGeJZ3/7kE7r/uKdHurJ+dDPsctoegA//37Pvw0M1zxe/n//J0mLb/RFj6Doq0fyXfH3n6gXDKuTMF2F3xjduheUsrJKricNOTPxHHrv1oM9xw4X1EfD781BmAzFJ56dZk6Z7ThSY4Lb1Oshbr4q6JDaoMLwA+UwZpLTQuwg2mVMEkmQFySzGmxqpPdqxocz97+8RZj95UxmLZrk0GPAgyRjht6+Lr7vDyXfvbthvj0SS8Sh0p0O64EK+qI9ZhZIOYcl/PQi2cpGU/Qu5PJkZC3nRathKGYsj8CPhh+i0s3EScqekCRCAMWY/ZZhZrXN0JxRfAxz1DOghGS7z9snBb6ibD0gxzljY4MSOza1y/Df751NtwwtmHEeDBWbr7qscUEPzN0whGqi4Q2/39jhfJsXxKrnv0h5BIxQX3b25sg9nf/IO4t6O+chCcfM4XAI0vd1/1d/I9iryo2+OXd9U5d8GW9U3k8++f+xlpg8zw+gv/BOuWbYahI2vhv+75DrlW+RUWh9mvKLEUcrCbuxUOS1In6sr0f+QIdkz5AKhkiZESpZrC4XRnaBkALchnWgrj/5LZ5fILDjnkkMBa1S8rpvedftxbrEdXjKm3LMua0vjhlX/yPG9Py3YoEKKhxI1BHAGPvI9DLJ4ibjTEXQYTLWjp+PVchHwAuJM1vUD6LWdz0iehUyTMj7jKWERHiIXdeVJW/J7+JrFCDQjDgFjGVPS3qBw1Oz1V8PVgttvqdoUlOfpQUeM0eGRHIEDLho+7r/w7LJSY4G+f+anRb++2yx6Cj95bQ/qvHVoNv/zzBaF2Pz3lN5DNUE+A6QdMgu9efToseWcV3HopNW4c9eWD4NRzZwqM/fnXbyNMMJlCJvhT0ub5v/4fPP7Hl8j7C679Cux54ORgNAQ26zpBacAsANtrgy/EV8OEmCwWGxhghAHELAKXZoBUX1iBCIxhcSwrjIWFbQujn24c/rNLmpqaVn8chZJ6sMyUQ8rYeb09Rd8cP3/+/KrGxsap7UuvvD/j2dMd27F4pTos0MStwviXh9mpmWUidIQMnHAgVCCUtmFE4gUMq+NuM/g3n+8U4jGJMiGsUKpfEgGEAeyq74qO3ECZuXLFZxOjNHzXUTMeFntcfSTdpPDr6x0IXnPu3YS14WvMhBFw6R/OCYHg7DPvgKYGapwZO2kUXPaHc2BbYxsg2OFrr4N3g/Ov/BIBQdQtXnzqb4jIi4aSn/7+LGjc0AxXn/dHyGXyMOOI6XDO5acyUGczyu6bMkEp9ZdhwlOFJviP1DqIs1yjIV/1UgYQyQVGD4frTc1gaglmOkCSJsvDtZ7LW0Pmbhj2ix/X1dWtGUgO0cX20kDZSmUhJTpTt29bdlD7iltu786npiq5B10KfigaIxASVxqsY4yhdMR9hjEJCdBEiJ0EhOboEgZOmoMtXcvUQkxzqWGcMdY1pp/xd8IKdV0hv1tTmBWziNImJaZnIM6eyR2nApG6q3osLPIFP1eGoVj42h9n/w0WvhHoBG+ec4kuDROwu+IbtwnDx/g9xhBjhRJx4gNcc94fYdOareTcI8YMgV/c/13y/obv3w+rF28A13XgO1d+CSbtNQ6euf8f8NLf3iC/f/H8I+HILx8Ev7v4z8SdJl1bBb+477sEIJ+872VY8cFaaNrcCum6KmKIQVcZ9DGk/oIcDCVTEVlAWZhsN8Khca3uUJkO0Hhd2KMxHpiLzFomGHKMVBvE7AqDFmCeI9CDfN6DZLLq6cVVV/14+PDhq3cUACxjl5WFTR9rI6IjtFaf2L7mT9d25tPTBBCShKtJKgo7LrEeIyDGkpiGC40kJiDUgNHoVB0MUyAeB+hDv/OpqwyJM/aJjhDzE/pAizdR0cJjmWnKFZHLlH1lgBmIoGhaHbpJmO9UC6A7NRoWQkwDP86gZMWE/GACuEsHwf+9JHiESOLnZaffItxqdp02Fn782zNCTsvXffdeWL+C6uLqh9fA1X+5kLxfuXAD3PLTByGfC1ttx04aCRf//mx4++VF8MD11PBy1mUnw54HT4ZffeceYl3WX+gq86ObzoDdPjNegKAChsR67IPttcLnY2tgQowx5N6IvwIQzemwigFgVEQIZoUZUm0/8278hh/Pnz9/+ezZs8sIgv5YYaPoyXaUbRO6iccfvPgrXZvnXJXJpyZZtkPD6yxMu1VFkq6K0Do3Bi4yQjvOIku432CgcaIuGMWiS+iGE1tQREzJYMiNItxa7BGjCdcNmsBQHG1khPotR0yVzrJ22Bml95tJDoeFToq8j3J2No3bH3/xN/jwjeVi0G6Ze6kGgvSonyMTbKQuOBOQCf7uLKoGkYD56m8jE6Qp7kaOHSqYIDZcu3QTzPnvf8Lyf6+F7q4MDBlRC3sfNoUYSvJZD6486w7oaOuCqTMmwg9u+Do8cfc84kuIr2O+eghhf8s+WAN/uPxhYjyZMHUM8R1kkC589/g9cm1D2tsKpyTWQMwK/PvCcb/s9osUTaeMUAJAOTKkSG5AMwASEThfW+XN/3fqd+cNhLRYPYHWHXbLPPzww/F4+4v/0dn02jVZr2oX2ViCrjMYWkf0g04M3HiS1CZxSWQJdaqmfoO6Jbi0LyFfrMLSrAZXEfaH7jNkVyErzGdYSU+MPaYvlPaEYSWiwh2fTHWCypyuMklkTxZMfx+TTdTDh24tPY3E4NTP7Cqkh0cUCBJsk/q5+tw/wua1VNQds+sI+NmdCEDs8cbaXXHG7YK5jZs8Ci67g4IUReWw8zYfk3uveRwWvPQhxBMx+Pm958PwMfXwy2/dCRtWbiEO0jc/fSm4CVo7+3eX/A8sfJOC9g2PXQQ19ejwHz26ViELk+wGOCTGrcUcHk3WX7LK1PT4GjCGEqVy8ddgEFH8ACURGPx8piaRX/jv9K1f3VEBUFpm/b20+6d/TL/ldy0+qG3N/X/MUSB0OSNE0RhLcaITNQVCZkHGynQ2ludkdUtEbkHuk8ZrFgc+aiK7SEBBBCuUQ54C4EJ9iUfzEZIIO6xtnCGsUK5vzMGQu9uIUTIwQ8kcUNlglomblXXaf61zsRR8mBjBibl6oogsLQgqd17xqMIEf/fsZcKSH3RiAVqHF7+9knxVOzQN1/71ByEQ/NEJ1xOjBr4+e+jucP5VpyvXYYpF/uD1ZaRvfH3pgqPhqNMPIvdw4dHXEvEZw+qu+cv3BeF86HdzRaQJitGT9xonQFb4UsrrwAewCy3wOWcV7OLwBCxlOECTBRhYe+lHniJftQDLLjIIfHixZgAsAFqBaxNdK95L3Xmq4zgrBrIzdKnVuoNtkfDtIBACtH22dclNd2Tz9mdEHkLUEWLWGcxDyHWFGGECNEU//m/xDDQhIJScdEvqCSXQ1Fmhz11lkPmh6JAn8cb4F/WHsliHv3NrcpSYHICsaVpLTOUOMtN5OwYfpMdQ4sWNRCZ1AbkfoaAwg6B2zwhe6CfIDRmUhf0YUjVVYkBRd4ciM3/N+uZhcOLZn6cfdWbKGmW6sySaBC3KKGJfctu3SLIPFHcvOOoa0mqn8SOEWI3d/O2OF+C5h/5FfvvBDd+A6ftPYtjHnKK5IY+FlCBw4XEprxFOiq8GVwqoM+UFVA0hKiuURWLZ6MGtxTwGmP9GPrOUWfQ3L18d995e4Fx31sSJE1dMnz6dOcqWgpuB+fsOsjWKDx76Efq+v3fL0uuu7c50H0GSsjIdIQJhLJ4mIjFxo8HfiP6P+hiSok1GX8JAjoqOOQ62qtAphmQaXEAU9IgzNUvFhYBHU/irBd+xHWGQhEky/bKeNkWLu1B2aLnrbIDOPPKvhbUT1LuQGCAVb6m8L6eiuuPnjyhMEJ2W9WHD4z58fTncfjmN/MDX2f/vFDjgyD3FZ4wDfuS258Rn1BlO3nNcURB8+NZnCbBieN3ld50LO08axY634MJjroVcNk+Z4EM/EMLVRvYAACAASURBVLrHv9z8v/DyYzTm+NLbzoGJ/BwRMTX8giw/AxNhMxzkbJbifw0isa4XVCJCwj6AZG0SUViqGMcqxPGkqMgKMRokmUw/uTT9y8uGDBmybEeyAkdtjQG6FcrdyUE7TMr61FNPHdq6/LafZjNNpwRASDPLYJ0SzD5DxGLm6kLAzXFJlAnNUq2HadHMNOQ/aSOaxOOAKKip++n3DPyYeAwk0y5jfjzChC1SSnDotFB2SMXqYhNl/q3CqZX1iCbrbeVT0qMj8NTvMxDUGbG4REktwYeLgODrgWHEBIJkJgoFuPxrv4fWpg5yfRjNce7s02DsxFGwcuE6QKdrTJGFr5E7o1HkArD5+QQT5FhmwarF6+HX/3kfyaOHkSSnnneEIg9cfe5dsHbZJqIT/M1Tl0CyCutjW3DjD+6Hj95bTaYav0/VsBRwejAx+RwYbvCjU2iBQ62VMI6IxZruT3KHCUeAhBOlRrrCaHVBuDO0kxp724rkj2899thjl4hogB7N9MA5qMKdMnAuPOpKnnvuuRnrP7jzMiu35hTLIskIiWjiuAmIJ6shkagBJ8YsxYQBUgMJht0RIBQiMn+YS0DIdpzYEww0g2sJLMgmXSGm3xJMj4AcZ4mBKCzEZI3GCHZI/BG9cFI9aUDUSS1zivlG42geFWPMz9OPQPnvugmU52moxz9++MYyuPPnj1a0GL9//ddgj/0mEvb0r7nvw4M3Pl3y+O9d8xX4zCFSXkF2AXxqvLwP13znLuJOM2rcMGIMwQwz8gv9CJ+892Xy1XFfPxSO/+ZhsPTd1XD75Q8R4Nxjv13hot+eSePimOFF/NVQhp6eDnzKa4AT3FXgcn9B5a9J/JXyA1ZYIQ58z6uOd63tjE+7a131T/562GGHBQ6ZJUdx4Dcoc4cM/BvhV4hW43Q6PW3jkj//l5NberJt0RA7ElbnxCBeVQNVyXqwXcr8qChM0Iz8h22IzhALgMuuMFKK/hArVACLDqn41+RgjeyPiL1U3CWWYg+BLRCXo8CQHUDYIe2DujyYXsHk9vE0m7rrQ1BcNGQ3yKOqwMD48D7RCNETEJyKIMheD9/6nBBHTWOHCRKO/wbm/dOcl6WP//vfr8IT98wj6+iim8+C3fcerzTHfrs7s/Cr8wPna/lciWQMLrn9WzBu0qjI1BL6tRHdIIktRrF4I+xvBU7URd1fihhEFN0fF4FJXR3i35qvjnWt74h/9tfLnHMfOPbYYymF/gS9+nh3DIyRwRC7LVu27LZ52d8vc3MfftlGP0KWmRoBLoFAmBpKWB/WKsZVRfWETBxGwLTQeOJQZshvixhJwtZj+lWQbp025zAoG07k75HRYTQJAiGz1pGYY2ZRJjrDwMIsXwOyAVIbWdTnlfxADFNQfJL7cAnIbDK41YoXxbLhU6Ern1FSUpHuWP8Igij+VvJCnz0ZBDmYvvLEAhIF0tneTVJnTdpzHMkSg3+FYSawiAiQQzcbdH9Bfd9hJ+4L37z4pMCwQRhdYEjBjNdP3jMP3pu/lITfpaqTMGWfCXDSOYcTNx31pWXaYeKwTBRpex+cQisc7C+HsRbNfi4MJMLdxSz+CgNIyALMI0C4IcTzEzF/USY541cLs6c+ccopp6g5ziqZgAHctg93wMC6Swyxy2azE1YveuSHdud733UdixhLeLwxisWp2pFB2U6ZFUpZZghQElGZ+ncJ/0BhNZadrtnO1xkMB0WjkzUpRB0YQUidBowuKRBmyMVn7kZDchdimJ7EPiWVEcPf0tOqskRt4/XHVPITlpGMYdXIPaEt1xk2bBgfNAa/Pd2QIj3EFGzWhklP2CArYkO/FQH5QIqnER+06p0s7nKCyb9XfxaXK4m/nO3r2WRS3hY4zloBMV5BxOD+IscIE9YnG0CIeoWusyAMjuqsY7H4m23J/a/d6Jz6/CeRAcrj3B9LfkD0OW/ePFTQTFi98JGvxLoXfC2bh+migh260CTTUFMzCkA4UIfFY2oZRgBFBGOlQC1a3IliGxenA+mNG1iCQVBFZGFYkUdJ0xeShUuYILJFXKQoMmNtkyCNVwglAvIh+Zz1lCWWBtI+m2SNQa4b/VnYlm03WndVqVtV0sls2YhRfMoMzI621x4nIZDU7lgGN8NgyL1xp+1QAoTQceGnhCmNFuWCKBZ3w0R/A8zwN0kxwtH+fyFDCDOAyC4waAG2YjXPNyRO/tWGzl1fGyilMftsvenT2F8dD6R+Md64Kvv2l5o2vXZpweve27ZsUs6TZKGOp6C6dgTYGFaHiRYUPWEAclRSlqJMsM4xgiI6XrOaJsKVRhBCWUSWuZfZt5CMGYIhOiswUZhYkfMZ9hnZIR1ZYWAhzDH4Xh73EIzpPiNS4xCbNE7gxwOMG0fvDU05WfJiDxFVyjSkypIYlvxAYPcSytoSwjwtq4sBE4WLjikldEWLXmffql7XJP7SeecnYf6EPoDrt8BBheUwBrqVRAkc8HQmSBygJVeYwA+QMEC/C8Y8tXXEpVccccQR71V0Szto449nVQ+AwUE94datq/betOjPN7iFhoMsoihkQOgmIVUznFaqQ/0gRcLAaCKLvlpCVtKK5DZEdkjjlwmzFECovFEcfAPfQs5bMP6YJmvFKBPiHsPKe2J/1MeQgmSYQFBDCzWYmI0l9JrKn/LiwCjTN1nWLb//qGWxead9oDHXpriahCRh6V7CYE97VrLOKPYNM8UL7peBYYmxounxZXFXsqOIeL1KwS4McpRwSk7Ukv6PfOv7UO1vgaO85RBj809WgBIKp/r/cfFX/C14Bdvyutd07P5sbuz3LscwOMuyTPn9B8Bu7ttL6P2K7dvr6dfenn322bTjOJOWvH3/r6ph6QwfYCQ3mLjxBDGWxGIpUtidxhdHi8dc5FX4HaWLZPsR3zIER8A8hobkCwJD0CjCXR+Y47S8+chCRh0hrkdGAzjYoYuNARBJ19iG6H7QSVu1IlfCEE0TUh5r1DmpLMia/G+C9o077QubZRBkJwxlYpa+V66T3aCaoirsYW78XWHHnBkKKlnR+oxSBaqdRDFAGTxNDDAARQRB28/Arv562MfbaGSDAhAN4i8ywZjjr85XT7thTey8p0ePHr1xR48CqWSiPlUgiAOzYMGCVENDw1Cv9V9HbF37r8v8QutUrifE5KyJqnqIx6tIFhoRX2xIwyVEYzkJA2MnRguyIISBiMyEPMZaVMYofhMki+kIUVTmkSSEBZBMHgL0okCLn4RuhihgZBlKFBZTyXJS25q4ot6butWptN+0076wKd8edhCXwC0K9EIuLTIj5AcZiGA5Ym4AarqhQ+7Q5Cskg34UuGkMkMyt+EfcrhoOx5vQ/mN+C+zvLYOdvM5QZmg9CwzJfUmc9gtg2YkPsun9Zm9JfeXFmTNnsnqnPZ/3He3ITx0I8gl67LHH6l3XPWDT4vtmu97agwUQxhIQT9SwNP0xElHSY1ZocqcpFwzlduy92CZMXyiDIeEsJL6ThdvxSAOF2WjLM0Lc40ySF5USR1UgSvdmI7SM3gc2eAiC6vKMzMRcEhzZ1WiuKyFGW8LQod9TIA4Xv1uux9OZIT1KY4Ia+AnI1J2ixWKgoW78sBq/AWZmPwKXi8UiOWpg/cX2CH4pt3tTR2Ho+63pL/4SRhz+9owZM2iozKfs9akFQZxnZIUbNmzYd9XCx3+RLCw7Ku5kRN2SRLKGxBuj8zRmrEZ9H5V2A19BIeay7yg7lHx8pZhkgWMScxRWYrGJA7QTE6MwTc0XkYnKsuM174HrBklUCqiqHaM4K+1QmjY9K5I86NwmxHV0cOyl0aB19N6wwUMXGQNlk0E9BGranYUOl3R9hmsURxvB0MTwTGgRNVo652UQGKAcBTL5M78Ogw6Qg57iIA1MLC6sg89k1zPjBz4Y+QMy8ANMupnNULXL3W9lvndjfX19+46cBaa3mP2pBkEcPDSYtLW1TepuXrDnxpWv3ZywG0chK8T0W7Gqaog5CZJowXXiYJEoE8xHKOsKVQsyBcYSYMg2Nx/8YmAog2cIIiXwJEDIjCZBVpEAkAkooj8YSIkZtNVjZIC9tigrqBUot3i/Mk1iKNA++rOwrtAtYmajwLCYTo8MTQSzCy36Iu1kniaa8Vsy7R4GYhFRcJrlROKCmu+MOC9PhBBiglyXTJFTLoyUsFphRu4jGJlrJ0AoZ4GxIddZn7ZfbLD2e3iFf/qTs2bNau0tiOzox3/qQZBP4DPPPDPa9/3dlr33wAP17vKRYLkpBD43kYKYmwAnFiMuMQiIFmafIUDH3KeZMYR+JX1nYHFic3I7sVZXV7ZoyjpDBQAV5qhafDmQkU1B0x6JNRpMNvcjo9EqxLjCMtzIIrCyOHopCutas2Ibp3PknrDOkmp1m8RdqUOZNcv9BrxQHzD17HRO2D+9ZLGBTjKC+XH7jKbvUxgguzxu+aXPBibyCtGXfSYPNv47swCDD3WwBQ7rWgy2h474FAgdK9eeqh5+3wLv4ptPPPHET1T8b2+AeBAEpdGbO3fuUM/zhrdueOJLnVsX/8i2ukegsYRkn0E26CZFxAmpW4JgKIvCpC8W+C++Z0xR2Z0M6jgj1JihCMMLkC+IRVb838wheYoqjUTkoVsNtTLLBWzlyadlQnOCVdAMJJyP+GBJqZnUHPDMWZzvYuI2ooJvpQu0a8Q0WGtLbkA6CEZJvZp4rJ+Xp+CSFRbatNDAjjKYHm3CLyR8hzIE0geTgn7iAJm1y2BH3tMvxF8dDBXwI6oRlpQDQ+ogA7sW1sK0zrXg2rm2rBdr8aqm/3ql8/XHZ82ata7SOfkktx8EQcPsPvXUU2MbN75/rN/22rcdr2EfsGJVNDFrnAAhSb5A3GAcsF2MIonRkDyRjKE8EVkHO84S5U0o2KBCZoJpU9iipo8U+1S+R8ldhjAEEomSJaK03qsyNGWuFOyL1lWJgpri2wnVDd3DpsBqzDglR3ZIhynMT1LBlWJ+4nfJuKtejYau7EfTcUZxV0U7440S0JN1fbyVxvRkECwL/Mi8MhAk81qAlNMOM3ILO4cX3Dkr4FtXWdXjNhx11FG0tsDgS4xAmUv70zVis2fPtvfZZ5+07/vj2jY8fXZHy4oLk3Z7FUnM6ibBcV1wHaxqR/JUExGYgKFNM9DgoPLMNIo/oVFfyJmi5joTcr3RM9PwOYkGxACITOKgTx2yWZF4Hk9KfQqpj6GS8LXYkmHdi7jmMpcLAh4mt6V6VmSUNoHOrtpxsCqO7+mrJOiV0OkpxxuuTX7o6NJwKek40gyiGzwEESwPBLm9l2JjoP8jIKroANU0+DwapJCx89X2kL8e4i9asbX223c3Nzev3xEKoZe5dPq02SAIFhlOBMPPfe5zE5qa1u+7euGcR4YlV4EbcyHmVhGH6hhWtSOWY1avBMEQHaRZ+n6Sjovs4kD8Vdie0cdQ0/GVAEMFJEJcTgU/PtnoRiOKQUn3rywGJqJTcU1ytubRKLoiH7MO5zGbidSLyK7D9afk8UDCE0m1Kf3FIiO6qkfBmqqqUHSLiO01uLrwcRaJCuT7CvIU0HhbGfXkdC/K9YQE2nANkJA4zDkj7UjW6cld698bdX+kg0AUpg8lqsGlOEjBUA6B41bg7JYY7Dxs0oXD3V1eSafTiw8//HDPsizZxtOnILKjdzYIgmXM4Kuvvjqmra1t7KZVL87q3LrwknR8azIWr7JJ7kGSpxCLOrnEWCI7UZOErjwDDWE9THiVIkgUpiiojyHCRAZTCfk4qMq3oYjIgoGgdZhGmHA9lC5KGzAp+KqIYQR1jRQAAy1ZTxeW5+UgWz0KVlfXMtAJcDUkrGrXFIitsrwbdm3R/fWib00FNdNSMZo/TJZermxkUETFYpY9RnGBYWAnGUA4G5TBj6oyuPGLgWGnk6txh9+/c2yvB4cNG7bq0EMPXV3G8v7UN+npWv3UDRym73/uuecmZDKZURs+evSSeH7V513XG+q6SZKMgYjIdpzpCzEmWcouY2EEHeYmxMzVNJQO/8rhdEYwFK42qn+gnNRVTIScvJXvXeIWYwI+HUV1/Z1JfDYSNyJOk9yGESJpJQuFi9P56pGwum6EltWFiZEmoI1AMVmXZ76OEKyqzeSfA8uGsatA+g2Lu7QbCm78JTM7gYY83ldigYEfoGTR51XgmNUXLV5eU9XaZNuIB3bbdeqjHR0dCwdF3/JX3iAIlj9WpCVWt7Msa3Sha9m0Tate/q9YYeOBpLwn+hFiGn/HIYXeiSsNY4ZE/GNimMg0Q9J3ITBK8cUk8asMjoIaSk7Yku5Q8rUjbsBCXKJJGOTMUMFEh6c8ihEaj5HIUaEQGEFKDWOphSbAFADyqWGwesjosDgsCJ6CToIqhnHY3C7EeItFwbHGCsgJkT8sYZoMH+QqBLPjHQqtH1f5UahkOkAa3iglReV6QOISw3z/MGY4l/gIGmvembLTPjclEol1Q4cO3fJJKH5Uaj315e+l1mZfnusT1dfzzz9fVygUJi/74IkLqwpLDnaga0oslhTJF7B4EwIhcaURYjLzI+T+hILBMFcXoTvEbDQ4NQwQ8S3+xtiIbwUV6qhUxTajwdUm4Hx65ms1skWCW2mepOUhHU5C87ycFMMcsYxKEC3Biog+sVuc14vXwOqR4wMML2X4EKdXr6N8sbeypcmhTwY3vYeiWV8kQwd3WVJ0fRw0mcjLdX9yHWCvy4ZYpvrFKUMOvM7zvIXJZLLlk5z4tLIZqqz1IAhWNl5Ka8xevW3bNsxgPSPb8PjXC12rT7YcZxiW+eTGEq4XJPpDwvxUMVkwQ9nhmtFGztC4qEwBTZ4yrbKdLMVKIqKMESF2p60AYwZlydzBE7uGHGAMK4l/FdbKqYOez6khq3k3AWtG76bkCxQGDdWyoXQkMDdyVWvMUENJGgscCKyyK0sI5MKop7gNltT5keNl5sc/B2JvkA+QFUFHUMwA2B2p9+q8ne8bN3rifNu2Fw6CXy82cQ9duXp3xk/g0agvfPbZZ0d3NL4xc+Pqt36TdhtGIRCinpAbSpDZOehC42KJzxgFSU1MptjHkYyL0JplWQnJ47vd4DQtA6ICqmwC9N8NPnkCS1AHxeolM3tlCHzC0yojkQaDHIvAh3yuK3SoZ9uwZufpoqZIVA7EaPGXdqmCmlltKdz2NF0jzxMo/nIrcsgqLpXElNMhSIYNhnf0j/y9ZO0N3F5Y7V+R+IBGgXheAbytyeZdh0+9qM4dtXjo0KELDzzwwLZBq2/vAWWQCfZ+DEUPL7zwwrBMJjMu0zz/s+tWLfxtfWJL2nFjcSzYxJO1Ep9CYjXGIk8oMmMFAO5iw7iecC2hn0VSBoOrDWshPc8CdONMUsE3E0Pkd6A7W3Pww+p4Wt7C8MKpbCmhL6IsAsvTgJC5epe9Qs/oMNMrLf6G/P7KfPKHrL4GJ2d6PdzcS++AM0DxtQaGSvgbzyPJdH801JGCIHd9AfBz3tZEx9iRky8dYY1/FwDWHnfccRv7cNl+6ruqbOV+6oervAF44403Rm/ZsmXEhlXzT8i1Lf5Wym3cJebYCVK9TvIp5A7CpPg7OlnzDNUc+5SwOhUMGVwygDQAn7jUaJYYAGjgPEc2Nk/tz8PsQqxROrLMFaTwwoIHeawmJw2nzBXx/boJ+0KBJHuI8usr7vpS3kyVboXARBM1EIgL8tpqzDAATSmxAUXFUPgb1/8VY38Ifn5HYmM6P+zRcTXT/uq6bsPxxx+/qvQVD7aodATKXMKVdjvY3vd9+8UXXxyRz+eHL1v4z68nCksPd/ythyRcn5byDIEh4hmrhsd8C0kxeDJDLMu1bkghP5l8CuXoE3mKo8AyqGpHa5yEX8aFYgRH+VhZB0cxpOCzanklXHc3TNgPcpBTLoSLt9HeOOx8vIFsHmc4L6y3omcJTDVRlzcRAMhwkP7RGGAIFNlRnAlS0z1NbyXFZcvMjxs+3Hzq305H+t0pw/e/1bKsjatWrdp0/vnnq4MxuMX6bAQGQbDPhtLcERaDT6VSacuydl6+5I2vVsGSg+x84xHJmEfAUM5eTVSEPPECBz5SCB6txVjQiYrSuMdpiBljZByMFOuwZDSRlXtsA1skwwyLN4WCGmtiWBXiK4NPXjmLiCR8LdAchZEvCRg377o/ZAgIBiAVPrUGspyt8XQTzPVFoZwG3Z+ClRo4B6BpAj2ZHMoM0Gzw0EGQGz6I+JsDiHnpt5z2mrcnDJn2gO/7H40YMaL1kEMOCStN+3nNftq6L2f9ftrGpF/ud8GCBbFsNutu3rx5WnPj8v26t7793Zi1ZZ+qWIa40dAY2oDx8feBvpBp+BiDJLyRVLnDRA7clYYxQCz+g/uTE0Kme6JCncYGQ8iiOWaL0YimfaFFpFhdaV1lUiu5glfDhAOgG7IUZUh/oQASqTcZDNV7NIXRKZehRXIE7I/1o0d2yDHAkhM0ZYa08BLFYonxCQNIkOqKA6DXZYHdWbW43h37pyHxUQt8319QXV3dPWvWLBqCM/jq9xEYBMF+H+LwCebNm1fd3d09MZ9p2nnxe3P+uza2aUhVohsdrrEInlrbROQopMlaA4syA0VuOBEs0KQ7lMXmgD3yHrRw35CTsmCcEvFUNXLaMiKYhA69WCc5r6TvKne4t044ELrsbGRkr9IPA0mK/LT6m9mwwTGVZpiWIzXk/kziL8E1rhOUq7/xSBItzlc2gOiuLniR+VYbco2xzukT9/9GlV29wfO8ZSeeeGJzueMz2K7vRmAQBPtuLCvu6fXXXx/W1NQ0PN/VNXTruse+3N7aeGZtojlp2W7SceM2iShR2KGUnUZywCbYJGeoMQGiMDGrWVkEEEoAJ7NFflPFxOHgxhEdGPNj2WnkQalksSEIdtrIBPUeuLxKWbOs45P7D9z9FMtKEKzLu9XF3yhdHzeNkPYG0ZcxvyDJAW2DVl7x14J8oSXWWh0b8tAYd9oj9fX1jfF4vOHQQw9tqHjxDB7QZyNQybrss5MOdqSOAPoZvvDCC+O6urpqCh3v775p7cL/jEHDZAc6xqOoTELwSJhd4EpDJk7RH3IGqP7lRhWKceF0XQrIaTpF8psiBUeIxCSQn9VJLqLz44tNxh0TcOF3zeMPhA5XE6GFwYNdtdHZuQjohehhMA86M1RAVPP/ky3FiqFDMnxw/R+CYKHL8a2uqoVOe/r/dh+31z2xWGxLa2vrysH43oGBBIMgODDmQVzFq6++WtPR0VFfKBR2XvL+3O9Xuxt2tr3GKY6VGYmGFOJOgyIzB0Xu3SIBIsE6xb1GcsLmma85vunAp+Oc0a+QipO0bgn9P8gOYBCNezDG28btDx1xaqmOXKQhUJTsKCWsz4HrC7fi8oAPswGEx/QSHsgtvdzKq1l9CTB6PljdyZV2Z2pRbnNy5Z577nmf7/ubhg0b1jRo7OjBgujHQwZBsB8HtzddY6H4lpaWRE1NTW1DQ8OBuebXZ3Z1bPpq0t5S59pYFQ8BkTpdW/gXDSvMchwwxIAtCkangWOIIYZAL0BFnjZfAF9JS7FheZlWXCDhCixtHTcD2pPMyhoOey57aFU/PybKSkcrYXJUpUhfxZycebYXFtVBmrOi5oUutzsdq3mm0Jj+aHhq7D9ra2vfsyyrM51Od82cOTMIkC77DgYb9vcIDIJgf49wL/vHxK4HHHBAzLKsnZqbm/fIZ1vHeq1vHNjWsuW8tNsAtk0NAdzxmkai8Gw06FpDLcc8/b8Qj0NgKFs1gdUU4RmmqV4r7GpSPuvj4rsMMMWGpnXsftCWMufBL3fRUvWdXDREttGosrEMfmqaq4D5YXdExyeDIIa0dTqQSqaeSVn1CxIto94aOXLkIszosmXLlsLpp5+eGwxt6+Um6OfDy11P/XwZg91XMgIvvPDC7plMZkiuddG4VSvevtzxW6ZVOdtsx87almXb3EhC/Ql5VmeVFco6RaoqNKTo0vSI9Bq5/2FwxVG1QHiLYJER8610q/rn4Ke2MXtDW7WrNBexwMqq1dBZhJgEYi6jdpKHoAaGcviaMIDw46W/PLVVAbxcq1OA7vjK8btMuKEut/NS13WbjjnmmA8HAa+SlTww2g6C4MCYhx5dxZw5c2oBYITv+zW5XGdN28ZXjm5uajg76bZUxWFbPQC4hPCZKt9x9khwrUSSBmmViAQPHCApLmov9QuD1FzyfttH7QWttQlju2joJBxNwTxFvFXS7AftlAgOOcJDJDzwPcg7bV5brDu3zemaNHbKL2tiwxbH4/E2x3E2DhYvKjmdA7rBIAgO6Omp7OKefPLJXWKxWJXv+0MWfvDWGbHC+n2SdkOt6zePsPz2USRHoQA/NaJEcbFhjE8ihwJIpZ8i/AlVVlnZHQStO0ZOh7b6lJE3qiDIY3s106/AOIOhgzM/GTM152aM4LAL8dV+t9vst8c+mjpmxu8KhUKL4zjdqVSq88gjj1zf03sbPG5gjcAgCA6s+eiTq8Hs1/F4vDqTySRt23abm5s/07Bx+VFpZ92YBGweme1uOTjmdBUVmwXBC8UmB4YSRc/Hrpz+qpuYg9tS8xVG+6y0D9sD2obXRNYyD44MOfoxH+goK6+ZARY6HXRl6axKpF7xWmON+ebYxokTJ85JJpMrU6lUxvO89sG8fX2yPAdcJ4MgOOCmpG8vCH0QH3nkkfSQIUMcz/Mcx3FGLVq06OC43TyqqrBiYlfntoNzuez0hNMFrt1J45J7EYXCr17VA5aZv0q69c4hk6Ft5FDxjfDj09M7lHJ21vP3EZ9GC7x2G5xCYklNVd08q7V6c6HbbrQsq2ny5MlvMj8+b8SIEflBd5a+XY8DsbdBEByIs9KP14TZbV5++WWSfSGfz6fb29t37e7uHgYAadu2062Ni6Zv2rTh8rjTDXGnC+J2F8TsTnCtDsCqjbRUgJa9hpG/YsBnXGi6n5903x21E6BtzEiVCfLkUvtmGAAAAepJREFUDyS1lSwGy6pAqTRl1oZCtw2Yit7rtGDosCF3Dqka/o6brW0oFAqdmJI+Ho8v6+rqah0xYkRhy5Yt/sKFC/3Zs2cXyfLQj5Mz2PV2GYFBENwuwz5wT/rKK68gKCYsy0rm8/lkLperQgPLpk2bpmxYu3h23Ol2km6X7VidTtzpsl2r27Ig7+L/NuTAsqSMNLrPYSkLiZTKqrN6Z2gbN1Y1JgtDBVFHer5ne+iv7edt389avtdle4Uu28t3WoXddt39oqE1o9YVCoWcbdvtrut2V1VVdX7+859fNWjBHbjrb3tc2SAIbo9R38HOiSL1Sy+9NCafz8cLhUIcABK5XA5Nt1hd3v3oo4++0NzcPMsm3jkFx7FyjmvnXMfKO7aVw8+2Y3muY+dsy8rbtp91bMjZADnbgrwF4BQKvgM+OAUAt+CB7XvpeKyjanyX5dleIYeAZ+W9DHh+3srlMwWvtrr++SlTpsy1LAvDVTzf9/OO4+SSyWTW87yc67rZQePFDrbQttPlDoLgdhr4T8pp58+fX5XL5XbO5XIxx3HsTCYT932fgCOCZD6fd13XdXzfj+fzefw+9ELkRDGdIqjj5/N5LF3qI7DhP46D3eS9WCyWwe/i8XjGcZxsNpvdOGis+KSspO13H/8fNURVzOsuY/cAAAAASUVORK5CYII="/>
          <p:cNvSpPr>
            <a:spLocks noChangeAspect="1" noChangeArrowheads="1"/>
          </p:cNvSpPr>
          <p:nvPr/>
        </p:nvSpPr>
        <p:spPr bwMode="auto">
          <a:xfrm>
            <a:off x="155575" y="-1927225"/>
            <a:ext cx="3048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ata:image/png;base64,iVBORw0KGgoAAAANSUhEUgAAAUEAAAFACAYAAAAiUs6UAAAAAXNSR0IArs4c6QAAIABJREFUeF7snQe4HVW5998pu51e0xMghdAFpSMlSCCJlHvV4PVTFPB+WLFeFVA0GgVELlK8FhQVr6gXvZ9dBCmCgKFIR6WFENKTc3L62W1mvuddbdZas2b27HNOCuTsJ3nOOXvPzJ6y5jf/ty4LJl+TZyDdGbBuueUWGxft7u628Odzzz1nveENbyBrr1692po+ffq0devWTQmCIO95nhsEQc6yLPxp43/XdWGK/eSU49u++0U7ANuyfNcDpwQBBGBZAd2NACAILMsCy4bAtsB3wAocC4KMZfn5wIfAgqAXbGsrAGwKAvsVPwhesix3rWO7LxcrmTX5ZRvWWmJ76Q5ucqk99wyQwTz5mjwD8hm45ZZbnEKhkGtqarJHR0dt3/cdy7Jy27ZtO2jr1q1zHcfJIegsy8rbtu0AQM61R3MOFHObN/dcYFkV17U9cCwPHLsCNlTAtsKfx81eA4WsW/ukB0hH/gogCACmNhdXW5bnWOA5juU7tlUl/y0A3ybveTnL9rLgW+sDy3khsNyngiDz96rV9Pee/tJjs89eN1r7iyeX2JPOwCQE96SrbTjWZ555Jjs6Olro6+tzS6VSxvO8bLFYbF2/fv0xw8PDBzqOk8/YxZaC09vqVbbP9yuDC7L2CNhWFRy7SgBnWR6QgYTyjXyHxf9Fv9Gy4NDpw9CYqwVBij8EX8hB9p4ERroMBSS+cm61v5CpDjlW2cnYFcexKq4NvpV1KpZjVZsDy13nB87jPuT+ZjvWg26h8oD1xm2De/gw2KMPfxKCe+Dl//3vfz/Ntu38tm3bWm3bbn3ppZfOqFar+zsO5PJ2X3POHihYweAsJxjqyNiD4NplATmGOHrWYqFHIchf/FfkFP5+yPRRaM6jgCQIY+/KF8IAQOVjWSFSCPJtkV+FgqRwxM+zrjeUcfyia5WcrF1xXLtabnCLZceqdPvgvuxbuVUZf/jOkl99IP/m0nN74LDYYw95EoJ7wKX/wx/+kGtsbJyxbdu2ruHh4Y4gCLrXvPj4FwvuUDbvDmXsYKg9aw9lM9YQAxtTchLkLCr1BNy48lOgqChAFYTyaT5o6gi0FjgE012AEHTS8gZzmX/Kl9d/ckBaEHiu5RX9IICcW7S6Goc22OBZTlDuCCyoeFbhfico3epUS3dapxdXp9vLyaVejWdgEoKvxquWYp9vv/32GYODgzOHh4e7bdvu2LTuqbP80uYzCk6P0+D2WMSPRskG4idYKO4ICAXcCAgl85Z9Jn8u7460Jn1bUYT0jwOmjEBbA4mx1P+S7GPdX6gDMFSEslpkvxOAhkoRoYjLIxQzdgnaG0Y3NmRKRReKUwJwtvuWe1vGH/k1LBn5o2WBX/+OT66xu56BSQjurlcm5X5hEAMAnO7ubnvz5s0H9/b2LnAcpx2qvV29W174VMHtayw4PZB1RgjshO9O/p2SUPjzZNUX8fUxsPGlddDJUI07hP2njELHGCFIDGHZT0gMau29GIUo1CT7XFGJsgntc0BSSDa6I8WOhpGNjl0qZK1Spw/2HZbl/qoYTPtt45J/bEx5qSYX203PwCQEd9MLk7RbK1assE855ZTGDRs25Mvl8t4bN2482XWq0+3KKwdUS72LG9ztkLd7qcJDuPH/XNEpAFRVnhzYoLyTTGBJBfL9EzCMjCSmKjWXH0Jlv+5R6GqqrQQVz58GPvn86KayWI/5A5VzaQIgC67gcmRbyjJcLfrg+wG0FUY3NbijgQ0Vq+AOdwaW83BgNf5vrz3vV1NPuW/SbH4V3k+TEHwVXbT77ruvuVKpNK5du3ZKX1/f0dXBZ89qyGzv8r3+1+Xt7TlMSUkNPQmEOux0NSeDkNu3Og/FQDKAUj/F+3YVYUqTJUIi8aGRuIsjRYklOBpVohJeDlWjDE76exhhjoKQR6BxGfofAt9vzpU355zhrG1VrZbMYLMH2Ucr0PrT9f6inyxY9gPMY5x8vQrOwCQEd/OLhCksmzZt6sb/1Wp11oY1D13SnNkyJW9v7rJhtNUWSs8W/jzF7JXUH4ebksai+PjkYAZTcuz8qCCkb0b8f+Gb4qziMpxTfLDN7yrB1OZQS0bsWz01ptY1ItZwVCoqoOOf85Rs2bdogiD5ztBnSNVh+DeHIf+Zc6oDTZkBK+uUoSkz3OBBw+1lP3ND47INv6q1+5Of79ozMAnBXXv+Y7/9zjvvnNnf3981ODg4Y8vG594K5bVnNrlbcjm7tyUEHzV1hfojgQ3dvA3fkxVeCDUVdroKVGBnSHvhQRT9QKIDi+PQgnmdRZjWknLoMVglWMOKioucUMU/SD+NqsCY97ivUQMg34ZQjPxz6ksMsna52J4fGGnMDFcty4dS0HZzIdh6vbW0uGY3HW579G6lHIl79DnaqQf/61//GqO6+/u+P+Pl5//yw5bcVqvR2WK5dpXADgGom7zU58eDGxyCYZoLBVnUt6e8J2m7SI6fHhHWFwhEQNmQ8xd9a257Caa31nlaEYa4HxHzVtqOAXhcZWqrSbmEamBFNqmNaTaSv1D+XAci+g+DwA9yThGmN/WvzVjD06qQf8CG0f90l4z8vs6jn1x8B56BSQjuwJObZtOPPPJIZvXq1e7mzZunOY5zTFB86fDKyNp35e1t3XlnUAWeFOAQio+lsPC/uZIzKT2eCmNSd7pPTzF1lZQ/tqQ2cvifwr+X4Bvcu70MM1uTtZ167vhWpaSYpNWFesQdd8CyeBAG/ZDh/gcBeXJQu55sz0JwAQBmyxC/H/3b98EPPAZOn5U384Ru5iMUlSuh35Cbyr7vg2NVS9Obe3ozVjlnQTDqW9nr1vqLv71g2c0DacbJ5DI77gxMQnDHndvELWMCs23bjdu2bdt/3SvPLW9x18x3/c0Hu0HvHNuywbI11SebugJ8Uk6fnM8nKzct54/vFE99UYDI/tAjxKZ1ks3f+ERpXG+vtjLMaqM4klmm/208gRFJx/llU+ARqNHfBfDkDWlqMdxcfJoNV4f0J1F4EPgIRQ98vwqBXyXfIAdYKAARojyoQqPL+F5nfqA3nyn6BWeoyYPGG7cHB9/wSvdX/3H44YdXdtFw3KO/dhKCO/ny33333W5/f//0bdu27dO35bF/b7TWHuYE2w/KOGXiz1P9fXqwQ0tmNoAvTHxWiGYoe5Pre7VKEConxZmJ/GYWg3pmdOyZndNWhtlt9ShBbVOEXBaA7YJluRR4BuVprDKRosCMXCGIedBEfJ0ERgmeUTMZYecRGAYBQhF/x/eiqjB8z4fW/MjWnD3qNrt9LVW75XcDwZxru05b9efJDjg796achOBOPN+/+MUvFvT29u5V7n/qbU715TfnrA3TLMt2KfwQeNg/ilZokJ9acnOcqRtWdETL2mSA6aVvfHvyKVCAF4FdssJTFKP4g22E+/QAYHZrGea014JgzOcEei5YtmtWevx7jf7BMOxMVCI55zbbDj9y+pN8zmDLAYtgAywWISoQ9w/VHX2PmM1c9eEvfhV8AkOEYllRhLo6dO1KqTkzUG3P9dlVyD84Ant/rWPpI3/YiUNzj/6qSQjuhMv/y1/+cu+enp6D7eJTRw73vfSxZndDHizHFaCTE5oT/H5MzhGRlgy+kF56MrPRDDbBLrSTDYpQVYp8UVO+n1I3x7Y0q7UMe3XUgiBbmMDTIdADO0P9djWvmdyAgZnHYIMF6BukfyvKMaEGmQKR74sIsyh2vDCDCRA9CDxUhGgy409UgwjDCvhemarEiEKkprJteeWWTL/VUegv+pB7omxPXdl06tO31zzcyQXGdQYmITiu0xe/chAE1re//e3uXC53DIw8dsxI/5oPNjibmm2bKj4e5Y1Nd5HqeqM1vgw7JFAshzDUyLDCMVEWJ61Ldj9q2yqDIsksNktIOXbMtq96/ma2lmFvCYIIBTlow81Ny8kS1QdQT7MFnjFI1SICNDTtw4Ro5crpqjGpMYO0Yti8RiQfSsDE/aC+w8CrCCj6qAoJDPE9jLmoZjP+jf878n2jHfn+atUqPOIH+c8WlqxZNWkm75ibdRKCE3xeMeDxwgsvtOTz+WOqg4+d6VRfPjkTbN0H4UeBR/189Kdk/vL8vhg/nxysqAk+U0qLkgetXnZZHaomrbTcOP2A8mme0VyBfToTehAQcxcBmB5+BJwkIJIBi/R51cvyjOnU1PTVpSXbljCZ0cwVEWZuPtMjElFk+hfxBVKZyKtQPAAMiKAJjVjkfsNKGXy/GKpDEoGWfIjkbx+mNG7vbXb7G6p2y5/6y22XvjL9pr9PBlAm9qadhOAEnU+s7HjggQemlMvlAyoDj7+/yVm70PZ7DwgjvTTiK+p4tdQW6v/jOYB0p8L3mF6L9O+L8wHKQY9Q+QnA1VJ3CvBi6SfOnBhEPI+vRunctOYKzDNBkJi9XP2ZLkyyn5CqxujLHCBh0BJqmKXSEFNZA6gcOK6hEiPRZqW3YRUgqBIoor8QVSF4FfAqw+B7ozSYYoAhmtNTm7ZvbXL6OovQ+aMt/kEX7/PmP2yaoKG7x29mEoLjHALYzOCwww6btmHDhn2L2x/+QKO97g0u9M61LduyhPpjClAEO6TKDuYDJF4+xbwNk50VFWjo6ad+zqCns08xm9UPI8EQg3MvzkQ2nb74QYWfBDC1qQLzuyQliPtmZykAuTEdkwpDt8BeRDFmDIqxdj4h2TyJLtN0Gp4sqGJW9i2y70wBRL4NegiGCLPIY+QRZQ/8ygh4pQHwq8M0iIJAJMqStvfCvx27Uu0qbO9rdAcaijD1qodyN65ctGgRzc+ZfI35DExCcMynDuD++++f8uyzz84f7n30bU75uXcWnN52C+wMwi9Md4kqQKHyBAC56tPz/tQqEIE3TRHK79dUe0I8mhVeGthFB432TsKowo+mNFZgfjeDIMmJzNdl+tJACcKPKb+43EHl2jI0ER8h8xVK3svYdBqxDQMQSZCGRZkF69CMZTY2K6cLmzOEQOQVJkKPkl6GFfBRFZYGwKsMSQEUVIgUhgBetcEdKbXlB4azVnl4EPZa2b7kiR+MYxjv8atOQnCMQwDTXQb7eo7oWX/nDe25NTnbAlcOekR8fiz1hVq8TAkmmbyGfn8Udgn5fYaGp1w5RdQeF1MhNZUzEfEayhJMKrIweBejZ1Rbt7uhDPtOoT48y2nQludbjJq+NFCM8MuN4aohODGfUDeZTXCjmxdgJOYxghP3jbosRAYN3xNF8AktKPyNQhSSyhOMEONPCjeWWyOaQGBkGWHolfrAKyMMaUSZB1FYWk61ye2Hroa+AQ8KD+fcvg9ap0x2wB7DwNACeWPZwh60DkZ8b7vttvY1a9Yc54w8dIo3uvb9OXcgKwIerMqDAJDn+8kBDykVRgGaMFW1ul8qGcNGqOJcSyBMDIKoai/yxDOZyPKcH9G4SLQQeAyPUQLBqS5YTj4yegzlwSGunSxYFqbJ6C/NiFWC0XgtEGBsPa0G2YBaCkCMSBPFSU3lqNiMzoQneCjZwwyxyvpcKDLSMiAi6DDXkFej0MBIUC2CV9pOzGTfqyjRZAJF3/NntW5bm7P69ypC+2W/H/j6F84++2yMwky+Up6BMQzhlFt+jS32yCOPNKxatWqWX95wlj369IUNzsbZIuIrzF818iurPjnNRai5COBUuMWqvrGATwtWxJm9icouxWgRi8QFR4IAupsBFk5D/x99FJhfEp7IQyWnmMwx/RTUTdkYKUblZ4KY9q08gEH8jKRZN4OhWZGqa4dApOoxPCZRuqdN/kRgR2nLfnJFij8RbhUIPIRihUSWvcog+JUh8CojNKLM/ITcX9iQGRlqz/ePOJY/VPK7Prp539/+acGCBaXX2G24Qw4nxbDeId/7qtrot771rZkAcGS17/6PNNgvHWRDpUsHoFzypnR5kVNeJFNWtMBK6O5CL05U9UXeJ4spBq/yt4qaUB0agVfDnycuXI0IcNwFtp0sdDVZsLA7BEe8AYzHhSZzIQGWQn9JX2kBYI4hmrDGlyFwgkESYvJKkWEtEmz6Jgo5TMSm+YhhZFnNSZSjxoo65E0aeLNWUn2CgpDXI1dJBNnHZGtUg+UR8KsIwhKDIfcX0vzCrsL2gSa3P1+xO3/2gHPDRxYvXtz/qrrZdsHOTkIw4aRjJ+cnn3zywEz52ZP90WcvyFg9e1H48QYHhrQXYyv7MNJLgSS3vpJMXv6+IQIsQGZIelYgZzRxTTnRqqnMT0OcyayfptoDJ7oEAtBxstCWL8PCqSlGO/cZGgIf8tqKViProM8wmicoIKaYy5gaE8LP+FV6MjWJKOP2EXz0e1Kby8J3yB8CUkdrXRmSnEI0k7H0Dsv1KhBUR6BaHoQAIVjFPEP8WRIRZFSGVlCBznxff3N2eGjQmn/x47mv/XzRokXFFGd8j1yk9ljeA08LNjlYs2bN/sPDw/sH/X++uMl5eYFlWY005SXs8EIDHBIIpTw/Y91vHPxM0V5jJUioDGuCL8K4GtCroexSBUBUyamMHNvJgEPgBNCaK8N+NSFogeU21jf6MPKLZnPaF8KPlOJp7WzYGxGwkcgydqrBDjUqhuW/xXoEkCyYwhZXzePQBCbVJdwnqMMQd4/UILOAijdMAyeoCj0EYRH8almYyTSA4gct2b5Se64PylbHLT/f+Pn3nXfeeZMgNIyNSQgaTsr3vve9Nw1tfuADWVh7ZsHtd3nOn2h0oCc967W/mgkrKz/CCcUXmNz0IBSF0eVU5uidYMzQM8FTPwWaYR1+jB+oLq9UuLFtF1w3L1ZtYRBMcBuC5aIJLFWM8O+O+0b041nRQEu4uObbiyRl8wNjy2lqEQMlll7BwvP9hDKkUf9AUqEqSKPqT0kjlFp1kTZd5G/e25DKTRpU8QBQBVaZj7AyQIImWJ7HzWSsRUYYWlAJpjb09OTc0pAVVM/JLB28L9VF24MWmoQgu9g4deXq1aubmpqaTsuN3HaB7W18k2M7YBPg2ewnlrmh/0fq8qI0PNCjuZoZHJP2wsEYAioh+qsrRIlqsq9QHsO1ghVG6KUAXs3BQ7O/wXUK5LzxV3OmBAdMVxGu3HMIKNYsIZRpSRS0qQIkDVFZyglRU4o+Y1+B/kKWlqNUhjDFxtNgBLIzJKk6AlPCTJZojXCMxE/UMj0TDJXcxCQzmfUmxGoT2qKLHSdWnWA+oV8Cr9hPgiekYhkjypVRkVaDMJzWtHVro9PfVrJmXPNg9oZLJpOs1Wf7HsR886Hecsst2e3btx803Pvse9qcx99o+YOvtx1H6u0nm8Bh+gsNgGjlbQx0NBqs+f5MPr9IKRyDQ0ytr9wVJgIviUrkV4PUig2GpFB4Ckz5XV3DjOZ+QPnMN2WKcOD0mCk3ESyR3EG2NvlOjJjSHDtKHh+ApNqgatRIpIOJVKbEBVk0JQgZGlwhJjB+PzdtmT9Q8iNGABgtRlYWiQ2SEHCHnWr09BqqArF6BIMm2JgB65KrxBwmyhFN5GKvUIMe8RliowaqCh0oIgx7Hdt5dkvlde+Zdfrtqy0Lpyjcs181H+av9dPzgx/8ID8wMHCMXXz8A3nv+bNcp5wlwQ+54UGS+ctgQ5DHlE8kBUaYx6ZIb+3kZ6HwFK5Fzd04xRcLPsPFjR0QdUSDhYi0bHAyDZpXDKDBLcJBMxkEdfgi0EQlCIcd7+EXbboQ2Dla+kagSPPsQvVInGn0TwJAhCWHGReG/IilnyIhmyVGiyNAxcmVIW6Ht+Zi6+rQnUAYikauEihpwnUVgmoZguooK7OrkCRrVIhcEaKJTGuSiYqsdhe2DTY4w9liZsFHmk95+KY9HYR7NAR/+MMfzuvt7T2koXLfB3LByydatpvVI796s1Nd/VHBxxqh8t9jkp/pvciRFoWfDjHdvJVhGOmAFZsHGIWlzj6hGnnyXcKTr+aAkfbDcXNg88CDtM2CMwIHzzR0iGENU6nSQ4GiQ4/6yMR/TICWt6/48TRhKMNVmMpcTVL1TeuJc7Qkj5JTspkcpji5EpRginOVcL8gD4YYIyV8c2ZTWco2DC15pgyZN1CpQJFrkwOvCIGHgRKWWkOiyAPglQbBr47S/6zjNarCpuxAqTu/zR+1pt7YvOSFC1/rYifp+GqO6dfqyfn2t799eHV0w2IYfvTTTe7mJsu2adkbV4AsAVrp+iL8fwx8Gvw45DhU9J/0toqBX2ICNLshdZ5p64SiKhl8aaEXGRy8nCOFKkR15mb0kjg6mgr2CBw8i0GQJMVhdxWP+vX0bZOIKQef1CsAzVSSP2h60UmShDLkUWBqTwo6ytAh7xMAcv8fHj0DHsk5ZM0d6Mlj+Zs0WkzTZPC6Mt+g/J6cqmNUhnTdkJlUR4emMN1f3qIrYiJL5jMxjasjLJKM+YUl0pgBYUiDKKMkgsyDJhm7VJ7WsLU/sDLPrct+8D0L3nTpi6/V+30SgtIZWL58uXPSSSedkKk+udgffv6inDNk8dw/EgSRqj9wXKMSVNSfFtkVSjCu+kMLZIh7XFpe1RzyPMCyYzBspyVf0BBUKcBHKR07HozQG+NdgekwmBbDt8lvcvw7Zw3DIbMskvdmoTlH9sslSossT8w21nZKmLfajihmswRSxSTmwQuu7FhZWoBRU5qULF6kiw1Pr2EfkLZaGNRhYCTnjucISkpQqEDexBWXD7tY0yuH6Ts8H5FBNHJ21FiOQCHfT96lmpwfVmbHQ0FkmYA2cPUr5MHiVzFijFAskxpkr4yqcAR8hKGoRfaCZrcPugqDmwecg9/bceq9e1xb/z1GCWLLq87Ozr3K5fIpLfDIYqfy4lts23KE+as0PTVHf0UZHIOJmvTM4aWXvjH9xxWEzKrYXMC0FSDa5TP9WVf+H0NCCqXH4SFDjmoYavKjLxDj6PKLRC69KmSD7fCGOZo5jKqOdkkhcNRfsuswYH0HKSi53zANrfXgB10nACyVs1mDVPoOUXUcyrxpAjGZJT8hlthJ6TGiJRdPpLYzENh51iORt+ySlCP5KsVuFgcRDZ5Ii3ITmU0PShoqsFQaohsxUIKmL3melMEvD5Jzir5BbNdVLffTRGvW1dr3PGjNbK90NvS4Q8Gsj902uPK/9qT64z0Cgtj44Ktf/epBjuOdni8/dGGTs2E6D36kMn9llad1fqYn0DQLHNN3hIlJOX7mwIhQhxEzWdWNeumtckENfkIlDjEG2CWjhn67bTvgkDw/ZrwR1YE3IZqzAWRhAI7YB1NaQsVFFCrpvmxQq7KvUjMp9biKCt00YOTLhDBCKIZdrfm1E4hXgysEeJKfkIDRgQCVJXa74f0OyU+5WzZPr+EBIiH31AeH2C25PpnBm31G+g4yM5/OdIfnekRM/IQPFr/UT9v6B1iHPATV4nbWoYZGjomfMDMw0pXvCUrQdkPjkjX/YVlWQvvves7t7r3sHgHByy+//A1NmY1nZyvPnJ+1B2ndr9z0gHR/iUl9qZEHSDliUH/jrQLRYMBhy5irjCpxEWOgZrzIY1GIkbEsbzk0eLkpjO8QH5SHyi6ETCbogyPnxvnzxnHDJJTXyXqr9jdIQExakcxUF0KQJFMTZYi+Rdbwgfc95J8RkxjzIHkDWTnX0KwKZcEYNZFFI39qDrNNYCld4BfZ/Mg0txD9gkEVTWWEZBEqI9vAQ1UoOlr7kLeLQ90NW0oB5O7+s/WD9y1ZsqS39vl6dS/xmofglVdeeVy788TZduXF8xzLpxMd6eVvpiAIB5sh8ku5p7W4kqAng5EuKiNsHMqvDnO3Fhj5sOX6RtOX0qiuf4g4GTRtfZajFhUTrr8djppnDppM6O2UoCBl/Sefg/jvTwIjU7w4vwnxVaIPkk0Gz4ImpDUXSQJH3yObA4XDkPgca8MwyUTmkWJiAjNVSFNjWBoNmsvER4hRZIQjNmUoQ3W0F6rFXrIc9xO6VmWoJdPrFHL+Uy/Z57zrgFO/9vyEXpfdbGP1j/Dd7ADidueRRx5pfeCBB45q8v7yVqu0+lzLcrMY+EgVAZZb3esQ1BKejSkvMvS0lJgQNmYTWflcJpWcsGFQcZELWSMAEjUjZXNvfBeZmIMkxYXtdCgSyVtOtReOnl9nXfD4dim6doxqTFaMCSAkkWVUd9wFwL5SVJVglxo2SRPJNeS+QjxH+DdXh7zzNeY+pvMXisX0dBoy9zEqPzLFE40ao0LEnMIAcwvL4Adl8Eb7oFLcRkHITGMy412up9ySH1m/1T7qnJmn3nr/RF+C3WV7r0kI3nLLLa0bN2482e+/99rWzMuzSfWHnADNlGAY/aVRYD3SK5KfdZWnR3ZNVR9GEDIqyMERpioj8JOuTJKqUz6rkednvtgTBz/inzRRhH8x+8yu9sAxC5p2l3uA7ocEHHP4RN9dBjsM/5DGEKa2XdoUn6LzjJRag2azgwnfTA3i38SU5nOn6FdNg6xIpwkPQVaFtJqE9i6k72OjVswbRDWIQETTeJQGTIrblMatCML23LZSW25gZMDa790dpz30u93rok3M3rzmIHjTTTd19vT0nJ4d/fOlDfaGeSoAE1pgRczfsO5Xn+g8NIfVTtACZAmlcCHswgBAeBHUlBh5e/rlVi5cigBHaJBrsizNONJtZh10tUaRTBU8xMo2OGZ+kzLXcJrd2GnLxARfElWilD5DI8jMHNYDwELd81ZcLG2GKEHmS8Sx6OQg4L5FNJdrqELdV8gXD0hTVgyIMN8hOQiM0pcAEIb4k/htR6Fa6gdvtAc81rQ1nAO5d7gt25vtD/Y+v33JUze/1uY/rjV8d9q4m4gv+slPfjJ1w4YNZzWV77goa/fs4xD1hy3SmRlMJj2Pm/oyruxNS31RVGEo6TgYKbjk92uZvao6VCApqURx74hfki+d+ukEXObazsPUl9Cq9MDR8xqIOt9tX2M0l7kYF6sL9YcJ0YZONDzJmig/LMvD9l55FlnmfsQCU4dmEznWV8jAh/Mb0xQa3sWamce5K7CDAAAgAElEQVQkeIKTwVNfIVaVeCXqIxSt/Fm5XWu2b7Aju7VxxNrrQ81L/v7t3fa6jWHHJuDuGMO37oBVvvOd78wZHR1dXBj97Rez1sBM2gCBdX9JWQUS1v7KFSEJQRBu8qYIfKiQlJCmXQF5uXrAF72QY7i0stkqrx51II7rClqVXjhqXgHwIfWqexngaFaIutkqHaky4518DjC1JkNbdpE0mwLYJNDC+iRi7TOvqpEdgWzTQv1pfkkSnUdFKIImVFiShGsWPKEwLJE5kD00i1EVoiJk8yBjyV1LZmCwM78lM+jPurRt2T+vetVdu5gdHsOdsvsd+nXXXTevUqmc3FL6zRWuM9oR+v+k7i+JZXBStxdDr7848zd8X9JvprxASdGFZmkY6RAXwZDXJ852zfSXMV7KOPDtwMtsVbfDkfvkwHUM9cM78HsndNMRyWd2h9LvjAcindAJ1R82a2VKz3IhIHMi4/v4O6pmNJddWsGCOZj6hFOsq46uCmmgGGFXpg0WZBCyFCYst0MqYpAEJ3bCKT+JfxCBSHyH2HyBThjf4A6OTC1sDYZhxmUtS/552YSe0120sTHeObtobw1fe+211y4IvJHFzaXfXO7YXoucAsN7AZKZ33gXaFIKR7P+aXNT/pnWCCGhCzRlmowzU3cYtrOG5eTDMCk/Camx7bBCccbt1DoupQ6+CVZ6tUYHQvCIvbOQcePmAKm1hd3k89Qmc1J6DYUk2RSrcSbwwxI58jem1GBbrzyA28jmaM4COI3Eb0gZy7dPEEf/kdQYDIjQJhFo6vJFw+RqahZjTiGThkQdkk7VxR6ojvaQMjsCQlZmh37CgjM0Oq1xszcYzL3uQeurl5122mnDu8kVGdNu1HHnjGn7O3SlFStW7NveXDqzuXL752zLaRUKkKs+Sf3x5Gih3mIByOCGP+TqEFnNaZFfgcPQFUiPOwGAieovJgVGZVWd8JtAn954L6pV7YPD93IhmzFNnznere/C9bUIs3lP4lShFElmzSFowjUFISo/0rUa+yFiOR9Rhsw8RkgazGMRqUeAedhFBs1i6hukTRrod5L3yXwmfN+wBrkI1aF14GHzBZwQHsvvWLdqBKELozC9cWNlAOZ9/fm2b6w49thjKWVfha9XLQQ/97nPLZzaOvSOFu/uj/hWrh39SyQJWq8GQZBxJShHgOPy/5hCpGosuR445JwU/IiUuelkTGiEUCO3j5E13TCrk5HpNjoxSyEE3zDHhVz2NQRBPT1Jn5xJOXXxIETYoQKkkz9RUxl/J3OT8ClEmb/QQjWIZjHWXaMqNEWQmUikAETQUfPYZ5M4UXWIie1UDRKDmfgLAzqp0+AaogTJlJ8eBSWPGiMIZzRtqGz3Fl79Yse1X3y1gvBVCcErr7xyQaP13Hua/Ic/4EMu9AFquYBKGyzZvJVaYsU2Qo3J/ZNVn2zK6matHCHm49+k/uIUYWQdKi3HRqExrja2L6u9llXth9fPtiGf43MP117nVbcEV1Vavrh6HHoeIZ/4CaPIEtNIug1GjxkYWfAkwIoTYiJjbiFViCTCrKtCFgQBDH5I1jNt1Y+dp9EELgtIyiDE5qwIQlSCqAppQrUMwhGY0bix2m8d8JWn85dftWjRoqFX27XazW6P2qfv6quvnp+DLWc0Vv74+QCybVz5cSVonAxJrwDR+wIqOYJMAzJzmKo9jj453aVGUwSJWTrolJOeFAxRso9jLpVu5u5k/17tKxZdwqoOwGGzAQq5OmaGG8sX7Q7raAGUdJFkVH0IPPSZypNN4e80WCJ8hVi/bDeAhVMSIAhJ0AT7Gsp+Qko+jP4S5SfVGPNqEjp1J3Xt0VSaUBF62Gxh+GViNmNLLqIcJRBmYBhmNG30+q3DPvuYc+m3X21zHb+qIHj99dfv45X7Tm0p/+9Vlp1tkn2AGOyQa4JVFYgg0ytC1ERnMQMcC5SIxi8Jic9R9RftgKIvo+g5Y4cYvkQCzeTARorFdxoL9Dxs+Y6XzHOE4OtmBdCYT5odbqft9c77IkMStq4MOYTE+yKdBoHIXSs8oowKELvV4KTvOYBMK52onvgKMbjCt8J+wZph9quSXM3zCUlnarnChAdZquAVe8Ab2QgeBk0qIxEQ5qwhmNm0IdgSHPb+aUvvu2HnndTxf9OrBoLf+ta3ZpbL5VObRn7yddsOwiAIywXEpGjiNolphqCWxMVMfq61yQqBJfkG2ZsRU5hcC7k5Ars4caCLBaCCSfMV3lVBDp3LOvS0e07ZeWmfLW8QDpnpQVNhB3SSGf89sWO3UBOEVKtFYYjJ1hnW+p/ftmyWPRIoQb+hA5BpBstpoqqQN2bgR4SAk1SgDkKfzGaHuYFYZYLNblmLLgye4ATv5V7wRrfQpGoNhGhaN7r95e78FtgcHPb2Gcv+8qsdeyInbuuvCgh+//vf7+7t7T2rufK7lVl7ZFqsApSDIKYWWFJEWDxUlQhwfS2xTKouzscX5w+MRnwTLu6uDnbwnZV/jmUsIgRneNDcsAdCUD5fkt8wehpNwRNs9opNGCQY4jYwUkzMYVSFAIHdCFamFcBtCDva4BcwCKqA5bmD+C5Nl6GmMLb0rwABI+4K+gKrw+CX+sArbSe/02k9ZdMYm7P2jrYX+kvr/GOW7bXk1lWvhhK73R6CN998c/umTZve1lC+66K8tWWuqAWWqkEifkDJB6g2QTApQK0hKiGb1ibL0BQ1PHGab5Ctzwd1nP9PPfEp6bazrpbJcSXvotmxlR6H/hAcPK0CLY07oZ1W+r3aNUsmptUkpdOg2YM5hDy45ECA8zujKmSpNFa2HcBGOLJmDCQCLE8uxV2HIQhJBQnJL6Q5h4GHidJYe4zRYmy4MAx+uZ/2IawMgocz3ZHocphQ3Z7tGWrMjvatzfz7ifuecsXqXXNi03/rzrqt0u+RtOR9993XvGrVqtNzpQc/3+is2c/h3WDqAKAc/aW/hykq8tSYlF1qAIT/JatGFW5p6oLN83pEIRhzinbWFZJN2/FCrtbV9ofhoKklaG3axe20au3nzvy8hipUrejwApEu2EQBskmeMFKcweYUTDHmumhiNUnAlqcikLYh8gZR8LGcQRFAocvR3oQV2oGmMgxBFbtT99IJ31mQhFSW+D54pPtMz1Ah661+KH/zmxYtWrRtZ57Ker9rZ91i9e4XWf7aa69dVu3/67Xt2Rfn82YI1BRWJ0QKK0KoguNBEb0qRJkjxNASn5q3UsCE2btR/1/yBEimYAjblHQeEk79rvD5jdfEJUdmchIaiOqPwIFTitBWDwS5D1XPxwOAX9yxHj561VOwdTuNfuKr/OBZNcfcyxtH4LqfvQh/fGALrN8yCoWcA3tNb4DFR3XDJ85ZAO3N0TzGvzzWA1f96Hl4evUAbNtehjnTC/DGQzthxfv2h6kd8dHu81Y8Cjff+gpkMzY88uOTYL+9m6P7V9NfqKXUyL5D3s8QFRum0LjNzE9og5WfTnMJMQ0GlaMhsZonUPusxI5cTRYlFknUGB2uDAPgZE2oCLGsroQgRLM4TJtBGCIIO3LbRnI59577re+ce9ppp22peUF20QK7LQS/9KUvHT+z6e9vg9ILH0EFSCHI2+IbWmIhvhCOej6gVv5G1V50TpAIAHkgjkpEcnl0ZSje04MciU1PU5zyFItMyHgZs+KLI6ZMb7qHuhuRvOmPwgHdI9De3BTBpuwjTYiPk81s7i3BhVc+Cb/688bI6SivOjNxZr1f3b0Rzvvi32B4lDV/1bYwZ1oD3PWd4wB/8tefHtwCZ35sFXh+9MTNndUID950IrQ2RcF5x0NbYdmFD5DNfP6C/eBz711Y+/LVSLbWlSEtu6ONFkgNMiZUO41gs7legtwMphYDmk+ogVBEjdEUxj6DonqEp9Qw09zDxGls0z9KkqnRJOZdZ2QQkoRqz4Ou/OYKZLtu+lvmmotOOeWUntoHvvOX2Fm3W11H9uUvf/nwaY0vvM0uPvUJ23EzaiAkbIUVlsJRqJnSYERUmMFMnSFOBpxaHSIDLi6ooU9fWVsBpjjdKRZJfTLjAhlRViVsUld3UQCYkJj0FZY/Cvt1DUNHi0ENJeyJfGp+dts6+PjVT0NPf9m4BoGg9ACTF3rome1w8vvug3IleR6hE17fBXd86zix6mH/52545sUByGdt+PmVR8HRB7fDV258Fq75CZ2u1wS4kaIHh77jLlizYQQOmNsMD//3SZBxU3bPqctE5m312QTyrDVX4DSA7TbQuVAybTSfEC8YqTDhh6aaxoE3yjUmLykOfYSo+IhfcJA2ZfBGoFraDl6xj/oN0TQmwRL63wpKMK2wwRvMHLjySfsL1+yOOYQTeculvjfjFsRZ4VauXHlAR+Hlcxq9xz9sWU4jpr7Yjq20xSKBEJ4KE5sIrQZBIm2yBBRVEEqtACUFKMtCqW4jtQKMOc1ysGHcZ0/bwLgjufH2cW0sJh+M5RdhYecgdLa2jOmon187BAedfZdY961vmgHrNo/Cg09vF+8JCMrfwK7XceffCw8/Q5dF8/TrnzwY3rFkFmzcWoT3fukxWPVUOLfQPd89Ho45pAPQdF7wL38i65x54nT4xZVHkt9RSXa/6fdQ9QI4bGErPPijk5Rj+sx1z8DXb36BuHBwW0cd1F7fMccGTkxBE8lcJn5CrDnGeuM82Bn6wAkyHTEgJJ+SZWj1CJuyU1KEpN0CAR2m0VSJKQwe7UxdHd1KfYWyWcwCJhlrGGY1rQ82Bce/bfqSW3+1u81it1tBcMWKFdPac1s+2ACPfdi1PVIPrE6NyVUgQjFUfok+QB7wSGiJT++NaJAjVgHKAOVDumblhzb25TNfy+6r77ahS9cd6NAN0fBLx2w1k/3AtA7pYPFvvwQLOwegq61V68evD0fziXn25SE45O13wcwpBbj+0wfDm984Df7lkw/CrfdvFjtdWnWmscjw4b9vh+PO/4tYDn15l5y/r/j7hVeG4bjz7oF5sxthwZwmOP+sveDE13fBnQ9thaXMpP3ku+bD5RceKNaZe+btBMJNBRd6//xm8f5jz/bDsefeQ8znD509l8B2TK+6FKHciAEntM+BFVgQOAhCer6DTDuQumM8vWLWu3DQUMjRKDIuEjGNSR4hNmLFUro+BsIRqIxuIfOW6BUlqAhbsz3F1tzQcBE6r7x61TuvWrFixW4zneduA8Fzzz03P2/vziUz8w9+BaB0gIgEx9QD83ZYpFJEaY0ld4hO2Rw1FoAGBWhKcjYCsMap3VFnvi5imRceU4xEdlLJQQzTXR+UYd+OPuhua1Vq/hP6RyhbeX7tMHzjf1bDlz90ADQ30HZcJgiavvrSb/0DrryJTp7m2BZsvG0JtLXUrmH+zT0b4W2ffoishz49NH3564C33QEIT9z/0ioakEFleOx598Djz/bD7GkFeOJnJxNIjvkVGzQxKUIKNOonpAnVFjgQWBmwcx0MhKgIMTqPDyk+/Sdbz0cliHXF7G8dhKzdFn6K1SNkKs8KttwaIu35CQSJbzEMlmBT16mF9dWcXR3dCMecOXvpH/885nMxwSvuqFux7t386le/uqjbvvM/HL9nEXaNjHSGTmqKakqMxj2IdIqJzwGU/XlyGETio6JoTP6/8GTuZPM3FfjGCTztJpQvcKqvl1aw/DLMb98OU9rb6h4nphUQPv/yyYc0JXgGW1S9Fqd/bBX8aRUNVL5u31Z46Ecnkt+VpQw0vuvhrbDkwzS4EacEEcg9d1MleNV/Pw+XfOPv5Pdff/1oWHrs1Ak5Vv7UMHtmtUYyco0w5g8CNmVFELZTOLodNGqM15b0JmRdG8icJDRgFAGhVGJHfYCsESvxERahWuojwRJuFiMQnaAIDc52yFhFyNqloGS1/bUpv/ZEaxFUJ+akjG8ruwUEr7nmmqOavPvOsysvnW/bboabwbw1luID5MDTfxrMXlMQhMNLgE7KGwxvhvj8P7FMbATYcErlKMFEnfG65VrcbZMwgAz+qLpiKvwu0tNbEIJtvTC1Q/aPmVDKT5buhYzu87/+hwrB4l/PkKzw8KSjX2/tJtr67qyTpsMNnz0Urvjhc/DrP28iaTJNDS4cfXAHXPj2uXDykd3iizZsLcLep99G/j79+Gnw/646ivw+NFqF7pP/QExe9Pf95cYTYPW6YcAgymjJg7efOgv+e+UbxneX6mvX8BOG8CK/hWqbTPOZIUESO9dJo8luOwUhKkKsOSbuCqYElfK9sP8gvu37NC2GdJUhcxlXwC9vJ1FjUlGCkzcFPmSDQSjYvWCDB6PVAmwvtsLU5sGnPKvwp/alz3xyYk/M2LY2Ubfk2L4dAL7zne/sZw0/+Q6r+MjnMxjhxyCIMIENkWBDR+jI1JiaAiTgSl0FEprAutpL9BGSM5BwOjk9xnvG4113STSjT/VaVylG7dVcT73rlG/RXZPk8IMqzGvbBlPbo0EC3kLK9DO6++FJNUGQLy9vq3PRrQRc+Fpy7FR49uVBeGn9iPHMfOn9+8NF5y4QFgAPqGAw5edXHknyA790wz/h2p/S6PAVHzkQPvHO+UQxonLsbM3Ck/9zMjGNV3znn/DAkz3wyqZR6GjNwiHzW+Az5+5Lgi51vwzXSb1Guoksg5DNjxxYYJFEapzys5mBkFah4Cx09MWri6XOMsw0Fq23SNdqTKnByd1HaVkdqSYZghz0QN7qJQNvyGuD4UojqSzxfA9mtvb/bSCY843pS//yw7qPf4JXGO8tOa7dWbFiRVNLI5xeKN17Yz4z1EAUoDZBEm+LTxKkRS6gGhRROkCbAEgpGGmSyuEY4qs+BVjT/K3BxdQnry7VF6VkIsQ0VZFK6dVM6q1xZAjBlq0wrXMMAGCb1sUlhWCYj4tK0PRqOO53pA1Umhd+xx3fPA6OP6yTLL7qqe2w+IP3Q8mQWnPIgla493vHk8Ttf1/5GFn++194PSx741Q48px7YO2mKGgxVea2/zqWwHRcL2NOYRIIsdyOmb/ZTpJYTdQgKkE8aAyKKOMihCgvp0MIkhb+CErsOo0z1qGPsNwPQakHcpU14HpbwAcbhrxuKHk5ZWL3wK9WuxsHnulzjvzA3kt//tdxHf84V95lEHzkkUcyd9555wmd1t2fdf2e4y3HcVEByh2iBQCF6curQTAZNKwMMZu98rzBlEaRKHBMEnSsvy82ApzgAxznBWIP5Dq2Et7gNW/1WLNK+rqYZVLBkooJ9UVWrMLc5q0wvWvsENRPyFsQgg/IEDxdamcaXp/G436nJDu/bt8WuO5ThwBC7IVXhuBT1z4Df34krPL6l5Omw/9ccQT5OtwKRnxXfu9ZeOCJXhgcqcKsqQXAZT773oVQLHtwyNl3Qe9AGRYfNQV+f90x8Plv/YOY2/j6j3MWwGfOXQD3P9ELb/vUg0QhHnFgO9z//RPquL6GRWOjx9EKE3E5sWM1MYNtgFwXWJkWAGzHhfmF6A9k85zQb5ObLLDkaZYmQ7ZHAiVoHgPYwQhkSqvBLq2DcsWDIa8D/MAmABTpM55HKkocqzzY1VT+9R8HL7vg7LPP3mXt+XcZBD/3uc/tP73x2a80WKuXWbabU8vi1LmB4yPBPDLMzd3oHMEMfywDJtoGX/YN8oFOR7z4JFJ5oJ60GB/g+Ia1unZNmoW0qUf1GXcxDRj5isYvS7OzHuzTtBlmdHUqFSV8s7GDMiF8rENw9AGEYPjiq05bfBv0DVXEB8/8/GSYN4vWMOMyfYMV2O8td8L2QbpMR0sWNt6+JHKqlH1kG3/X5x6BW/60HhryDjz+05Nh7xkNxDeICdao+rbdtYyU5uHr9I/+FW5nAZp1f1wCU9rH2WA2dT6hOpcJSZ7GFlz5aWC5eB5YE1eSOqN2qSa8Y5eXNFXAOmNeXlcdAScYAjcYAKgOQKlUgmLFIWV2xHco5Q/yRGrMp2nJjay1Ms033TV48ZVnn322OfN9Iu8lw7Z2CQQvvvji7lntm85rDJ78BIAzVXSGIfMDs5K4WtHgSHlcaPJylagCUAJbCgVo8v8pkKS3jXpK5T9lq7Tei5iGI2KbzOyRdE/k6xLzzNjStZaJ3SeTN6rGAQc+7N20EWZ2d9V7ZsTy+sB9y6ceVpSgDkG+4uHvugeeWT1I/uxsy8L6W0+L7MPSC/8Kd0tqcOi+0yNVHrqL99a/boGzPr6KbOvKjx4EH/s/88jvzcf/FkplnwDxuV8uFt/18f98Cv7rFtpg5e4b3gjHvW6cJjGnUYzvl+f60R2QTGVUhGzCJqswkz3w0TmPnWfU2ezk/oMkKkzabNFtOZVtYPuooAOoQDOUsA9DsYemzpBmrrSSJEybQfWIZne13Joffqns7rNy+tI7frIrWm/tdAguXbo0t/jkI89qD+64GPzSIbbj2lwFYu0vrwSJbY5KfINSLqAAmrlNFk1xiUuETtEFRgGmfL/sShNYdRKaBVkKONa4caT7hZMy+lYajEUc+QHs1bgBZk3piuRSRzeXbogiBLERAn+N3v9mY+3wuSseg/+5fT1ZzHUs6LtnGflJH2j0vJ76oQfg3kdpmSt+hhAMRWjUDhgcrcKh77ibBD0OP6CNRIgxBxHN3YZjf0O2s/8+zSRXkL8uvv4Z+M8fv0D+/N21x8CpR09JcybTLWN8oCX5CLE/YR4Ct5kmVJNu1hgwQQiy3EaxTbodXlUC4IHj9YHlbSegK0MnvkMarxL/ILbbQjXoV4VJzBsscEWI/sG2QulvTTB0duHMDWvTHeTELZVuhE3c98HVV199Ykv1ts9aXs9inHxblMVJKlD0ByS+wGhlSLQELtoQIewGgztvaJZqAGMEcbsCgDVVYA2fXy1Fx8CXbDaHakH9LWEg1GNGQwBzGtbD7ClhCkraIRZnEb/lU48oEBy5/80S1kIr4Ke3rYfzv0gDF/i66YuHwdmLZwrIoam88F/vhP4hGkFeuFcTPPGzRVqZuHrbfOLqp4mqQ2BiE4WDF7SKSpmW438LRYMS/OjXnoRv/eIl8h28NC/tOUi1XAwI1eeRVmaHIMRaY9KHEJUgtulnZjEbN3Q80GAI1oAj/CzA6HAOykEjNX0xYoytt0iNMU7ZiQnVI4oSlM1jz/OgrTD8optpvLfttMf+fWeX1e1UCL7//e/f+4gFmz8OpbUfcRxXTYeRpsqkEOSToqs/ownQSa3y6wegyQzeoT7AmtDjQz5FwCMJgHGfKd+fDrDRPUp1WyoF+7Mb1sGcqTIEa4VakofqWz8dhaC+V7iFoaIHC99yF/SyxgttzRn45kWHwJuO7AbMBfzUNc8Adn3hL0yM/sqH9hd/qxC2AMvwTvj3+0jE+dPvWQBf/kC4LK50xLvvgSee6yfm9KY/LRUVLm96/32Abblwe5v+tMzYtivlWTUvluAjjAchps/kANwW2pkaQUja9GOwhH0NX9nDuuHtYKFJbLVC1cL0FxocofmD2HtwmCpC0pF6EHyc2c43+wex40x7Yeh5O9t5Y8eSh746rmOvc+WdBsHLLruss9V54dwm67GP+kFmdlgXjGrQ0BqLQZAHRWienwQ8lvdnbIyQOF9wfNAjGYA7wPyV/Ya1pZm4tHHmb+R9HJEsSS45hpEAvzQKL/rFkWGoLzK7sB7mTK3fJ4iHg1Hgt336b3UN9d9dcxScfAT9vv/+/SvwvsuerLl+e0sGHrv5JJjWFZ0QCvejUvXh6Pf8BZ5+cYDUGWOfQOwwI4+Ur3z/OfjiDf8k3/Wpdy+Ai87bF+792zZ466cfIuA8+Yhu+OM3jq25L3UvkJjGlBA1xu7UaApn22jqDJ/XWJ71zh8Au7yRJF0HTgd4kGfqb1SU2xGlVx0m5jDOcYz5gwhEOUgSqkEPPMwf9DyY1db/wAjMubB7yV8erfuYx7jCToPgFVdccUJHcOt3XBjez3HdMCFaMYNZw1SeD8jBp/sBleqQ5FQYcoDyjHGhOJyYMrgxnniyWk0VGPr1olRJCEjEgSuN6ktUk/JeJH2/KUrDl6dDbmZhHew9jSlB3WdYo4gYIbj8M/VC8EgBQXSPXPHDF+DLNz4XmzOIALzliiPgjYd2xJrCV/zweZIEjbt7+zePgxMOw5Sf8JbC3zCN5pjz7oXnXo5Ox9tYcODe750AB88fWzed1EOvLh+hReYrIYow1wkWn88Yf4JHIr+23w++70HgdFMQsktLqkhI7iBLrsbeg+gXxIAITuBe6iWfhyV1YW0x6UjtedCYKW5syLu/fCx//Wd21hzGOwWCl19++fypmQc/bFXWvs9yMvlIdxgpEkyiwyIHUJsmU676UCZI0iLDsr9vjJFgdShrw20izlpKABpZOS6zNwasNc3lGLUYA9ZajJ+Z3wB7T0sXEdVP961/3TomCC46nCpBzthH/9kP3/7Fy3DvYz2wuadE2mrtM6MBlhw7BS78t7nQ1WZurIDrP792BI4458/E33f+WXPgmxe9LsxD1YYL9jxc+d1n4Xf3bSLtutAEx16Fn/+/+5EegzvlVY+P0HJouy2EYbaLzYGcBSsYAssvgY9ADAp8FpIQej5GgdnETGgWY7utSh9JpcFh4hd7iW8wDoIkl9Cv+nm3uCmT7/j01GWrbt4Z52YibufE/fzxj3/csn3Lk29tLN9zmW0HU23LsURpXEI6TKQ7jFL2ljBhkjTKwzlDpJHPn9V60ENSHzUBKJuxY71Kyfap2KrJxI0zhyPgEQsawJdK8RnAR97iJyBBqfIjiESG6QfTCxth7rSOlNFhVUXqp9zkxogso4x0zctLzYXIleRWhOkSx0WLw+FnvrXENrmrYqzjp9716vURYot+7DKDcxlbDtZ9ADhN4Dvt2JSQ9hsk2wxL60gwJMCAEjW3yX8sofMQfLhKGbziFtZ4NfQNop8QS+l4tNi1Sv0djeV7XgqWfuh1y65fV++h1rv8DofgJZdccsjMxsdvLNhbDpfNYF4ZYmyOoJjDNDeYhAsAACAASURBVDoszw+SqkFqCgUohr60bMi3HeADFGCIu0wJvjlWs6mED+J8fhr8FDgm+fik9QybCPPLYnc/BRTZutNzG2Hu9PorRqKWcgJsZNln2Gf+kOQf6WDj57o2DE1QFVsV36xyeIffetEjTjCLyRhhDzgxROwc2FAiVVyYPuMX9qWBEg99f3TzMgjpfMWo+hgcEXzYUIGYxPRd4hvE9vxSArWSSM2qSQpucbObb/veo/D5lcuWLQsnj6mXcCmW36FX4kMf+lDn/nuNfKzZf/RDgZVvRwVo7BBDTGA5HUYLgIimCdGEaMXnZ6jyMOUIKs/9tAowOqZTnF7DIrFmcAJATIM3hfmqWqpxqi5EpAq+OvdHPtQUKndqfhPMm1Zfl2UdWvJXJuXxhRSKAaamBBO3FeOvNK1D3zMrTPGwreH/HNsgS1gr1gKQgyVUpTnlDQSCfn4fCBoPonOTYNCEqT3WcVWYxbzjNB1RbOJ2nJwJfYEMelQNbo2HIJubBJVhW374hWpu1vkzltwTdsGd8BOS2PZk3N9mfeELXzhur8Y/Xw3+yBHhZEnx0WCzCSybvmqZHB1iWqmc9PSPA6AYmmkBqEiCOs9LLPT4dkLT0mT6hohiyycGPcxmb3S7fJjybaoES7UfkR0zwDR6iOILp+Q2wYLp2NeO9bAbIwxqg1FTadL40K+kCVrG92K2EQu9JHM7YX/qHGn1LR7TdIEYF34R7PIGsLxB8LMzwS/MAwtbbmWaaJMFDnY+FrnKI5O7o5kcji8yDSeBHp3LGD8jvkE0kcl8JJJZHAQkOMLN4qxd6s1ls3+cesbj76zv4OpbeocpwZUrV+4/o/GJjzjlF98FdrbJ4XOFmKLBppzAGrPGqROkq8nQ4fNXep8Ntjj/EX1/gk3gRADWMB3Tqj9uluihZuP6cfAL/Tpi+JhuEs1GjoOrilT6l2LGA8DU3GaYPz1dU9V6zUgTGOuBWcglNirCQaPcXXFmcrwqjI6xeo+tvts7YekY09jy+sEubQTsBO3l9gLfbqbzGmPuYLaTdZvBaTvZQ48PAkyJIRM00a75xAfIxqQ3ihCkPkTyH6PGRVSHrKkCL6fjP5lJTGaraxr6e8WecvWUpX+9ccKOXdvQDoHg8uXLCyccM//fcqP3Xp9xK42iRRYDIJrFfF6QMBosm8RSy/ykdBi9R6DBD6gPVOPfOwKAJhKEhKEDxXRVY81cDZpxQNLX1/18+t/KfppgGO4pH/d0FYN5zbcVEwyRj3dKdjMsmFEbgqpArN//lwaIcQ9GHYbh3yHMavsLVfAlmcj67IU76qaXH3TikmG7hMpWsMobILAbCABJjiBvyuo0EgjStluoBlmjBRwH7MJiXqCp4wyZkAl9hQSCGAH2wS+hGsRoMohKEtOUnRBUil3NpXvX22d98oDTrnp6R5yTHQLByy677LhZuXs/UC1ve2ckJ1ArjwthSPJiBBzV9lh6txg6sMSAYik1/ATJAzMCPc3sSlSA0Qd38jUQjp5aOYBm5ZUERo15bD/U7ShF8iZImlRjguIjW9dIbdhz0VokhfAV568rtxkWpoBg0gmPVXcqrcQmagVCxPgxmOb6d8l/x6m5eiLIEY/LGN0DdUFCemDa5fUEgn6mi5jAZCwqD0wXLJyyM9MBgHMZYx6hpAKJAsRkaClezM1iEhhhTRSEGiwP0jb8gFNzMoVo6DSD+Yhetep3tDZc1b3soc/UdXwpF55wCF544YXd+80eOC/vPX2ZY7sOT4eRAyIiImxMio5pj2VQfXpQRH+i7xIVGEsC9YM4Fai8rwMqQf2p64XP91C9afgybltSm3GKMSm1RlBcU62K2qR/dGU3w8KZtZWg8hxKAENc1DhZ5YXD3xQZNikzGaQRMMbCV3k8xzZjEMe6MwDId8krgl3ZAFa1H7zcbAhczN1k108fbzbNGySpM24DbbTAH6w+to3BtvwiNixA6lUGyETtFKzMB4jArAzRGmP+ntRlBhUjVpHwJOopTf1PDjkLL5m15Lbfp2Rb6sUmFIIf//jHC1OnTj1hivWHz0MwcjT2SQ37BFqgzBmCF9pQI6yqQRYNNrTGJ+OEm79xZjAblKYbQRr+5pM1njNjJpz4Hh10IbK4wIszfSllwrGpg01QSLhstDXEIKUj0gTLyBrqOsrOGkxiQd3QC2g6HZ2ZLbDfTJwCMv4VuQQmhSb4EmMq0yeh+BKT+RoFW7iOeXltm9J3xEG3Hj/hzoKhVR0g5i+gGsvtTdJf9Ee1qgZtsLLtNEiCDVlJU1Y2jvwSSY7moJPNYgo72leQQJJN0ORXiyxdxjPmDmLrLR4osaEy0tXk//i+4KqPTHTKzHhu9cjo/dKXvnRgu/v0F5qsF8+yHDdLgiGkZX7YJxBz/kir/NgJk/T64GhZnNovUCuLY0eUaBKrt8TEQTCFPWgCYGQ1WaUlKDLtQR0CkoEoVlXqn4dykcHToORMKlRaT2GqfEZjlGMSBM1CKDpUEx9uutsjXJjsXS0YkmV0uEW2qStJw6NVWicZhCpYdzQIrcpWEgEOnBYKQPZKgiC5xjh9Z24qWHYDADZhRTWIL4wMk+AHtaP5CMKfZFJ2nJZTJFFjg4UqqR6Bakn0G1RzB6mZjMER7EIdBNVqa274Jc+d9clpy+75beLTs84PJwyCK1asaGnJj57eEtz7Ncf2ZujBEKVXoABgND8wTIqu3R9QBZ25N2BdKnC8ZyMWgrqyMygo+ghVn8QmAMaYsSGPVKWowEmGX+pt0y3I248AL5WJrN5m7ZmtcMBMbOnOUmT4x/zvGiahESjyNvRYfwRGMsDUC2/2HdJlailDo4kcEpVuQwNy3HvK9/HE+DpvcNPidmk9IAT97DQIstPCRWIixmqcCydv7wI700YDJFheF/iY98JUHqdpaBajKUwSpHnuIDOLiU8QK0Wk5GkRHJFMY6oGPcja5d6WxuB//1K58mNnnHGGeXasMZyf8d724isvvvjifWc3//26vL3+FNt28BWZNc7YKDVp6kzJ3OWDT/9pGpjKMvoADIeyerq49VbvGalX/QkW1Omji4FkGLyIgtaoFHXVJ2/XCEYJgmzZKATlUxkXYVbXEhA0Ddok358GOn11Y8BCBmAESPGmcj3+PxlsZsgZlKykNLXdEghX1hqvrzAoAwFgdYAmQLuGxg0GEKpdqYHOXVyYTaPHqAYRgkFFpM2E6YNEFhLIEdUn5iqhZjHpMehXSfdpX0SP1bxBkjPIcgeDwPMaMyOvZBpa3td56t9uHwPvjKvUe8sbN7JixYqGlkbvXzr821YGAHN5TqA+aRJNh0HfoMEc5o1PYydM1xqnSqNGaaCq+AfVmmEKTMMh7xAAavCQ4KfgICGlRV9OhZqqzmQWi0Fbw8xVl5P2N2Iu64AN9yzcJ/yNn8gaDXKCANoyW+HAWabuKfz68O2FQy5y5RKutTHQwcZMvJqTRkiM6RtRekazm6lG3ZyOkk5RhaEINgDTsG49ELC8AbBKG8ik635+bwDL3ByCbDMCQkPrrdw0sJ0mli5jM8cgzSYIxxVtsBpUBwH9f2GJHUuaJvMV41wlZbXNFlOBasoMbbeFXWbyefePf/W/+oGJ8g1OCAQvvPDCeQfOWnd5xntlueM6oCRGG1Ji9MoQ0jNQmk5TBEfEoDV0hhY3QDQhmg5l9tJVQNK8IPWMqogcUldOnUpSy/8XZ/7WVHQSuJTviJrc4p3Id8mmtQZ1HZRxkJdPi0TqtswWOHBWcmDEdDmS4CYuuena60CSARpjKuuwjFOG0eXCEWg0j43gVEZtpCPNeBShhfN/oP/P7QA/N6v2KK9pFgcQ2I1g56dT+JEACdtD6hSU2mtVATxsrsohKJfUIfzwfTSJsQW/LypIjJ1m0D/oedCUG1lbzR9w8ewlv/5J7YOpvcS4IXjSSSflz1h22hltwW+/ZgeVvYgZLJvCpE2W1idQTo2RW2IJFagFQyLRYbWGOBzzCaaNOBcxSrD2uTIvETGHNdUkwUFZ1KgAa5m07HODUkulEjnkIr7BmIizYTmF/TWqSpI8Ba3OFjhodjoI1gJALdDEQUp+PxFkmgozwbA2CCUwxipCdWxGfJMGuNcatnZpA1iVLeBj+ksmXeuyODUoiUQCOqthNgBOloTldEJZ8txS1kkGVR42XCBttuSGCxgc8cLWWmweEpFHyHIGTWrQ86rQ3Oj+/Nmmq8+fiJ6D44bgihUr9pvd8vSFUFzzwSQVqLbLl3sGSknScqmcpALFIOexD7lJKjuCxAE9UQBM9P8J2tExpCigBLiJhWsDMBR/IbR0k1b2EfJ90M3jyHYiajSFqS3tt/G0GGtTw5PS4myBg1NCkKwlrrMGiglQfbrVkEbxpVkmZF2MeZxgSuvrisOUx1WSjzCokLl/cR4QNH+xCqTul8EsVkCIbbZI+33akl9qLSPUYIDww5xA5vOj6zMzGRusYvdpKWWGV5XwBGplvmLRXMGHnD261WnZ/6MzT/3VT+s+Lm2FcUEQZ4478cQTl7R6t96Yd0Y6TfOGRFRgJBCSlBJjNoPZkJJuDClnUH9qJwFQurlSn0jV9SWtFq8AFSjWKmsT7Yn4mIoxSTVwhSatlElYS/lpZnI4wFMoQ/nIDWVycn6ZWFQ6dy3uBEBQJAQkWAAGMzgKPToQImpOGkv8QRxnIkcCMnEmdoxZrrJcOp5wZ5UhanL3iG14g9T/Z2fBz+9F5w8e68vwMBMPVdsFcBCEWQCcnEl8D/MNAnaUHoUAE6IxmVpKkaH3hB9Ghg1RYqNJjBUkrBV/d4v9oycKX//kokWLcK7PMb/GBcGrrrrqgK7Mo+d5w8/9Ry0VGCZGp1CBktKLVYHKIBNYpCdC8QPiZ1Eney02xp5Rs+xR7nPyR5oGCDHLSO4+Gk9TzFLZ10eHEv04DlwGVWdaVt6XOGXIaC57FXlplHwCjP5QtgC/gVrcbXDw7GhXZWPgSroYiomoq0M+vSpbvl4z2AQ6xcKIAZho3isBq7Z5LI3ZGj5CY7RZHqDyeCf+v40QZLpJCsy4X7X8g24DWE4LgIsdZtA3KOwPkgtIAEjMYY913uIuHaoGMU2GDl8aRSbt9zEvkMxop3aZ4d1leBWJFZRGsy3z3ztn6W/HpQbHDMHly5dnDz300MUt3p0/b8oOFlL5Ao3dYqQ5hGPMYdEtvw4zWNMG6lio96j5deU8jYwsgwo0BBkYQ+jaBr+e9HZs4rNs2hoDGkL9yf5DhkqTejSpwQhUQ3UZUXhStxB+WvSUivB4wxPX7Gw1Q1BKG0wEHgedbhJKIFRMVmXKBfKkZM/LKIxqw9AMMCMMd5AiVB7tPMiD/f/KW6n566bzt9aEZAwExXMeZ6JzW2k7fvKdoUog8Auo2uOg09WgXx0Mu8tUUTEWlVpiAkdl0nZMoqYTt/u+53W3ej+4ZtXy961YsYK2rxnDq14ciK+44IIL5hyxcOh8p/LsJbbtZtJFhFOoQDI+WQoN+53+4AMvXVK0pg3HDsFY81fc8tF7vFauVc3ABocWxSJXejIkTQoxDI6E6o+DMgJPGV4xZnO4roRvDXqmpg2yaS7qULXBiRA8ZHbtCYbizD4BOE0N6uDkylL14cnmZjIMhTKVgnPhsDSY0HycJpi9KixrKULdNFZvWfqXR/x/WLtLzF/00U30S3moS6ADG6xMCwD6HHGaTjJZO+mlT4IhqNqAtdcXdcX8/iC5gqgEWRAFq0gwQEJ8hDXUIE2g9jsaBv85DHMvnX36Hf9vrIc8JghecMEFmdmzZ584M3fXl61g6HDHdvCfMoOcsUmCoUsMGRCG3EA6UNJPmk6Wl7LqY5XgmI5Yj3TUAcCYKHAEWBLhuDmcrPRkdca2xuGqmc/K9pI+Y/sQgZ8EPh16IYwlYDOZEPEcSG80c3OYnZ+k5qgydPiZj1Z1CBoquaAhcKKfK013tZSZJFVnAqpqNnOwkj0nuxxnHhtTfmLUo/E8eMOAHWBw0vQgN3usHKi9XpJZjBMyoTmMwRFiEpNZlQgIfQ8bK9DIMB0WkjmMsBPldKSnFpBmC7y+WPppUoPoG7SD8nBbI9z0RMM30DeIXV3rfo0JCRdddNHe86dteLtbevqzYGWadRUoACjNHRzWCmszyGnNU+mAiZbM6QNJVgiRARYOu+gJqfeIjT5AQaxoT8A481KHnA4KBU4hUCKRXRPE5G1J308L1tm2pPVMJnU4OKVjkwYsHcGGoIvxOGQlK1+C0FvY4vbAQTMbhcIXcNM9uBF/mVkZKWPAYBLLyjFMrjeZwqEyVMHGR6ZUq66pPhMIZXAlg7B+RWhVe6j/Lzuddn9JihbXjQbDCnFJ1FhPjJUjpNdgEyujo9OCkBZapLECyx1k45OPN9pOCwcnS6DmfkEBQKwbBtFtWqTM8Jpiv1ppyQ2/XHQPfcecN//vI2M5zHqRAKgCOzs7j5zb9sg1LvQdFimR06fPjKkOoQIwVIHyREpcGcb5AnUTSRl8ylnQDq/uo41TgBIMlHtcT0RWgxUhXuhKiYCr9bluwhoVHk9a1YInBiCKAIeu+oxmsxqxlk1z5Rjj0mQCgJZMLxw4swFoonzyKykPsFbOng4/o4oTvmbuikkCXjIkKfTCZQTc6SA1KEIZ6pr9kuBPRPhZ1T7wc3tBgA1P1S+qdUrH9rmUBSAbxAE4EgSbARj0SEMF7DatPUxF5QgLhrDHNAuOYNt92oCVlNbJapAkU2NTVjpfMa8pztnFrYXGtmueyl1+9VjUYO0RqJ2uT3ziE7MXzup/W6HyyMU+5Lsd7BAjtc43q8A6fIFpVaBmvshKgv4ec2j1HHE9KrAeBagATg5gmP1/wmcimrdpPr84cPH39WiwsJ5DSHKVF/UdxgA0VpGGGORmOB/k8lBqzWyH/acXwLGjFyTuhjYps/DeN4GH9aZkC9GHblg6qcCKvZ+o/rSMBL6sSQGaYRsFoQx45XdKU3HKxK9kAqRXaIJJbk7YxSWmSmpstEtYK/JgY2PIbQKLNFvFfET0C6JJXAacfCmsINHUIEaCib+QRorJMWFwROoxyKtIOBBJhJh1p+b9Bn2v4mdc+4nnW65atHjx4v56j7keJJBtf/jDHz74kFnPf9MJet7osuoQ3jJL7RRjx9YIj0kFGqAXMS/CIROeB1yIBzfqPTtGCEbVXnjbsy9Q0k2iCIhLXjYFMWoDUIdUnPqLCZYwUIb7JK0fMa2172IHbvQLmlSgRMWWbB8cMC1HZh+MvCImcPiIkwGZBCzKEBWMiX9zOBphGCo4AT5N2RlBKIFMD4ZExm6KgIodjLD2V83gZ6aZu9Hw75T84/UO+8Tl43yDdgEsDMhgZxkCQgvAxyRpj2zOqAYDbKclKUVEIasj1lWgEiVmapD3GsSfjdmR9eXsgs8/NPSem84++2z6pSlfdUFw+fLlTYcd2HbyrMLD13qQ3VtulEA6xGCdsGIORxslhJHfhAnUdfNESW9IMBlMECSDIuXZkBeLAWAEeLKqo1fb0A5LNYtDFuiKzmRmhu8ZQcW/U/L9KTA1BDW4r5A8f0OPdTg5jpRmw81kunkJgrISNClbtnzcA6I1NwALp2bAZRBUuWdQQFpKixFyGnR0MHGlJXyCkjKMM5vDZelASgJpeiizbUn7qx5POGj5Nu3qdrArm8DPzmDpLxzw4QMi8lsKV0Pdd0acSWzlaNI0dpzGGemIIy/sNB2CMFSDpHMMmaEurCJBUxq7y9DgSOgP5MGSaICEmsVYSme7jb9d13n5WxYtWkS7u6Z81YWH5cuXzzztaP+iTHX1uwIr2xZJi2EADEvkNDXITN1x+QJlRSgP+jgARsdI8qmJNYHp7ax8HIn8MtOWf4MGihAibFtiY1GTk6orDYAJoKOK0aAKlacw/94QfnUBUQchI5yyr4ZEawWE7Jy15gdh4RQXMo6sBNXhaDKLIxBiYyAEnBq4EMuL5cK5aYzmsEE9RmAqbSscgiZARmE3FkXoVjaD5Q+Cl5sDAcKGqVAxtLW/Q4RGuyil5EKNe0T2CLJFsXrEwv6COTY3MabthZFguhRLheH3DQmalKWaYhzy0f6CIlosNViQE6dJ41XPg/aGoedG7EPfWW+AJDUEgyCwVq5ceexeDXdc5lVHT+CmMOkcLRSg2jWaOL2lFvpGFSigprXKSkiMNt4c5CRrh5P66LRrbgAh3ujcshZLGxKiJa6p0NT9coIM8T43XdEpprEUGJEhZDI7hJqTHdSsmF2sq/kP9chy3HKUi7xMijsbVUUb5jqGT4e2/BDs2+0QCPJzFk17UZ9gOuh0AEVM1QSg0WwFBilpubRgpN8tg08FXhLskj8Lx7FlBeCW15Nx7WVnGXyEumLWrKTwBE0I+5SN6ALAsmmDVZyFznIBEIr8woqxL7tacA53VHx0Kk4+jnDk+OVBEmGmJrA5QCKixAhGVkrnQGkg0zD1v2a9+e5L6jng1JhYvnx565uOnf7ubPG+K23bzdOmqdgxhkEQewWySHBECXIzgkWEyeCpszokzoeiom9HQDBUdwoE6wmE1AFA7l8zmrR6oEMxT1WYKjCU/X7K77J5S38XQOPOak1d8qgd5Z72pCcmDHvim6LbIQOhvTAMC7ptTQmGQzdt1FeGlgw1GTTUpJX8evrvwh8YBk5UwEnvM7BQS1rdrgAjX0aCEB3zYSGAwLvJ142b9UvgVteD77SD73ZGor+hpSubxQYlvSNMYnEdZcvIIg1WiQ8QWUDaa/FpOUNXSjgusa4YIUgVI2UdD45gWy1pnmI5XYaV0imNFVi6DKrBjqbqXc80ffPcE088EaNHqV6pIfhv//Zvs5cdXfxCZXTde13XJQ5tAkHiC7RCNcjaZHEVyAeT+Mkd1kp7rIS8QGPCtF4frKJQHHnqo5OCJxEVaJD+BjO4pgKUTWPl9xi/YIzS0/1yqilKwaQ8WWPUnw6zCNwY0MT2TICTc76U32uDsKMwAvO7LCMETb61qPJS003k8cUtDnkdBZASjPC70JfNeSXApqg8DY4SCHmsmbt4IiDUAh5xIJSP2fb6wfV6wMtMA98OcymjQkCTALqZHJI2FQzGspDwKePKOAudPwKBlaUz0mFJXYwaDIIKBFXWkp/7BNlYxfmLSW4hV4KoDqVpObkK5D/lAInvVf1Cx9z/O+e033w/7fGkwgTmBi5cuPC0KcHPP1v1/KPVgIgjICgDT51UXSqFi/QPDKN4ytOaDkv+TzMFTL6jCVCBaQCoB0LI/W4IaMS9b1JKuklZKyorAUqBohhMfJ8kIOIg4oCUTOGIT5A/deWBqcNOV5MaAGv5CPEUdDSMwvwugIwWHY5T/ARWzL2im7E4cZcetNCVXDg26bjSlZlp+TB3VfX3mYIj8v7FKUKzOc+VHP3pelvA9otQzWL7eoSzNL92QuWJyjvNLN7BapA+8nDn0ASukPb7Fuk6Lc1NrEWIaRI1dpaRegzycUnaa1WFOpR9gsRcZkCMpMt4HlS9KnS0ujc+nb/6/WkDJKkgeMkll0yfO2Xru62RR6/AydQRgpgfyKPBPCKsgo+10VfmFpZgyJ+m0kUm10ryEYY95OT3o87eSOeRVEclPSfwCvJ11MiHWChUetHgSJwKlFNhxFqR4AVTTToctSCIybyl0xfS9YnvRIOpbtqKwcT8LNz8NalCviz/Dg5QeRum7Sv5hjGBGtzPzsYSzOv0IaPkCaqmnWLqahDUFRuHpwxEkYrFoSeVbQpQJb0nFJ8BgjyVRvYnSsunVYThfgBkqhsIQDx3qhh3su9SgI59j/RDDGA9aMKkBF11R8DQUEVCZqAjEEQfIa9akk1i2RRWTWUyvjB3EDvQGPyBfPyZosQ8QNJWGHp+oHDi+fMWf/8+6S6P/TUVLr72ta8d01S95z9z1uZj0BeoTKLEI8JaakyagIgwDRJqhJN8geEFHocKNARBwrMVBZ546lHihNFi2cSN84el9aOZABgTuJB9iAJckooLYSY1s+QQFL6W0IyOgFIswybAiVuXTIuI34GF7/S7MpkCdE1fCNNnH1Ru65jpZ3KNQTbbAJlcIxSyGbe5sQGbfnp+ZSTwvdHALw+BVxmB8vC6YGjL0/a29Y8XMGVChmGsm0XADO91fRZDFsTgPryYbkbKnNcscCLDlidaU0XKyzs1QNYDQgYlG8qQqW4Ez+kAH/vzRSCnqkWzWSzdDeJ2YOvJt/9EgzAub9BpomoQd0EziUlFCEmNUZOnRekcN4dFY4WwmQIPltCfYfWIXEES+JVya0vTiilLH7x8QiB47rnn5g858MDTGsu/+knOrTSkDogQn3E4GM35gVIGf0zXaGVAyINDOToDy9PgvQYAdeDF/i1JQcovg3lsrN6Q241rUVZ5efG75POTTFI5+qubt6HKC1NodDUnqz5TNC40R8LcLYSdKGnyA7BsF6bNOQTm7Xd8Zfqsg6odUxa4ja0zM2kGYdIy1aHVpWrfP0sj2x73+9bfb29a83iL4naRHr78fR2UdJ5rqWpJgqEZqlLQQwPmmEFoiFTjcbvBIDjBIFSdbiX9xQRCWeXV4x9UboWJhiAb78q9gdQjk7M3U5Nevs8QXqTFVmju0k2Elgz6BPHhJ1sq6phl8BMt+DFCjPmCfGa6amVKa/WXDznXXZCmgqQmKq688sp5Xdmn3g3FZz7j2JkcdovRK0RqzSLHzRLh0xHZ/FpARHpfmMLSRYtceKrxo/dQzaPSVonxBaqWMbtIfFUpcEHfCsEXMYONgRApGiuDM87fFxfh1VQfTS8M/X/xyo6qNg49ulz4HvlbUncceDwqh/WbcxYcBzPmHOrPmX9EZcZeR2ZtJ1Pvma+bkUF1yKtuf3RoeMtjwZaXH27sWXN3hj9sSVYCmdiL/owE5TCAJ2Aoq0UJkiKTwTAjopZKIxShPDcOszoVBRlJp6GnKRv0gBWUoeLOpCNZD6LIXthCswAAIABJREFUY58O/sQJ4aMRdfX+0O+fuk9+0gq6IsTEaVSC+FMyiUMVqPoC5TZbsjnM7yU+7oz1xDhOEYIkXQZhWA3y9ujWUsOhb5m/7Jb7ax1nzUF72WWXHdXs3fvTxkzPPmZTOMwNpKkx/Ilr6hbDlJ8WGY40SlAuviTpdSDuLAjKys6g9GQIygAM8+PU9BXRjcXgHwzz8eT0lQQFKAGPApDmV/GUgzhfXkQNktQDvi7v6sv+JoOLfj5j78Nh7n6LYN+DT/XaOveWciBqDbUd83kwunZ0aP1d5TVP/qZ1aNODbFIvPibDn7XUI34eqwpl89pgUisBFEozEXiJC+bk/E0QWHmoOh3JqTMKGDkIY+4JBkq2C+yEq7e4DMoJvSIKBAMaJCGttXhvQ5ZLWmUqUAuIhNYTnY9YjQ5j2mB9JrED5YHGxqbPTVn20PW1jjMRgueff37zwQd0LW6t3H2DZVudJEEan7T4k8wgx9JjhMlQo0IkJi1GPK+Uz/k1jF7wcKd3ggpkF5dqPYY76T3RqsoAx/py/hgyEyOxsu+OqU/JZydSCiRVR1UhU4ckqhaCTjF9eTa++Ml9Lj7kC+1w6LHv9OcdeErQPf2AXQ6+uEHtDfxzZPua24N1j38vUxruzVi2bdE5bqjqCwN4qlIk5rII4BkUpObaiQRlTAqRqz8toGNDFTJBL3hWC0t/YWCT4MmPT45gh2CrpQY19SeBUb7PaoGh7s8jvkELINOmQDAgvQVLkrtIrSDhIBQpMgbfdvjwVk1i7h8k6TKeBzZUhhsKmVufa73uguOPP3570vEkQnDlypXzunNPfjrnv/guy84QfyDPDxS5gVqSNA+IKE5mrWcgl+XGn3KQhA+McFRo2k/afe6AraltpdMxHjNYUDGdGRwqRHbh5URjY9AjXE7381HeMh+f9pNGc83/5bZE3Nwl7xnAh2aF7ebg9cedU33d0e+ym9tmjGO2nrpvqXGtEJQ2lbY988PSxqe+bw8PjzTJVU2hf5DntnLrRTV/qUktfxbvJ1TSazhQDYrQhRFwYBQqdgdRSmL8c1NXA2FySk0Iu6h/0Kz+IrfGRPsHdYuJd5wmAxZnlhtlprF+z6gBEuITZJUksr9auHmkuUeIS4e11lJM4moV8m5xY5/7+iUHn/XTJ8cMwUsvvfQNswr3/TBjDR5EU2OYCowtk1NN4dAUoE9a2WzgDmb+nv6UUhzD4WNQ8gDuGBUY5aIc5JD8glo02FwXnGwGy3BTU0tkf4kGw4gPMOy5ZgKgAj5JCarwo74UfI/89Hw47I3vqh52zDnQ1jWX9UUaF5d2ycrByMsjPf/4QXHdY9/NFstWk6hush1VGQo/YgIQWY5ireh0XG5hDraDBT6U7W7i1zP5DOV7IJKLKAApwU+Dp6oVJHvJpAale2rCLo6uBkmT1Ua6eYwGYw4hu8HkQAh/qIuHuzzvCKsiEe4d1lRBnqjd3HXag7xT3GIXpnz+2fwXb0zKGYzVTSQqPN9Z3JV56AYPCtOECmSmcKgEpScod0Zz00J2CDNTl17caJ0wvbQx84dEfIHjBGBMVBiRxQUlHxhCwdErlColRkkWlnL3Ypsc1Chr47CkuYCqypNNYA483XlMAxwMltz3J5u/5EnqEcfy3P1OCo5904eqU2YfOu7I7oTdXOPckNf/1OC2p64fffnpP7T7gZWh1oza9YiqxRCC1HSWMxxCn2G9ICxYW8CDBqhaLUq6T6gEmcvHEEE2q0EZhFKWrCGQErLO4ESaaCWo3yMIwEwzgFcCkKbcJJdT3EtqPTEZuxIElYBJxMIJTWIyvnECJvYQR7MYoFryoOmOl1pWvP20004bjhtGsRBcsWLFlNnNT38w6z3/fg/yU2NNYWE2mKNptEY4ZUDEUCESUYTiSLRdr8ccNkJQywmMQG+8KtBkBksRYt0XKOCpKkHdPEhOaZHSWLjZq0GQDhoPmlpnwBEnXgCvO+b/jBM5u+/qlfW/3LJm1VXZbZvXtPGSTxzX3F8oostyNyTFJA7HeC0Q4jYdy4OMNQQeNIJvYZQ0XJ/CSa9cEVJABFdkiOnmsw44PeihRptDcCq/TTQIZTWILbWw0SoCUMp91QUGFRochuFcxEIZMvgJSyemjI5EkOUocbUKDdny80PuEYsWnvEj7ERhfMVC8KKLLpo7r+Px79retpOxVhifjDw1Bs0KMak6u5Bh0wQOPQmKJlNYz7SXykOUUH94pdkSMbuc1hcYmxuopcAYICilA4YpMYo61M1f/ndSPqAGQkODA93HxwdDPQDkrYeIGcFAyBNMDz3mXcHRJ38gaGie8qrx+40VtUF5W2nw2e/2P3Pv9V2W7dhcFRJTmfi35a5IVAlShWg2leNyE7N2ETAIUrHC5Gc50CFXgujvc0CGoFSVnwJGMe5Nrfvl9XYSBOX7BmuHeXRYM4M54MKf3C/oAfEJyk0VRAaE5guXW2sZpuVENdiUHXmllF3w5TlLfvddC9vyGF5JSvDwfRpu/aHv+wc6jku6xehBEZ5WQC6inpdVhykcXkfNLJAAGHMJ6SGlBaB4BOlnogYAYytAZHUoAc8Y9FCjv3o5mpzfF1eqRgYM8+vJ+X2xAQ8p6KFCkOZUtbbPDo5f8kl//sFLd9uI71hhV2u96uY7e1+6/4tW75bVLZblOKbgidlEjgZQSDCQBUTw94IzSKBZCloNai+q/ow5hfLDX27moLxPB7+SRK0pu8TPtPur1jlL/bmsBnEWOjJww5tPJFcYTGLfKxP/oZwoXZ9JHLbW4s1W3WzjzXP/9a/n1AXB5cuXF045bsb786V7PhtArpNOrB4+ISO1wqbEVL1dFk9/0cxjwTCuDOWLzM+bWDeGePVAMCYirF6nlPXBSsK0qgKVaLD0dBTBEPZ0k4EXyn35icf9J8wXyBsh6EEO7i+Rno5U9anKj6u//V53RnD80v8Imlqnv+bVX+zNW95S3ProVwdXP/azdrAcV8yXI/kHk0AoIsjEB05Tawr2IHhWFqpQYO3ipBp6VoqX2iyOqTJRk6K5cGBA1IWDFBSRgajfd6kBl3ZBfm9g/TBpBMFByM1e9pZc847TkmA1CZtoSQ6e1HYDhVFi/sDnEGwvlB/sKtonWGf/HSc8ibyM+Hjve9/bcez+26+Cytrz9HlEqCkc5lwpapA/sYSvo4Y/UIAvGhCJqEOy6zsiIDJGM1gJeBhUHrvocpBEjQZrnaA1n6BoiCB1fyEqkAdGYiAYVnRwAPLBQQMf6P876cxL4bBj3512OL/mlxt+6afbn7ntU00kaCLSwFTTOBo0oWObg9CxA3DtCngBdlZ2lWoVPWLMo8NyInW052EYQaZcCxWf4ifnEWI5UiwLCT0ybCo4mGi/oPTQJ+Vz2FChhhoUlSFSekzdJjEPAHpo6dAgCYKws2Hgn9XMlE9MOW3Vrakh+I1vfOP1LaVfXFGtDC+WO0ijT1CeTCkEIEuSFo5fdTpNGhCWGqnq0WE5KiwrwogqNARD0t6iaX2BidUhZvM3dOoaSuFMjVD1aLBe9aFFgCk8pekHDUnPcsqAogB55102IP71vBthn4UnpD1re8xy1d6H+v/x67cGw0Vo46lg+FP2EXIQKkC0LMi5tCUUUX+m5gxycwe94oSN8Ti/YGwEWQFdDTfSrlCDXOGlhKDIesDJ2LUuR5Sp8fmvPFeQRojlhz9tu28FlZHm5oarpyx9+NLUELzuuuvenBv4ya+yGd9VUmNIPhWvEomZTc5UMqRcaLVHoPxU4088ofmSUmPqjQZzfiYlSOvVIQkpMaa8QCU1JqHrS+QiiwusdnNBxwjmQEVSXoivj3d1Yekv7ClI5mTFBFIsJtcAeM5Hfxt0T9+vHufBHgNBPFB/+IXhZ39x0kj/MHRTFxAtDtBByAMoCK7GzAgE4EI5aFAAKKLHPHk6Akc6ykNoSn+L+yV8T1eDyr1ShxoMb6lwGOj34IRcdGEO/3/2vgJcqmp9/5s8AQcO3Y0SIqAgIqhISBwlLAww8Koodl3rqtiiqMj12t1iICoKItiKCCIo0khJ1+lzJv/P6m+tvfbECfX/88zzKHNm9uyZveLdX7zf+2WyEjrDEuTGIntZZoeZ0GoyELTuBymmEKdWIM0Sc0EFojHYqC68UX/EL1bqg2NDXHTRRdlHdfddFC1Y9AhTkGbagZhXhTvK4eyYRo7GJXAp1grLux66y0lApMNVQUuQAJ8VBBO7wjpHkM0iy/SrJIj5mrUyRB5vVoHoyi5aQiSR6ytVdjkFxqj4sAHgxf/5Pp5du2ENACbZ4fHwgdDKVw8pKCjzNPB5fR4NCAkoIpGGDH+ExruiEESKSSJUxN1ZLtpAV6/IMmOPSRNssJOondagDo5WgNQsRWMXYctQjEd1ucSEJkP6jYhHgiwxab/JCNV8XzqI0lgkmNUS2xSnzSZMkWgUmuYUfbtmy+CBvSc+zcx29LCBYMMB3bbdWVa04xK/X9wNRc2wpQYT1w0Lt1eLCVbQFa5qgrQxCSJdZRqGGPgUoCEANEDQjRhtFULA3D9L5QfOiDnMf5QVlu8Z9b5y8skdMC5aEUbhmvvXVsnN/Z90kpUvNd+ZX+Jt7PP5PapSigCcD/w+EgsEiPPYn2kUuKrYYGuQgxR2nxWY4X4kOuClFRv8K8nTAsgIRYZQZSz7T88SxyHOXWEzqaglRRB1xrEPDI1BLLtfN6NofXGwz6XtRrw+NykI3nvvvV3bZ384taQ0PILyA7loghkPlIoxkkOlYn5iYoVcPstmGbJZKFtsymY5XGSbFWgxDF03qbAELa6w9pKN88fwz90KNN9DpFAFhG7iCDyGiK0+hoTcDWbuMJ1sR8kbEpWUHCme/ODxP7IIxl32XrxJy0NrLMA0ETxetLpw5duDygvKvA1xSCgrGIMY+KkLbI0RGpUmFXGLE1FmdAI0TzxK0Wh3cQXTDdaoM9VlDZJ1a4Ig3k9o81FqDGnWbpCqJQBWMC7IgDAKkUgU6uQ2vrL5iPnTE4Igaas5bdpDw3PLXn0FvEFKjVFkUt5UCbXQtGq2uVFjDPeY39+km6pnvIx4RWWzwnLg9cvXiDBuCREMculagSiDLLK60uXVkiGWqhDk8sqSNyx2IGIgJgWGZ8bI5A8ceRv07Dc+ze1fc7gYgci2d3esnHtVJk2W+HyQnRGnYaFILEgpY1aFGoMuphRqLOo0pjXo+rfTGhRWo/1fubtc23Ra6TL8+6t0BXgCEKeaguhhcYmxaIJKNFr6j6DqEZ0fa5bQKb4gYUTQ3iO5mdMaDf/x6oQgOGnSpNq9Dy68MFayYqrfF/DSWKCQz5KiCVyYElmAjhKiZKVyBjXGLTmiG3uViAc6ZjU5Odoa99NI06jm0fK6niRBmS0BpC7JkIRusOQIKsEDXCbEYoEsI9Zv6LXQZ+DEKl3P/8SThTa9tG3FvFvqhsKeWsEg6ZHsN9pLsEoSyic0igZScotx5ZRLFlkAnWumWJ5DgKXaOTqnEL/usruqOjboCUIcu8OaQcJv/qSsLloqSgykHibbKtQ1UvqYlhI6lgxUe0zPEDNaGIkLNqoT+WCR9+ELhw0btguvZQ1ZLr744sb9D1ozORTKn+jz+b3MErS01UxWKscFFMgXUYBM4grLH4GsRfEjefJf33/pZIbFJ3W/l76KX9KTIG7KMUZVCLISHRxAS+2vmxXIJhCRom0cQJvwAVJ9EQIIBAB7HX0BHJN3/T8Rs6rlmotWPbpt+fwpzUnlFKaMsVJSpxCDyaPVaDMiUcJ7cHsTUWY078lpDZriCnp1SCrWoG5YVEuWOBUQjJZIOX0BfKnHBXlvG1xCJ/iCPCwk+ILxWLh4e4Nbjxhw/BkrXUHw0Ucf7dUw8upD5aH4sT4/DgjjekpOEBVquxoFALdFZMHdhPFAtyoRkytIfzGasHQiXBWoEHFLiDirQGylcJb6YVMcIWUrEKu/KDEEUSgumfFSVjwK7bseDyPHJRXTrRaw+L980j0Lr9ixfum7jT1eYRy4eEmWxmMMFBPXHktAQ9agtbKEmYWIPK2DnTpPKiBo7Cuxy6rSGvSQxAiJoRoP4RLHyiBO4oEoHIWtP7NkDoOk5jVx5WmtHafkDDLvCGLhskjtHmd0PuH1Wa4g+Mgjdw2pU/rO+15vsJZbvbASSkA8Qa2tZhqqMQlA0Ilz/JV0AVBYjdocJCqLw4RoZi+KCRTWnkmOFhYelsoyuU7SUkwQCySgJriB9mSImxvMEiINm3SGk85/Np5Vq0E6o/R/Gbuq7trCB0Jb5o/P375xWQMqvOCIl4swkXKLncKsHLw0JWuRUNRrkhnWudcZq/cTg6CEOcNl5ljqoJ1VuTUoEiOOmDvBvQgAaa9pxAh1ikxyl1jXzCSJK94eQvBkSZycgGA8XJ5dq8HNzU/48mErCE6ePNnfInf7Wb6SRU94fEJFGtUMp0ySTrVUTqa0lMKu+GVVVSvsuP0oJzi1rLDuFnPvl8Ei5v7x08rkh4sMlqwN5u6vLIHDbHhLFlg0RGIWICdDC900Uh4UjYE/WAvGnPdMvFnrnjUAWHXQp50pmr+i6NeZp3nLygqziZGAa411UjWPE5oxwhStQRVjN9Wsk7vEAhwxyDlj7soCrPZ6YlIxAqx22IxIkYZKouscO0DsN112P1lc0FRTsrfiJAZGqLxu7eBza+o+dl2/fv2IzDV9yA1z9tln1xrcu/ySeMnaOzy+YLYiSatSOVEtkrBeGCteGJliefcSX43abJp3LHV/E/wWtB5T3eaVAUEjK+x0hZO5vchVFqBnWoEi7c+BzWYFYgVo6QbTtoWoPjISgcEn3wPdep9aTdu/5rRiBEq2zDqw/MNJdbwiZm4kDrHgglu9MVNdYpYj2YHUYrQ1cLJagzxKru0zExzF3xjsEOOCoSLbhei5BghV5RK7gWCsnLnBUkeQjbDmCmM5LUSRYWCJkyV6ZpiyKWiMMAZxuk9YciQajcS8Ps9vv+c+NGTIkCE7HSA4bdq01g08C66Jlv5xocfrz6ZMeTTBTv1A1McV9XTFnba0emEj6SHl9tVMSIsQTZFz96UKgI5bjziVkRmuJDfQPSGit760K8QY9ZA4+4u4gUL2HmsBsoYyDAjbdR4MI8c/VoNUf9IIbP960v5Nv3xQj7acEG6xAwwrZw1qyRS+RzSitJZVViYD2386+OHEo9z4bkRqtB+rZDiFioy2z6LIDUaqMkiCK2Fc0AGCQmHJiJtzMJSk6UgEAt7yfXtqTerTO++K9Q4QfOqppzqHd8+cme3b01lMrq6xxmMddJCNeCC/s8lEiFEmJwUUbDFAszLEkRSpYEIkAQim6gqLUzgSJQlEERzxQWtSBNUIG9JYzPITZGmW+je1AEWjaVojCV447aLXoFmrHlWyZmtOknwE4kWrCr9/eVgOVY4RNca0tJRXVmlSXIJCoxIjwt0VlSbMGqR5YpT0wERoiyI1OpY91UVVHaRqA9z0BIrF7KgqS5DoCZq9RyKF3OrD1p/5XBgIyk1OhTgtVZQMMQUmq0WUvsv3Q62O49rmfSgVZSTCTJ8+/bCMonffC3hL2vqTiqi6iCcYXeXU5Ch5fTncKWeGDRC0eMfWZZuuK6zdqRj8aQkR+pJdM9BMguCmSW4JEacQKpl0vReIHgvUJbHEpB4x4GLoN/Sq5Du35ogqHYGi1f/b/cv8exv5/YEKWIO2tp66mIJqS4EV2gVIJpDZcuEMJo8L6tZjlQwWcfeJJSge5KZN4oAMAmVCRHueZlzQwasV1VNWRZkY+D3lBzKycq9udsJ3LzoswYceeqhfvfBb73o8oDdVsinH8GywyBQrFziNpAiS3Jc/xrQKKyqYkMAKNN9yxPrkAUbMT4CgLOvROYNaRks0QdcSJOrO5kiI4Lpg7bnqACfksVh8g7nB9RsfDGMnvgGBIAk+1zz+1BGIlUdXzRpdnr9zRTYzGpgViENIJCaIFWdMCS5rxRXdWwyQTJcY6w866TP8M8zyoEOhrEHEttXc4ARxwaqwBIl6jC+TTQslRDPF6KoEQdxqAgOisAilkhLPEPs95fm1a9Wa8u7mC6ZOnDiRiinQUZg8ebI3NzcwOLd8xpsAGfXZRBpq0pgXaJClXXsMW0jScqqSJkXkz1NrO514oAMIk1SJuFmC0voTiQ53mXxsKUr5e4tQAiZHy9pg5AYzeowJgEwiSDRGIpbggBNvhR5HjftT937Nl6kRKNk0Y9+y2VfXJyAopbfcYoNa8yaLJehQmHGR2TIqTEywwxZfcs4gTpag58oqqdx0k3I58h8BQK3putqcZq1wOhliuhNFeamgxXCmhaMNJ3GHKQUtVB6FnI835d454fjjj8+XKHP11VdndW1dOCYYXvxYPM5AUKT/3Zqsq7sUy3BZ71pulSKGK2wN3LJ7mT4J6YCgizvsFg/U437KGU4tK6xifHr/YJHBIsylBMKQhvUna4V55yyZEKElccwKrFu/LZx1+Uzw+zMqt1BrPl3xEYiFYmvfH164d+faulR2Du0bFU9nyjNKhVoBoE2Szt36MzmDzhgg2VYiy6wMQvceJG4ldXLnVdYaJDJaccrPo2OsVWWxVxyCCeo4ZytOcw+JY20WoMwQow50IoQUiQd/2Zx713HDhw/fJ6/1nnvuadKq7m/nQ8mK62LcEnQrl9PUY6jJjbPEFA1VkDaVcjm32GBlRROSgaCDvGnjBBq6gSmXySGFacwBRIrSYpJMWoy8g9HYBm6IruTxWW3wddB7wAUV38A1n6ySEchf8/yB3z67NZdag1R/k1WSuKlS28BQp8uwBAl5zVV0FWWAscuLq05SA0FlaFQLX5D49UQUWDyMPaeDoooR2mgyjsoRlHA0K0dEvB1bgzhD7PfFNqzMntI3Ly9vtxyB++67r23t+A/PZHu2DiHZLmHa4+ywEk/ldzJLuZwmqspnQVJhUkmEaJlhixWYSlIkQUJEGeGYmMlmyJEBZi8KFS1VxG0hSjsTIzaJLIqAXBqLnJpLZAmQRMKoTC4cAaBGjI5CVk5jOOuy9yErO7dKNnLNSSo+AvFwQWT1zKEl+fu21WEixM5yOrGPcE2xrbm74A+KpIir1iB2icU+w8AoX2NbXKPMKHR0cgQxtUYMSWWtQQSA2v6THRmxRcgPxowKlEDRssO0TM7Nu1K8QSymICzBLH/p9vXeK44cMObSLRIEp0yZ0qle/PMX/fE9fTE9xiwOZ3cxAwQpGCp32MYTFO4ynxIln2UBRnVv0p+l1VYzBStQzg0GOzlLJhHaEgdEn5OTQxMigsjJQA//7cxkKZ1ATIrWLEBR/4gkso447hI4asgVFd+5NZ+s0hHY9+t/C9Z8PSWHCrAifq1KklRUaYa5t5pxYUjSYVoNwzczKSKA0JkccVh/1QmC5j5jpkfCDLGWbEyiKOMmq2UqykSjEcj2le0ozux7UscRL/xA2nDSy77zzjt7tMz47BWIlx6qussx3pOKCYpAbWr0GDZ5HMh4zNANBPHkKej7C/iBVVEl4qgNTjUrLKTyhViqapdJEyI8sBuNROCMSe9Ck5bdqnQj15ys4iMQK1xdvPSNQd5o3JfFyum4DqdNhs4lQeLgDHLLLlWqjBP89MyvSaBGBmHi6pGqsgQ5COrWIAZCnTQt0pis5xL/K4msll5DzPdRXO85QqxBH5QX7PX0vHVDbMyTY8eODdGRmjp16hGNYm+9FYtBO1kTSSaQ66SJmIXskYCyw+70mMQgqGWx9BkRBT36qqxUUsSZGdbiEabbi+9akhLDJ8wQSsWxCrMqBKfvhVWo6hyROyxlsnS1aJYJRs2kY1Fo2uowSo6uefy9RmDtR6eW7N3yQ7YtQVIRuS2bS4wTH1r1CN8/9teEJYjMC40mg99Xx8hnf2MQ1MrnDBUZllzkbjFSWSIgGIlEYFeozTNFjSZdnpeXV+6ZPHlysG529IhGMGtGOJ7ZnFqCDnqMUSWC1KU1eoxLpYiw9KRBnoAeY0nUs9VeKRDE1GcW69PuSCmCoCzvprcn5eoyzORNYESMj7yGZPOZZL6lTI7E/4y4oE0UkmaFo5GahMjfC/vkrylc9+L+FfNuyfX5AlaXWMQDlSR/Gllisx7fUZ9vymu5VY8kdomrJTmC58vcd3wXCpqMNBYNwrR0m41yueQ1xEZDdu5NERAsjjV6Z1n5+LMnTJhQ5pkyZUpO0zo7T/MVzb8rEstsbqXHIMlwWfIjNc1QRtitXE7cqQSapcsRJHOXSlJEDHiKMUF5mMkFNCxBV9UYPilSLJX3C7aJpzrigcL6M/iBqkROlMuxrDAN6kYiMP6qj6FB4w5/Uyj45/6seOmWku+fP5K4wx5hDdrI01ZJfoI+gliN9pWw7CoSF9T5gkacEHlezrigYYb8FZYgSlRqmWIjI5wyCKIWtMISjHlrz9vR6J5RAwcOLPPcf//9dbPjq+/Oji+/TJrytPaRkaVxRktXj8EJEqPmEYOeBoxO+Syb2c3vY/qOSsUSFEDpAEFk+dnuRqgcTlqIuEQOxwq11zEVBtUDi+bR0vKz1woLc101j1alcbRm2HCFW7bvBydNePafizR/8ytf+dG4SP6Wr/ymS0w5t7TeXpfhd8jva8oy9lriRBqDGl3GAnTyfRcQVHhXvUCob8+KcwWdIMiKDCTP1qImI2uI/fDD9mZPDCSSWsQdrt8oe8O9mZEVE6UqhogHymYyLCkiOYLU+OMJEjMzLDJUUh6Ie7Lib456MqslFnYiekyl3eHKKMdYyuOsjdXtPYVl5YjgCGILEFWGCNEE0TNEEKTppKG+Ib2PreEG/l2xsGzjK7uXfnxTIwWCZimdU3iVGRmG6jSvHnFI7ztEVp0iCyL0ZP+XbSTdSlSbywRBWxFDpcfe5OemlCHWOYQaVcYMMeE9hUEwFqfelOg3kpNR/tti34NHjBw5ssRz7733Nqjv++Xjtgs/AAAgAElEQVTBQHTtBJ+fcQTdJLR0ojTTREtMj1EWohx+PrIaCOJArXCZJThWsSuMXV3Hc5dKEReSNOYHmi6xlQ4jaoq5CywEEmSZnMkNFD0SeKMYmhVucUil12HNCapnBOJFa4u+f+m42gQEMd+W7CcVEyTWIG5W5vS2tKoRF/dYl9g3wZDvNkmXEX87QVAZhTqfULM7qtUlToUmg3vw6NliO+0MSWqh5AgmTNfNLF6/IXDF4X3zriggINioQeDnh/2RDeOVLJCSBMI6gpr5rknqO3uLCC1BV46g4TJjzGPPK0iRSRYPxMDnmiAxqkeE5YczwzgeKM7pkhRx4wea7jD7206NqVWnOUy4bl717N6as1bZCCx5uS9ESv4AUUGSelzQhXqGrD/iTgsLTwGlCXgKzBSHUAdBubsMTiEGRG0/VhUIym7rWGU6fTUZTJmxGxssnm5miLVm7JlFG/L9x/Q9KO+F3Z6bb765Sbv6qx71hjefjhnvZrN1a7mPnCA+8Ka5LpRiJOCJjAh2kVWcUIc+AwRTTYxY4oFu9cJ0orF5jp4zK48eQJPJzhaa+mvSKqRAmIQkbVGKwYKpQkFa1AmTyeva6zQYPOaOKtusNSeqnhHYs2TygXWLnsvFcUFmCbLOdI5+xVSLk2l1pp0ccakckUAp9h0mQdsqt7T31S6sLneY7SrxMMvl+Ota1UhFuIKJq0bqZBT/XhDpeOxBp3yy1fPAAw80beD75nEIbTspEQhqrjAHu4eeWQZfLPwjrdU09Ng28O+Leytmu7zleODbH/+A+d9tgZVr98KBgnJ6TKMGWdCjayMYfXxH6NjWvUyMxN4+nLcB5n29CTZuzYey8gjk5mTAIZ0awtgTDoauBzdg32SAnpyQOMBTry2Htz9eSw87onsTuOf6fmmVy+k0GV4aZyvtMXmBspE6uYNFmZAql/4RROkRZz4KHQ8ZmtZY1xz8549AaNeXBUveGcdK6HhoSZfXcvYolkIKIhYoqrKkK+xSOYLcXSzPb4Kg/NusCNHcZbu1SG2PqrIEzf3HNmQFqkac5XJOSa1kIFiycWfmSed2HzblK8/dd9/domnG9097Izvz9JI5VS2iJUVQ0/U7Hl0Mi5drfYyTrjobCJaWReC2h7+HJb9I2X/Hecg8jD+pK5x/urNSgoDGbVO/g28X2wGZxGBuurQPDO7f2tXyW7VuH1wx+QsgLfuyM/3wzJQh0Kh+JjcGbf1EDOWYVCpFzF4iqF5YuMKEDiO1A6kaLuMHnnP1XMht2Cbp+NYc8NeOQLzsj7Lvn+uTGSAgyIHQ4RIj609kjKV7izrRualN02NxAtIopXMDQW4YuiRHnCAo7RP1wcoProWdoQoXqqdqROfdMoXpSDgCm2KDzhs2fvpLhCfYson/8+di4b1Dk5bMGXzB6+/7Hlau25/WwEgQ5ANLJvPf930Ni5e7AyD+gkln94TTTjxY+84PP1sPDz+zhL6WWycD7r6uP7RtWRc+/uJ3ePzln+nrGRk+eOO/J0BuTpDff/gp4nEIR2Jw8c3zYePWAvrilRN6wgmD21k6yiEwxOa6o2aYEaMdfUWSZIaddY5swsh/V96zKq1xrjn4rxuBbx9rDoEASY6YOoOohtjoTywzxEY7TnuG2LQM9a50ArN0WS2jjA4Bm15Sx8CwWgBQnFQDQlESR96sGhCUhQlov5niqoQw/Uf06EsGj3/iScITbN008NmLsXD+QCmr7yiZ43XDuO7R44FJt34Fm7cVyQG7aVIvGNC3JS/6tijc8hihuFORfxd8uxnueWyRPAcBq2sv6A1HH9ECykNReOfjNfDa+6phfGaGH15+ZAR1k8Xjwhs+hXUbD9A/J4ztBuec3FW+d/bVn8DW7aynwUVndYczRh6s4hEcyF58+zd4dSb7jp5dG8GUm45mdc88vidyxloNowaCOj0GB2uF+82aQvNSORwTFCl9h2oMB8BYDGrXbQHnXfvpX7era745rRFY8ko/iBRvBY13m0xs1UaTMdWlDffYliFWXEGnBL/CvWQ0mWoEQYcliEFQB0JMlE5aP0wrtGjHYd6jh1VnuSlMExDcDb2vPObMF6Z7pk6d2qaRZ/arsXDR0bLhupgwl17DQlb/nGvmw778crlA7r3+KDj80MZpgeDlty2A39ZSbUP6uPDM7nDW6M7aorv27i/hp1+VpTjhtG5wzqkM6IgrfeJ5M5nlBQAP3jIAeh/aRH7+nscWwmffbKZ/H3V4M7jn+v4aCK7fnA+TblkAkWgMMoI+6gY3bcT7Ilj5gGKiXDQDkaS+3g8VyWcllNBnEye4gYTX1LJDf9JTOK2NWHPwXzcCm+adW7R93QJJlTE7N6bclpNzcx2lqUg8VasXxokSHv/DoIhltRJzBS3Fq39BXFCrFkml/WaaILjf0+Pao8549WFClm7fIefz1yLhEiajhfXQDBA0S+ZOvmQuhEJRudqmTz4WDm5fT4Ggq7w+sxJ37C6GcVfIpk/0PDMePxEa1UfNWTwAHy/4HR586kf5Pa1b5MBLD4+gf2/dXgRnX/WxfO/ZKUOhQxuRQInDE68ugxkfraHvk9efuX+IBEGSfLj01s9hze/Mpb/k7O5w8vCOuhucSEjVpXrEtASFnL6yBJVijKgW0ekxJA6ogLBbnzNh4Mhb/7pdXfPNaY3A/mX37Fv93ZP1BV+QgaDejc6pLYi5g0Z/EQtX0E1wlfzQVIQU/koQ1MRL6MhWQdUIrdMHakDgOn3dEuTlp1xEId/b5cYjT58xxfPWW2/1D2/976PhSKgXkwBiE4YDtiJ7JSxAMsjRaBzGTJyjLY4XHhwMzZrU1ixBvTKEd51jMwWffrUJpjyhwI3E82Y+PcqhlrBu0wEgLi9+vPf0KKhXN5O6wfi9Fx8aDm1a1FGg+OZyeO19Fk9r0bQ2vPLIcAmCb36wGp554xf6XteDGsC0249lmTAMbprgqpMuo1NjnG6xXTjBlM1iihe4tSZLiDCX+MghV0Cf4y5OayPWHPzXjUDh6mf2r5h/Rz1/gMQEeVyQNmFi5XMOmgyOtaPnbqRpBXTuFSMizpeKJci3458qqYVpa9bEiKEfqIsoGIIlwkrkISUNBDUlGZFoZEoyJf5Otx1+2jt3eR5//PFR8T1vzMrOKGc9VA0FGZYZVkROAYT5hSEYf/V8baW9OHUIfL7wD/h60Tb4Y0cRjas1qp8Fh3VrDCcN7QCtODgJYHz2zV/hjVkq4N+5Y3144u7BDhAsKgnDyPNnat/18K3H0fOS7xl/ZWqW4EFtc+Gp+5gluGVbIVx042cQCkchEPDC0/cOgZbNa7P7kiB12mKC2EV2swSRekxCRrukyhgq0lRCS03Y0SNugMP6n/vX7eqab05rBIp/f33/8k/+XY9agn62pxLRZEQRgtmPuEpAkCOcAkX6glY6lwgEq5wrmGp22AUETaK0rB92swQTyGmV+dvd1fO0D26jIOjZ++qszGCEi0GaXeZ0GS0Bgn/sLIGLb/lSWxwN62fBnn2l1gVDsl/nn34InDGyk5yA+x//kfL6xOOIHk3hgZuOcVSLkHEbctbblL4iHjdO6gPDBrSlyZMTznuPWqbkkSgmSJItd15zFJDTXHXH5/Dr6r30M/86vRucOYonTEzytK1aREjsO5Ij7gkSCYZuRGlLs2gGhFEYOPpO6HbEaWltxJqD/7oRKNn8/oFlH11GCdPpgCAFPVc1GQstxlSZtsUEUwDBpNlhhZJVM6gGEGJLkBkh7GtsyRB7rxFUoID6DpsVIzTWzuuHw5EIRAKt7u926sc3eZ599tnh3j1PvuLxeBu6agkaWWHCfl/z+wG49p7v0h6Uy87tCScN60Dd4Vse/BYW/rRdnoOA1F3X9reec8S571ECtHhcem5PODWPUWUuu3U+rFjDAI0mTU5R2eFxV34M23ayDPYVEw6DMUM7wHtz18FjLzLqzEHtcuGxOwdBaVkY3vpoDf0923YWQzQWp1bs4d0aw+kjD4LGDbLYpLiqyCRQkMZF3pqElnCLuXqMcIl5PFCA4NCxU6FT9xPSHuuaD/w1I1C27dOCpe+fTwnTJghqDZhMviBVTSWCCrbm7MkI0y71wymDID1QtCyuPppMQktQ70hnS4xUBQgKOa1ooOnDh5w671rPk08+2SOn6H/vhKJZHZMJquKY4E8r9sDtj6h4HhnCYNAHl5/XA/of3oxma7/84Q94+vVfqbUmHsEA4euNgNy6mXCDwQ8k9JrJV5EqDePhAeoOFxWz1n3kQbPIY1gWecF3m+GuRxfS53VzFE/ww/nr4OnXWcyvTk4QXp+eBwWF5XD+9fMooPp9Xnj8nkFALNjLb/ucuta2R53aQZh6c39o1SJH0mZwGV1Vl8yJ5upC8eLE8Y9D+84D/5odXfOtaY9AaNc3hUveOT3H7w+kBYLC/XVtxWkSpBOIqzLsU26v6Q6L98XFJbUGqyo7nERYFZUXc0swcevNlDUFZa8eTpaORsATbDz94JPnX0kEFA5uE3xjNgFBkRghgVutQ5bMEvM7lccDX/+4HR54illTbEABbp7UG445sgVqDkMyuxth2vNLtYV04Znd4IxRneGmKd/Aop93yPeO69sSbr/qKKeMtAdg1PnvQ2FxSB47cVwPOGNUJ/n3lCcWwZwvNloXLKG+3HVdf+jdvQlcd8+X8NMvrMrl7JO6wLmndQXilgsaTZeO9eGGi3tBVlYAnnn9F/jsW9qQCjp3qAeP3HaMzh00rcIU64Zlw3VZMWK3BEVi5OTzX4SW7Y9MezPWfOCvGYHwvp+KF785qlay0jmpLMMtQlw1IhuapVw6l54lmCoI4ixylY2mhStousDku6rTHY5EIxALNnuky8mfXuO57777OrYOzPgwFA10tjWIMUVVcQmd1nRdo8MoQQWS5Rx35VzYd6BMjiGpy73/pmOo9fbFwq3ydeYOE0vQqSAz/Jx3obxcWZTXXNgLRg7RFZbnfbUJPlqwAdZvOkCPrZ+bCT0PaQRnjuoMbVrWgY8//x2mPrWYfl+7VnXgyXsGQ0l5BE69+CMZUyRE6cMPaUTjEgcKyuD0yz6RMYr/3TkA2reuq8QU3ECQK0y7qcdICa0EIEhqiCM8fnHi+CegXefjqmwN1pyoekeAWIKL3z49JxAIpFQ/bIqrOvQFkyjJSKuvgjFBYcTY3OEqT4wwdKMTYBNRwFUjFQZB0trWoiKDY4Jkb4X9zR/uduqcawkItm8VeHdWOOLp5uAJyligMztMU++aigxSkjE6zd14/7fw06+qxrhVsxx48eFhMPXpJfDJ57/LFUkstQdvPtZhCRIe+PFnviMJ0eQD/7m8Lww+urW+mhPIaO3dXwrnXTsXikvCVM+NxAE7tc+FH37eATc/8K08z6znRkF2hk/WDI+/+lPYtaeEvn/x+G4wekj75CCI6ogdQJiCggxrsMRAkFiDw8c+BAd3z6venVtz9iobgbLt8wqWzpxgjQniXt44K0woaVaBVdMStMhpJQRBF01BbAliVxgDIn0uRqWq3GFxPlOxSY5+RZqwG4mRlEAwAiF/mwcPPfWjf3seeeSRto3ib84Mh+M9HZagpWIExwU1JruLJUiu7cGnlsC8r1nVBnk0bpgNb/w3D15/fxU899av8vWD2tWDp+8b4gDBA4XlcNKFs7RF+sQ9Q4BQarSHi6w+OYYkYb5bso0efvrITnDRmUyIYfaC3+HhZ3+iz0m8cvaLozWKzBWTv4RV6xmZ+pQRHeCC0w+pHAhqatIoMWJkh0VShIDgoDF3wyG9T6myTVpzouodgZLNs/KXf3RpXWJUMJdYEaUTJUZSyg5TsGTwJNznioCg6ebaYoYS/xQyVn7gUm22VBl3GIGgLEawxARLve3v7zl21k1ERaZNm6xP3omEQ721dptU44xZgDaeoGYJcul8OpCO5wC3PvQ9LFyqYn9EEovw9UgmloCTeOTUDsIHz45xDPTK9Xth0i2Kk0iA+OOXTqaiCKmA4PxvN8Pd//2BHtqyWQ4tjSOAR8zydz5ZB0+8soy+l50VgFnPjtRA8Jq7v5ZUmhMGtYXLzuleDSCok6WFJSgI08fk3QQ9+51d+QVYc4Y/ZQSKNryR/+uc6+sqsjQDQQdZWmSHXXoRO3iCZHtVEgQlYBrAhuWyHJZhNYAgOWUyTcFU3WFRMsu8LiWhJf4m1DopTsK9KxITLPUddHfP09671fPQQw+1agwfzKBlc5TdThjtiXsOExB68OllsGtvKRQUheh/Jw5qC+ed2sUBgqR3BomrEX1A8RhxXFu4bmJvKCwKwSkXfyjjceT916efAM0a11KL1QMwc846mP4Cs9bIo0vHBvD4PYRUbXnoCqr0e4kbnF9I9AkBpt1+HHTr1JB9MB6H2Z//Dg8/o1uCmAaDLcFT8zrCv8Z21QRWtcywTTswUQ8EQ1dQiKmy2IUqm+s75Co4YsBFf8oGrvmSyo9AwdrnD/z22e1IWFX0GhEWoVKT0crnzASJo1xOWH8UlarMEkzkDrNv0oWPKzVCCS3B5BSZhGRp3tY25YoRX+fbDx/79p2ehx9+uEVDz+w3I+UFRzPpHw6CLpaguDvdOZ1oCe6W41GvbgY8c98gqF07qJXN2bLDd1/XD47q1Zx+lsTjfliquIITxh4C55ys99G45D+fAdH7E48rzz8cxgzrmAIIAtw1/XtY8B3L8JLPXHFeT01AYfEvuyhVRzw+eG4UZLnEBC89+1A4cXA7F0tQ7zaHBVZt/YY1aX0pqqpK52SbzWgUDus/AY4efn2l1l7Nh/+8Edi3/KH8Nd9Oq6vXDhMgJBxA9q9b600RG3SrFsF1waLChGGUnh0uD8fghQ+2wswvdsCqjUVQWByBnFp+6NK2Nozo3wQuGN0acuswWTmFcc4+I+S9zTtK4bAzP4eiUsXTffLmnnD+aF3f8uule2Hqy2vh1w0FsGd/CFo3y4KjezaAyRO7QJP6GWoCcEECxGHCHUvh9U+2QjDghUUvHwud2uDKrRQpMjTWriTsxJ5LpCJT7O90Q6/T3nmA6Ak2bxb87LVo+YHjUnGHxWAvtfAESeZ04rhucHDbejSoP++bLfD8W79RhRbxICIGT907mLrZ5LFsxW645m5VeUJc3OsvOgL6925OFWKIxNV7c5jaM3k0qJdFpbSys/xJQZDEAG958Bt6XNNGteD5qUMhM8iTHuTFeByKS8NwysUfQTjMfuODNx8DPbs2pEBJql/OukLVRz9170Ag4g1SJzCBgIK4G1mltJCStJYppnELpSIj4oJtOw+GE8f998/bxTXfVKkRWPnxv6Bg8zxHsyUtKSKBUHWac7TgTGAJ6r2IKYxJBehte8rhlOuXwG+/23mvdD80yID3H+oDPQ6uqxGkba7wiMu/h/k/KoOHfN4EwXk/7IJRVy2kRQbmo33LWvDDSwOgbu2AKgfh7vD8Rbsh74rv6UduvbAT3DzhIPnxiqjI6MpNiaW0Cr1drjni9BmPeKZNm9YkNz73lVj5nuPd9QSdTWDIhE17fjl89q2iuCRbOTm1gvDfOwdCy2a1NXn9B55cDHO+tHP88DnJdxK+X7/ezIrUHkbPYUKsPu/aT2Avp+Y8eMux0ItIbFl6ikx7bil8NH8DPR3hCd54SW/IyPTB4y8th68WMbXqw7s1AiIVxqx5s72ms6eIAkpmIaasJ0h6DfPKEcETrNewA4y74oNkw1vz/t9kBH5+YzCU568Foi5NFWSoeILo4604uAz0hFVob7spwE63DN1FVcn6HHjxQli6mgkEJ3q0aJwJv7w1ELIzSWxdF10Vn3vxg80w8V7FBxavmyB42Fmfw4r1BZAZ9MLbDxwJfQ+tB/c8txqmvb6efuS2izrDf/7VSaPHlJRFgXxu47YS6No+B3546Vjw+3g+Wu5T3RI0NQaxxyUsQVyiKji5oskSCzVFqLJ0vveQy488463HPM8//3wj34GZL0ZDO/JMZWnKXKeJERF/0KkyBPSfn7ESZs3bqJIJLqNOkiH/uexIKVIg1S0AgBiK9z++CEgCw+1BLMRrLugNRJna9YFuQg889aOk35wwqB1ce1Fv9jFL3WJJaRiuvuNLINqCtgcpmZv6n2OgMZbbF32EeUMmOvCcH6hZivw4DQRFnBDzBM3ssBRRiAJ4A3DpZOdCTLbIa97/a0Zg4VPtwQtRiyXISuJwI3ZVJYJq9HknR7rvGBlXurvCHTYtQXHczC92wnmTWaKPPA5qXQuevqU7dOtQB1ZvKoKJ9y6HFeuZyDB5PHdbTzhreEtllChODGzfUwY9zvgc8ovC0LheBuzar+L6GAQ3bS+Bg8awToijBjSDdx7oQ58Xl0ah0eDZEInG4bBOdeGHl4/T9t8N01dQkCThgS+e6g99uuWqfiMVAEG3sJMprx+JRMEL5YWFgcMu7XnS6694nnrqqYbBoo+fiYf+GCObr5OJ8ibvMSImcOv2Yvj0683w6+p9sH1XMXUxSfaVxAmJZXVMnxbQv1dzNtB8kDWJLc5BIj1GSNXHr6v3wL78Mgj4fdSNPaJHEzh5BKnfRTqDtvXNQXDxLzvh+nuYi01K4l6YOgxqZQesICgsw7KyCLz7yVpa6kfK58iAku8+6rCmcNoJHYFkrvW64WQ9RoSIKooVyh4jLHahGq6z7LBst2k0WiJ3sfOv/wJq11VisX/N9q751mQjECvfE/7huR4B0XJTqMdoKjJGVlgrSLAIKJDvFPE/aRG69Bg5b/JyGgcUj7mPHQn9e9SXILdg8V4YeRVjSpDHpNPawsPXELqY0xI8+bpFMPsbdq4Hr+oG109TdDYMgsSlHXE50xG4dnxHuO9yFdNvP+pT2LqzFGpn+WHfFydIEPxpdT70n/AVdZ8nndaO/4bKyevrIJis0VLx76WBXqe0zXtzKVGRqZdZ+tkT8ZDechPHL3CVCDPfjf8wR1DevYS8t+pWxe5WbPCxJYiCEmIqnGsNFZEkW4go9y4T8da2m9gqROKpCuwsrTbJl4vyOKkmoydF8PsE6ISF6DDTTeI0B0lGkSHxQdVj5KSa0rmk0/53OCC0d0npT2+NzhIcQWffYb3bnBYHtHWbY5tFemM6N5dT0lBS5NzJy2D52kLIL4oA4VVvmDWY/iuqQdZtKYHuZ3whh+q8ka3hyZu7O0Dwzblb4dzbGWtiRL8m8Mi1h0LnUz6Tn8Mg+MGX2+HUf7MWGcTlJa6veHQ99TNYt6WYbvHyhaPp3iGWYb8JX8HPa/KhVdMsWPr6cRQkK9tjxARB5n0hegxXkSFGRd3M4g1by47ue/jYF3YTsnRu7dj3j3rLN5xDFS94m0BVO0wmjYGeI3ArGrC73JUE6NmsPttrbKrU/7VFnQwEBcrR3iDmdjCaqaO3lXYgRTf5UUZ94a855LSSiavaM8Va9Yij05yNK6hoMj2OOgeOzbvx77DPa35DghHY+O2d8R3Ln/HQbnM0DmhqCRqZYUyLSVdGSyuTE5Zc4ubrb366Dc6/Q4VWbiPJiPNJMkJZgrsPhKHnGQtgz4EQ1Knlh2VvDoKyUAy6uIDggh93w/DLEluCOdl+2LuAVT1NfWUd3Py/3+jzWQ8fCcOOaqyMFbF3sUydC3HaWpbKQ00iK4xBEDdfrxUsW/NL1qOHDxs2rNgzffr0Opnl3z3sC6/9l3KHGa9JKeAiEEQCq0KlQqbnUY0jI02jO5UAtwTuMIY/j8dHiY9pASHDLMsD1Spq6Xlu1cnPGa016esI8GT/EOwK23qNOC1Dp8Q+d4FRBYniCYq7l2q2VJMc+f8De0VSBDdZos3XaYhJ/OdMhqSTGU5ZWt8omTtQGIajJnxDKS/isfjVAdCtQ44GguNuWQLvzGfVVU/e3APOH9UG1v9R4gqC23aXQdsT59LjTzymKbw3lYl9EEpNo0EfU5f3yG714OvnjoUNW4vgsLO+gNLyKJw+tAW8fGcvQyiB/zIbCKI4odAWdQdCJUpCw05CS5D8G4lARgCWraz1QH8Kgi+//HKtkh1zp/gjqy7VumNxhWlTQEFWj0iypm6SO4APgyEKCGo9DjhYkn+Y/HgmRKNlWjodayqktB0M0rTVHRYgZwFB9RLKThkgiLXNZDLEaLSEydQkkWR2nJMZLbPbnFbmwzJaZ1/1CdRr1C6ly6856M8fgXjp1rLvnz/S2XMYGRSybA5ZgA7BBNF200qRsbXXdFGQQSC4vyACo69dBEtWquTfmcNawAuTD9PKVD/8agecdgOTyBvSpxF8PP0o6o6v31rsCoLk2P7nfwU/rthPuX5vP9CH8gPvfHoVPPoGyw7ff8UhcM24jjD8sm9hwY97oEHdICx7axBEI1G4/anV8P3yfbBlZynUrxuEQzvkwL/P6QhHHlrPAZAyG5yoMIE3XKJ0M6QsLQRVCX3P4834/vvSy44/55xzij0vvPBCZrzwq397i3++HrzB2rR+mNc60swwv3vJLBbOFNPnLiBoabLEbUNqedtA0OMlLgQhWwNEwkR1hkNXMldYrHerFcjgLCkIckDUwE8DSWTxSQsRW4E6TcYtQ8z4g6QZDKhkiJYk4YRpkRyJRbnUfhSOPeEW6HHU+D9/d9d8Y0ojcGDtayWr5t2Qzcrl3GX1HYaFEFGtUON1akEYZGn1GnlGLL8x1y2GNZsUb7BLuxz44un+1N0V3MD9hWFqpe3YU0ZjdD+/MRBaN81KCQQX/rIPjp/0LZSHDO8NALofVBe+evYYeOezP+CCu5is3nO3HQZ5RzeBI8/5UrNMxUAH/B74eHpf6Ne9nooVIutQVY6QNraq5wgFSRFqMlpuYhAMQ53PNmT/e/TIkSNLPPF43PPW0xNPjRQsfCQSy2yhJk81W2IUGUWXUYFaXsyN71g4PsgtPC3+xxHQBEGvLwheX0AafJGwIdNfKSBMFQQRXEoidKLkiB0EdQB0kdxPIrMvMsW4cqRD141Ix9wAACAASURBVGGQd+YjKW3ImoP+/BFYM/fi+P7fZ3tsTdcxLQa7vlJA1TUe6KIoLfaWEXZiL6tQ1NLV+XDqv5fAzn2K3tLj4Dowe1pfaJAblABIPnfh3T/DK7NZddX0f3eHi09uywYxBUuQHEa+665nVsF3y/ZBYUkEWjbJgjHHNYNb/tUJykJR6D52AewrCMHxRzaCjx49Cm57ciVMeZEVQpCs8vXndITvlu+DsTf8SJMnvbvmwpdPE2k97o2ZIChpaYlBkFqDtAxVNS8rjjWeudZ34bixY8eWUmh58Zn7evkOvDFLgCDpOJeKsKozFmiR09LcYXaHMi1BWlzuz2TjzdeuBoLpAKA41nCHpYWHrTuxTxDgSRh0gKAFDC19iZX76yRQ22S1BJkTl/dQF9kgTZPqEV+gFpxz9SeQXbvBn7/Da74x8QiE88M/vnyUPx4p9tCwEm9dq6nGUK8KVYikKpxglMRhkDOfCxAk/366cA+cc9tSKC5TOpyDjmgIr9/dC+rmMMqYsALn/bAbRl7F1NkHHN4Q5v6vH/CirpRBMNEAjf/PYpgx7w9KzF76+kBo2zwbDh9HCNaFEPB7Yddnw2g1F3mMuvoHIL+HPDZ+OAQa1QtIa08WKvAEiPzb0nPYXUEmCnvDrV8ub3ntxIEDB5ZRyHjhhRcO8u7+3yexmKdDstI5s/ewqSkohVaROywmRmZ+EU3G4/WBnwOgGEQPxLk7zF8RGd90wFCbEUPE0SziTgKCWl9UHBek5+G9RQS4GnerZDXEsmzOMN1NMQVBlxk05i44pPepNZD0NxuBfWtmhFZ/dk3QvbmSUGMiZGlSKZJMP9BJRZP7CGkM4s5xknbm8cAXi/fCKTcsgRAvByWfvfz0dnDvZV1oWwm515hLBpdNWQ7Pvq+anqU6vK2bZsO6WccnPPyT73bC6KsZwD5w5SFw5ZlMDLnOMR8BqXEmgLjq3UGSKH3tw7/C4++wCrJ5jx8F/bozEnWyahFVmSXqiDlXkMbX9XabW0oPfizc9F/X5eXlldMheOmll1rHdr4wKx4r7imrRhxKMmriBF3GqSeILUEVKxSTx4ZbWYIeKtiQ4VSpiMchGiHuME4lpzot/LgkNBmKWeKUllI6hmmy7ZUql0uaHHETUkCWoeAOGioyMp6BW3ESEx51yWrbeRCcOO6xNAej5vDqHoEN8y4q371+TgbZP4oaw7LBQiyBVYtgAEQNlbR4YIJKERKWYhvKRVcQ4KdVBZB35SJasUEexPp86KquMPEU5t7qsllsj1UXCJIMcY8zFsCWHaXUvSWxQZ/XQ93dWv0/pN9N4pNLXx8gQfDmx36DR15nZayzHjoCBvdhqk/JQFDjCRqJRmJsMGm6CGT7ynaEsntfNnfTMR9MnDgxTEfglVdeaVa67a0Z/vjOo1lihEv/pFE1osp4RExCgB3/V2SqlC8M/kAmizWKFSrUa8kPjqgYBpu5FJdxFSRHHODoEh8UXEJVLpcgOWLLZmlxQUWZ0agypI6YaKDxMroYeKlLXLdeyxQHpOaw6h6BaOn28E+v9PdAPOrH6uwJXWFRNULWfDrxQI2T68wUFxRH4KgJ38KWnaydBTn987f1hNOHknp7W79htrEuf2A5PDOz6i3Bax7+BR57awOtCSZlcyTzK/ZX3WM/ovxD0xK8+qFf4Ml32W+Z/0RfSq9JBoLpVItk+Uu37wscP6j7yMdo03M6AnPmzKm//ucXXs2Mrx+B4xlm1UjCypE0CdMkEeLz8VI28UOqAgTpaNmWvdMltluC7ASMJy3+FfHAJHFBszG7yFql0HPEjSqDEyQCDKnI6lE1IqvVDW6pnn/f6ldK1yy4OUtQzJxVIhV1hQmIYcsvsYYg+b3XTVsJT89UNfgXjGkNj17XDdUGK2siUYc5CQ58TyajyNjGilBmjrngayoecsO5B8Fdl3TRtmafc76AZWsKaExw29yhvGoE4PhJ38E3P++jAL714yFSfYYGn0Qoy6bTaRClMT1G8ARJhjjgDW1eFrivz+jRo3fK6/z8889rb1rxzvWeou+uITQZpnyRAmEacQVZXbBlkoxECGXUECqMP0M3y8Vti4IPsQTJncww/1K1Bq1AaIAgdnc119cOglg5Rt6VTNATwJkgLkjmUMn9EKqMUUdsJU8zl1iAYKNmh8Dpl8xIdY/WHFfNI/DbzBPDRbuWB1g8XQio8v0jY3+6K2zWC1NPiouV6GTo1IVUCQG5Zd58CEdc3SHHSBB5q53zhmtZYgkMaE+mC4LhSIzSX35dXwAHta4NS14bCJkBEu1Xj3ufXw13PL2avnDt+A5ww3kHwVc/7YWxNy6mwHlc7wYwe1of5iZbyNNWojSmx5gcwVgMIpEIROOBFetq3X7cyJEj98hrnTx5svfgNr6h4d3vvhaHjPoEAB1cQUSR0WuHvSzbK6tFkmeIfYEs7Q5n3nUqBYIJ3GENG9NJjkhwUwCpl9WZVSNGRYkgSafhEguuk6aAgeqJh5xyP3Q5bHQ1b++a0ycbgaLNH5b8+tEl2bLaSgNBVSLnlhW2NlunhgI1F/Q6fcMVxhqCZP8RV5iAYDqPhCCImiulC4L3vbAGbn9yJQXXeY/3h2MPb6jL2EGc0mj6nfc1rNns1D2sleWDBU/2g0PaM4FVDIKSgaHtJ8YXdJTL0XAS597S5mURyC+v931Rq8l5AwcOPKAB/owZM3qW/D5lbhx8jW1N2JkrnKTrnKNszpko8XmJxlqGK2FaXLCWGBGzmo4l6GINYhfYBEVeKqyTqxPxBY3aYhwjVKKqqdQRs94IMq7hIruPEyTN2vSGUy54OZ31XnNsNYzAr++fBiU7fwBsBeriqbpggkM6y1U4lcXvTA8LZ4Dxc3JpFQXBXZ8N17wuR4weIGnFCB7atZuLoNe4z2m8719j2sATN/XUgEwdG4e9B0Jw57OrYfbXO6l0F6HuHHtYA/jPvw6Czm0JANo5glqSRNBjbCCIK6+4JbilsNXcUItLx+bl5VHRRXm977zzTucDax+d4/OWt5GWIL+raQ2XqNWng2HqNBkv5QOS81mrRrj5TVPdlCxdle6wsuLkJLhkhaVwAroDUcEY9j+tx4hDUQaVzYkYBjbbTYUZ2YjdoTGI5bWQuAJKkow481HoeMjQatjaNadMZQRK/phfunzWuVQxRk8ookID5A5bRUh4UkR4UzQCaNEPdFaF6KVybOvoiQ8NMKUhgWOCnLSmUI8eZQPBVMYj6TFa3b7ZWpN/GtUHYwFjZgni1pqcnkaZFqwcVajGCNEEJZ6g6DEBb+hAvFan67fVue61fv360YoMeb1vvPFG2/0bXv4407eni5hQSvhEGWKbuKrmGjsktXgqnyOezx8Er5dXhchssTiGD4KHxA2qDwRN60/+rQGiDpiJFWV0UNTI0glEVm3Ead0aZJahzBQLSSDegInEB1sfdCyMOufJpGuv5oDqGYGVs8+Fgi2fs7aaghzts1NisIq0FQw14GNbU99binKGW25K8ON8PwV8antLcORGhvoHgyACR3RcVY6cpJzRkyLtQPzcAEGcCDGJ0npdPufrGjF1qtLO3WGSFPF7yg+UZvQ5qcvIF6WemLzyWbNmNdmz/uXpntDGk3y+QEBMql1Si/ObsLaguBOJBAk25emgeiEQzHKk6QXnSU4ZneE4RGXZHLIGq8AddgVBt+SI8TqzBlH22OYSo1iFtPzknQxNFg/4atagjTYjeo9w2X1MmRk4+g7odsTYqlyrNedKYQT2r30rtPqz64LSYJC0sjSswESusKnCZFNl0ipJFHAKYMRgh/dZIhA0j0thKJIfkkaHOT0BoluLqWSGsUVoU5QOeMr3r/Dd2PeEk89dI364hBUipJAT+eqiwr3L7vN6A9miNwLrjqX3H8a1xKoHghG/4CPN3gdaF0zEEaTElksNsRBYjYZLhGmoBrnSIKhbeOyG5KI1iF5XpGl1B9PB0CmtZarKiLsWywxb4oSyWxYJ8OpF4FhxmjyXscFYDGrXbQGnXfQa1MpplHwx1hxRJSMQK98XWfbOSH+4aKvuBqdhBVq5gWLPGFYhltiXlh861vmaNCncxYul5eiAAo21USUDZu4zjZmBLUKdAmOLB7JTYUPCaQEyuhmuFlE1w+God/uW+vcdOWzYMFYkbQbd3n75PycXbZv9sscbrCXqhzXCp0tixBa8FXcUAYK+AIkF+kSxolY5IoAPxyKsIOj4xUmmyIUvmJKiDJ44EyiF9ZewesRGnE4hSUIBEGsN6iRq1URalQJ17zseBpx4c5Wt15oTJR6Bzd/eHt22/HmfjRcoqC9CGEFUiKSjF6j3D+FusQQ9tgn0BIn+mgBF/hHtePya+VzbXigzXBXrISVX2KgKwe4vBj+ZdJSAaDZc53qcFuGEvaV11u9rdOPRJ5xwguxBoNlWs2bN6r33t8mfe7yB2ixDnLwHsYgTmskRKbFF+U9e8PuJJA8LQrIJdJHa5zNDeYJSVLUCLnGqlSPmXSqVEjobQNK7E7YIUawQvefIGnMLkAZ9sTUoS+t41lhkubiVSHmDXIY/GovCmPOeg9YdieJGzaM6R6Bo+7eRX2eezipDkAtMPCdcFqeDIBJNwErSqAbYraGSNSEiAVGP6ZnxQBk7VGjHLJ9EVqBxbKXHkmwK8oVaUgSVpFrigQowcWZYJUVkkgT1GsbWod5rmPNro6SEMFyemdNoyoZad0475phj9otr00Dwo48+6rJ12X3fZvhC9UjKnyjJiORIos5zyZIjXn8G+LwBLSOs9RtBAy8sSFo2FxfqFwYIEoBLxTVO0RKkmMaBTT53A0fXLLEBeuLzGjC6yGrZzPtUSupIUTgHw4ZNu8Loc5+GrFqsxKjmUfUjEAvlR1fNHh8v2rXcT2OBXCxVhIwk8JlqMVbgs/TqoXYBt/IQ3Ux5WsxWs1qBEhjZMRrYOUAwQUKkqkHQtq+SJEW0ZEgCkrQsNMD7xypOzLLD8Vio3FvnkAkdRsx4A68ODUrmzZvXesOSh94NwJ5efp/fI+9uSBpclc4pjUFFlLbHBf2BLE6LQZL7bJpc+YLRaAggJjreG4iXCgCKq0y3hA6DH3J7cQmdqSojkh+4qsTkDLI7le4OmwRQFgtEnEH+XJXUWWgzkjITg47dhsOIMx6u+t1fc0Y6Ahs/v7x85+pZGZgO4+QEcoK0G/AZdcJkC9hoMQyLnBVY+HWBV8KKxMAnjpOQaEjt61jHQVHMcxW7wqYViDPDKt4uKrr0PsMOkrRbTNClUgSXy0EsVLYn98L+Rw2/mnWQ4g8NThYvXpz9+9Jp1xbsWTnZ7/N7ZZMYKnkvpH+U8oVGmaFZYX3i6Mm9Xgj4s5UCtbhjJQHBWCwMsWhY3NP0bcgSyKlZg1YwTK+EjuKiliU2a4r1bLEtg+zoSeyYTCS9LzmDTkBkrTqVi6zcYmYV9jr2Qug/9Joa2KriEdi+5MHyTYumSwBU7Am9KkQVFPD9kqYV6N5NjsGZjLXjJksI0XRX1yaYIGExaalclQyh4Qbr1BhDqYl+YRIQtPAFzUQiDRPxxIhorkTK5YL++PL1uY+MGjx4sKYU4bCpPnjz/tG7Nsx4z+8PeE1xVWzuS+Y7vltppXMMFL0+P/hphYiF3InjghgcPR6IxSIQi4aQ11tBazCNMjo3QQWZP3ZUj4hJswstYGtQ4w8iuozVGkQWIbYCJY8QmfyawAKX3Bo85i7odsRpVbKGa04CkL/h3dLf5lyZhWWydAtQAaGNA0hL5kRnRpJcRAZDUnK02BfcVZZJRCylpYGgkthKZAU6rEbNNErH1UqyQhKCoHufYT0pYokHEq8qFSFVqSYdgXo5gWd+hLsuJxqCrpYgeWP27Nk9Ny+9d3FmIOxjcQ+kMi3rh3nFiJxYk9gp4hoAhCDN4oFCI82lD7ExkVT/i4ooyAiHc7STzZWwFvG/8iyGNegWuMUusdUaNBVnnO04TbqMjT5jpv1lDxIXQFTN2nE1CWvRST47ZsLz0KpD3xoMq+QIlO3+sXzZe6cFPRD3aA3UvV6aGFHZYDP5of6Wbi1uoKQ1U+I2HqbGSPBDuoHoNfZUxPbMBImxa1xdYbWBMDOjkkOmPi70OEXMXbP0sNXnTJQkI0ljypl7UkQXUs2p1/SGFsPnPWBenwNGSFywYO3Uu/IL9p0jBFapNJChLWjWEptxQRHM9RO1GK8fBXw5qJklPhgEyaB5gBKmLdOkriEZCLJxZl/osAidICgOZ3OF+YN8wvDrKEHCUyJM5sciua+9Zo0NJqDOkLudUJpxxAydbrHgEQYz68CZk96FOvVaVNma/qedKFq6I/LTG8f7Y6F8jQ+IW2fK3iGG25sKJUYAmS32h0vgnGDnBEYdFBkICtdZzJs4j9pq1QyC5j5yS4hYeIM2YjQ7nQtHEJXNmSRp4hJHo+FIsEGfU9sd/8KspCBIDnjv+XNv2b9jxd2yGbuLrJaeJBF3PlTeAx5WJUI10Syq0/TXuCdHIuESIwlcCZfYAoRG+yXZ4lPgpYMkzUcPB3NFVlnGDI0KEr26JLHajOhNrFMAGNBhyS2HJL8tIxaNQU69lnDetZ/+07Cryq735zeOiZbnb6IekakRKCxA7V8TCLm1R70go0ZYFRkY/bmR28vAUQc0GyBiUFM5DbOOWEKh8Ki1oLoJmJUeRJcqEY6L3M7gO00aHMjtlQCqv8Za1iZorCRI0qK8lLvDzXL2/7Qk+9ExAwaMkSRpNSKWq/3wrXvH7Fz3zky/n1R5IK4gar+ZVFGGp/L9GdkMAJP0HMGTIKAuGi2nhdGVtgbFNeosaXnlOBbobg0iy9ESG7RVkGglQFqPBMNltliH4o7noAE4LENUYyzqizl/kPRVaNjsEDjz0ncqvab/aSdYOXNkqGDnMloWxzwhLpVP9gNJFPKGSfJf4cqiRkoadcxSImdagtrfHNncQc8GcnYL0bT8sJgqN0PY9FZ1VjhVSzBFEGTGBxZRSFU+KwqNciIf1ctbMdK2jq0O5SeffNJ95y93vhePRzuYijIyBkIDvLqijM4XJIlhH/iCWRwCdTEF8sUO0rSYeP4vyQ6TLLH+IythDTpGwJkldi2jwxOKQNBKlxHHJlCcMZMmtr+l6S+I0zgzjDLIMj4o3icVJ6RfMS+xa9i0C5x12Xv/NByr8PX+9l5eqHDXrxIAXWkwuHMcr5lPxQ3GGV7T7ZX7wpL9dZKhkXngkigxAdABiNIcSiW2lOaQpkKQRvsKgxx7mbm++LlKMHIxYuQemyRp1Wc4ArXrNJjaIu+L61MGwRkzZtSO7nzx+dKiXadhZrxdTAHxBQ2ladJIifYRkeRN+UzRadgtyEVaKw4RLTmi3bf43SvdiTGPdzjFWoMlOgHiI1qcMJn0vk1dJgGhmpjxWsxDxCVVJQlzBdDkO3iERnWJqCqJxSC3YXsYd8Us8Hr9aQ7YP+jweDS+/O3jY6X71ikXmNbNc01AqyyWMwHCssFeQgBkiRMhHceTg5qbi6pGbNUhDLRUAsRWBVIZWow8v6jsqKrptrjDjkoQzVKsID+QgqCS0XLGA5madCynz5ldT3zuzZRBkBz42mPj7y8rWHWDz88aL+ly+x7eRYtMsJP5TtVyyX+kj4hfNXgWVSLyX5EccaHKkEqTUBkVf+VQablbpXoDq0iCxKE+zSARxwHt2oP6MfLuxRGV3uGEGo2DQI2TJIo7yA5HwqsyScIWgQBHqazLAZBwB2ktcixKgfCEs6ZD/cas5WHNQ41AqGBDdOUnF3jLD6zz4AoQs8+ObJZO1reL6yva0rq5wwJ4ElmBNrks9jlmCDitQmUg4AQIBlH1eX4OvACq2hWuTmoMBz5WY68SJVQ2i693wQ8k/9bNLF3+a+0nxg4aNIhp+RsPVwj54NX/nFi8Y9b08mhWO9lCEN0Vbdlhs46YtNP0+UW5nFEtgqWBLCBIVWe8figvO0A3OZpidQki2ZEKEGJytSVTbL7kSH5wAGNf7gKEwv11CCugmmL5XqIkSYpCC2a2mLvDilvI64uFFBe1CNvBwNGToWW7I2owkI9A0Y4fY+u+uMEbyl/PEyAs7uewAFHiQ3H/UNvMJNJYruBnyGTJ4zhqOQAPoVn6VqDaSfJZNQCgWFxqXylLj+4glX1EhQjJpbMEvUxLFlpUY4TcHGmx6Q3UmdnhpK9P8Xg8VtawK3y89957DUo2PPhZOBrt6R4XFFYg0hcULrHXQ6WzGAhyjqAoBTLcX27sywoQQrAmnyWvh8oLKHHaCoJipFMBQeesIBBwusTuElsWEOSzqluI9qoSNxqNjVhNJzqhdBBX200qw4W4hDFyQ/HCUcdfBb2PveAfD4S7f3k6vOG7+wNeiAIrEyUWnk/2B7YWCEjyc3IApAUDxB2WZXBsJSsrEf0tQU/xBsXn7P+Kz/J/ETjqT4U7bQFAuYfS2URJlk2qrrBDNYbzBbkV6RYT1Gkybq4wk8/yxMOlhb7O9/U4+e270wZB0oFu409T3o2H9gxNOS4oy+aYfH6AxAN9giMoJspJlZFTyKLCtMKE3IXJIxIqBpIlTjB9bEbSnUNLplh/SQdGFc8wOYQK7HDtMEcv5TqnkSRxVpGg+CDmSQkFGu4O6/FCFD+0VJgQt6F91+Oh39CroX6j9v84MCzM3xLZtehuz571n/hE9hdbflpjJG4BSnVorowkE4Na1RQDPT2OJ0BPB0AFjE5ZfJw8UYCG6TQYABOBIAZAyy6qaiuQfEUlXWFJEROMCllhlQI1hlNiRM1wnWDxxp1Zo07tPuyhJW6L3BU6VqxYEVz+5V23h4pWT4pDMFeqZmhy+xaFaR4PpGBGNAQJUVqUCeHaR5s1SOOIxA1mLjR5kKoRwheUNyzLs8qDIJ05nU/t1o2OHaodj/mEjrphfjx7HbnFbqRqOeGm+KoBhDIp4qw5Vg2b9ESKo6l7LAbZOY2h7+DLoVvvU/8xQPjV0jmxWXOf9Z6auxgCPhbf1hVgRJ28XgUiYt0ELN0AkMX5zAoqzJ3FIiN2UBTgaP6r0ch4bFA7RqEl2xLaMU5LAZ+vyiY/VRVp7TgR12O/wkmF4VliYQCQ9hvSAEACqoaUPrEEwZPx/cqMW4aNHj26MG0QjMfjnhnPTzwutO+H1yKxjGZKOogrTdPAMO+lSu+EBiACB0FiCXILT7i9bsRpj8cHvkCGFFwlP5rQZCKhIglR0nU2ryjd+KBjRHD0gr9pZIMR/umgmQZlxl5dgsHR1CVUsUPhMpMAMEuUiKQIB0Lyq5BrbBKsqaWoWYXKTW7feTD0Pu4iaNaqR5Xth7/bidZvXRX/4Ks34MffvqFQ1T5QDie32kbXrun22ixBuoy5h4ITJPImnxAAzdI4BIAcsdyTIYJVobh8KsPMz5MUABUIyq1S1VZgEgDUxBMMbqB8D7nCAhDdq0SUmIiix7BSORIT9HvL90Ow6VN/NLj7TtFUybYmEzqRpO/I3lUPfgaxsm42l1jLlDmCwl5Gj+EgKIGPW4OYIyjuSCQOSCxBOV0e0kc0AkRlWo8Liksxfn6qLrE1U2wHQQl8bEbYnQr9z0GfMYnUKEmiucvyOCNBwr+HZZDtMRJFpDaBUMQIBauek0mRuyyluixtPcHjo3HCIwZM5P1g/m4wVrHfUx4qAwJ+H379Jq2tFtaa1xuH4+vlQ/fcfGQNcu4rX89sjePX9PfpkhO9dgwLkOESIjAbIiJW6otbPTACOTMZovaL2gB/iRUo1q6cJrt0vgA3dliSKpE0XWHhBhM2RKavbKc/q9W4piPmJWzGnBA25s6dW6tow/+uLyrccqXuEqPMGZLcF8FekSWmkvo+1l1OWYMiRqELKhArkNQZ65xBphRBehBTMQWxQBRMOndFOkDo+HQS8jSucTRcYofeIF4QFksxsdyWC5/QkiQR1BkGjG6giCS5EMla8KtkPwZachSDBk27QI++Z/2fUKL5fPEnMG/h+7BxxzqrPl8dH8BFbbeAnwOZoLe40V/MggBREoddYBbpscQBpcVnl8QSoOkAT1cARNadRSQBfax6S+TEPrLEApXtYAfEVAjSdDcgFWmzikpKZ9FSOcaIiEbCMY/Xs2pF8M5Bo0eP3pno9pkUMt598dpjC3cumBmHQH2ZJRbKMlJVBmWJ0V2RxgSpJagnQ9gS0F8jnEAaP9Rk99lPj4RLIRYpS+wSJ70SYxisyXILCJp3N81F5ncycxEIgMRAaVh+Wkmd+A7N+jNcZHmMkz7jdI1R1pi3/VTVJ8o6xO6yAEIMjM1aHw7d+54FnXucmGgN/S3f+3755zBv0SxYvelXi9qKLlbaKTsKJ7VgbnGyUjf5PrlqiwWIAVCBmVEfLMAQgaIJgArAnEkT/B7+nAl6uI5YTJLcJtXkCrMdITeEosIkaKtpc4VtlSIOtxgLqQrwi0apK+z1hApr1arz2FLv5HuGDRtWXCkQ/PTTT5tv/2XKq/Fw/jEen5/KiusEUlFH6SROUwUZSpZmgIfJ0jL7xeW4iPo0v39qmV7yOSK1HyP/xYXSdCXktfBopAqE5h3ODQgNd1mz9jCYcqstVfUZTLY2qTQO19gEPSy+gDPLjiwzImJL0VYWM2zdsT/06DsO2ncZ9LcEPPyjlq5eGP904fue5WsXU9ECB7hYrDTiFuc1KqZuMVujai1rIqc4C0zjg3oSBIOeHQBRXFACIH1iEUvVX9evg70n/48ALZEbXG0AyNe2DoDsL9FAHR2ilcKx1/lGtLi+eq0wT6Ag8JNxbgyCsSj4oDw/nNVl3MEnvjc72aJNaj/NmDEjGCicOfHArjUPeHz+TGwNUmUMmRzhGoNooRAQ9AoQNFxiDILEZaZus1FBIn4cAT/iDhORVccdzeTGpJMgUTcsY5zSyBRjcHN77rAC1QKxCS/gu6CQ7jcrTGxtO6VFiIBQahfaEikaKBoVKVSoAZhCL0+oc6uzVQAAIABJREFU1GvYHtp1GgDtOg+Elu37JFtbf9r7qzb9Ev9p5XeepWt+gG27N1vcXg4oON5m3JRzAx64qO0f4PfGkUWoPmdaiLrLK8o+deFgvSIEncsFABVw2gBQfD41AMSg6dgz1WQF6jYFdn9t4ql6Ftj0jLDV50aQ1sI50TiN94qYYH5Z1vZtuTf1HTVq1OZkCzEpCJITzJr10mE7f33i64A/VsvMEgs1GRlLEZliQZam2V5BERCxEjHJzEL0+bNo1k0Gio0KEgIAFAQNl5jlNyyXkNJVoaFxsQidhSVYY9BFb9CIGwpqjK3KxE6nQTWUODGCKTVGsyc3UqkCQEVBECV7wrrEZUfS4hT1yajjnfgOIe/fuHk3aNt5ADRv0wtatO1Fk2B/1qO0vBjWbVkZX7N5hWfp6oXw+7a19KvtiQYFHvh9GY5Bn+ua44ExzYlbrDwXkQ22ucnyO20xQLnmjcQIf10CnvG3eR3qbWHVOgHSfowCS/1ZFavFIO9H2B9sHSQDQVMiSy8MoGdw81yEXBZ/X4qFkKwwtQgjkVig2aPbcm+8f+DAgXuSrcuU4GLRokVNt/40+fYD+3ddTLPEuBUnBS/lErNyOnZHJNYd3RzCOhQLTiwa6lKQhIhqx8mqS/i0qa6cEI0SECxnWWJKXvVXTSMmNl8uD6dFiA/VCdR84tnsIdEFkeRATEScQRbyQKZbIOOKqEQvCRA6eIgyK6z3QDbda9tiw3dfGpS2uNnic6Q8snnbXgwQ2/WGRs06Q2ZW3WRrL+X39xXsgd//WANrNq+AteS/Lb9RC1UHNZvSsrLQmJdrcY8RCPo8cTixSSl0q5uvVXQIFxkDoQQxyznVTT8dPUBxrBPkcC0wti7xADrdYAV94vekPODpHJiGejTeF5q348INlAkR+r6zt7DpChMwpNzAWLisuPbgk3qcMH1OKpeSEgiSE733wqXn79u+8DnacJonRnBjdgZ+uktMyo/8QdJkiQeiNZeYTZLXGwC/P6iywjIDjPoSE75gLEwrR6hL7PGAzxuEGNEbNK3BirjDViBMwhu0gJ1GuDY4hoJWI+BRj4Mg4MSus6MW2dQhVN+oxQY5YJnusWYZalamuCtzJRsEetIdl2KWzD12ds7TEzY5dZpCg6adoGGzztCoaSfIyW0GgWC2/C+YwZ6HQyUQKi+B4vJyKIuUQVmoDPYe2AUbt6+j/23avg4KS/LZbVGLfWE6iHvsTzoVWq0690y4CaVCMwC5QS9MpG6xWrNmXDAhAGp1wBzQkoCvA5z571L/KDCV0Ga4tPrYGAAokKCq3WBxXktWWIX5kNlgcAPNPWBLhmg3Y2QZSkYDUkpiCtJRqJfje/NHuPv6vLy8rVUKgnPmzDlk69L7PvF5S1tptcQiQ8zdWWwJEisvEKylNZYxEyTEiqAZ5AT1xGSRxuIk6xOiLjFRpyFq1YQ64zLd6ZfRJQBC13K6RCozDpA0aomR5SeSHWaiBAeWbZxBRcvBhGpukfIFo1uHLuAlA9JMwVpahhZ33C0Rg2OXVoC3EWnFwHoAfgs3heJMzhF12eCuG92NWydwkgOT/DwCKgloCHgOreuBUU2ZWywsSEF50WKBAkQZiqqYNuYGymPs7qwCQJsFiFY3/w7nzUAinNzv2jj9CQCobx3h1kqEZMkRDShtrjB6LQVuoNMKZLXCRDYru27r61vnzZ6aCgCqEU7h6I8//rhO6R/P35a/Z+O1mkvs0o5TWH9BAoKEZe9iDRJXmHAEBY8QTzIGRhYXJJZfnMi00fMRECSDgfJkzitJ1dZN4BI78DHVbDEGwoS0GQFc/F8LwTqtTDKKp7CfgMqOXIDNAWIJeiQ7LUzEa0zw2+nkWKsKAFaHm8CBINM6xJtY+5vPpSbJhsrDJHY6QE6AFP5XZysIcGOCBzEY1awcutUp4LRVnvDAsb8KAaCbO+4EQG0fYADk36tjGwZYfVv/Ga5wegkRGzlarX9bQoSGYkzZLNFW00iIBH2hTQfqnHtGj+NvWJgCrLH1luqB5LgP3rrjlMIt7z0Sjma2YvJaSmwSJ0ik+0t6DhNlaY/BFRRCCwDgD9RSiRNhDWJSNHoejUVoNpq6xHGSDQpDPBapGhB0IJ26k9lAUHvNAYoKzMz4oGndCZBSzZh0F1cAh3A/TetPy6rh2mQERiKe57AKTZdYgLalxtmRsTbO7/a79Ot34WECwPpIY9jtFyAotzgHRb5UMQji+L7FspOL28gCixNicDArMMjf9YJeuKjtNvCjXtrSCpQAqEANJ/8SUl5crFYn6OnAra4HhwEMwENgqY3gn+YGI7qLwQtU+0WvE2brw7QC3ZIiKi6Iy+RinCRNrMBatWu/uLn+1EmJyuRMzEsLBElz9rXf3vBuaWnBcNyJzqY4LdxiUjXiI6VwuKyOL2BiIdKkiOlKiEWm3+6YRUmLpCMQJ83ZuYuMloV+fenGB1mA0UiUmPc5F2smZSBUbrEtY6yV1lXCIlSAJ+6yRvYtqZgDylIbFB+cWHGAn/ab0c2AA6x+81C34d/DDWG7LxEIKtQTlj/Z23TKjJumwALJHJAgiYHFPVEiknPdc70wkrjFmoipDfgMV9fVPdctQb7M5frXl7thNaqD9RsD/5ArMboaAdBhHCDg05KGZujHOM55g7VUP2FitEiSGNzAOhnFGwr8R9zRMe/1l02gS/R3WiBIZuuVx8ZPCReuvMbrI7xpojjNi88pX5AlRmSfBfCALxCU5XCCesDIqCIzLOT3UfBX5ER4QbqwVwnvkCRIaEqc0GVIb+JouWHOGpeU7hW6EqgZOsq3bVmxVKpJhLXFV5A8I84Yc8UZzQVGVprdNUYVJpbvEHFHaRViK1CeG2WiU7T0nPE/bZQcmXK2GJ2DvDnaELZ4uPS/YfGJCZa8ATGnGvghupQEIfZtzsSDXGCqtxACSuFueyEGo5uXwyE5BdJbEedTlp+bi2sHMVtyx2aVar/bAEAMnvpb4vaAkLGqZfNtNzM0p4IcjbaHXANmRhh7MbakiM5aIFagzluVUvokFhiNQjAY+GJPqyeH9u7dO1ydIAjz57xy+PYVj74ajni74CwxyQQL8jSmEvh8fgiQahBRPI5ig1Q8lVSVJJPYolUlPkq8BgqCEYgSlzhGAqGkQTvbVAktwnRGJVXKDKa1iPOnAoQiPijxQAcfts6YlJYTCA3KTcJssn6sZO8ntQL597poILpasBh8Hc/lAMmZQHkR2BZrABviPj3bL8GQz674m5t6cr410FNUE2UJ2jPLtkSJZkV6AOoTt7jNNpktFuuMJU0sViFCJeVmYxfWoMJoGW+1iuVn0wRAMbjm2KSz/FM6NkFGWOMIGhlh/B4DPmz18dg1imNTICTEfSSfpfcRYQkRiIfLiz0d/ruv4VU3DRw4UJWWpXAx6dpJQJowhbY992ykbM9Ij9efTdR4Rf8RDIJMWJJZe8EMkSHGVBnCIxQgyCYfK82Y1AYvEVr1+bg7zFpxEt4gAcN4PCovtUrI0xKczBG0xLQSqegqs1GzINHLvNeIC4fQsAiV66knItxeV1aabiWqu7VykVVM0gBkRIeR4IytAQ3Q3QnkCvkM7iV/Y1csF9bECVUK3cywpYfBRe507IZioBNlaOxA0xKUXFRscYrYoXY8+3z3el4Y2Xi7PJduuaGSNw0Aba6v3WpUH9PdajkWLkCphsHl9l+NrrB7MoRtHmkJutBiTMtPrC0ZasENxTA1RrScNcRTg/7o6u1ZZ4yd80P418mTJ7N+HCk+KgKCvqyy+cMO7Pj+uUg8sykWW6WyQ7yUTliDxDUOBGtT2XLahB2JKZBYIZHP0gLOhrCCWLCkqoQWrFONQQaCtKaY0GZiyvo1HAI1DGlfqdVr011icfaEcuLiPE5rj35cfBZxAjGoORIpFrdZ4x6iLLT1dS0+IxasDQyNBE2i7Da/Dn6Ic4xcMsJ4je6N14Hfohk8yMfBywXsVOJBBzlZTystRmU6CguPAQsiUeNstJZEUTFIIr0/pkU5dK1d6GxwxBHMDRgxCGuArAGmhDtdCBUdYwKl/pZl1VcXAOK5ZgsYL2MXALSXyKVjBeLsMHaDiWqMD0JFIW/jt9dlXndVXl5eQYrYJw+rCDTAV1991Wjbsruml5fuGwmeQC1ZQYI4g0JinIAicYeFmgymyhBXmLjLuErEEWvhVSU+Py/LoigYUbHBaDlEw0Rmy8Q7y6Wle7VpuMU6D4qBG7b4ONywH+nmMtsI1hrAmFYaOiv/rGb9oWoUp7WIQc4Chnx9a6V9jjihdlVOWXVsJar9widKH9wDkAO/RMQck4kSWSrpdUobUexvnUqD3OBkPEMEdjow6a1fsUtZP+iBC9tsV9liDcR0C84ERBPA9Pcl0jsB0AUobYAoYbSawc8xjVp5nFhHYpmjm6tLcsRhEbpYgIIXiPmBrKNcFDK8ZbvLsnqNX1o0ev7YsWOVW5giGqYLC3wPxz3vvzhxdP6uH18ECNb1UaoMosygBAmZWVIR4vdnIlUP5ioTEExFfl8ILGCtQVFHTKxBUleMXWK2IFwurSJXbAFDAg5iq8qxTsofdAENfn4BOHKhIatPi6Uwop7TxXbE8NSidK9UEa6yWt6OALYlRsmwWfxw0xowrpMDuXMDqVVaFM+EnyK1+Au6m2taeK4Wn/i0kZ3lWQ2ZBDEtQRx6kWtHhfzkWupezwMjG+9AlC6UsdZcVtPtlRBlJFjQ68hUxSApITKZS4w3fHUBYTKPJw25LNMKtFmFLDGil8vheKCoEMkvr7tyb+ObBw8fPpzFLNJ8VAQS6FfMnTu31YYlj3ya6dvbyef1eShNBslsUYqMbFbtg2Aw25EcoSoztAcJX3riX+ES89VJJbm8PnZpYoKxNUhEV5HCjLHk9CFJ94pdrUEEGvgbHFUkiS1CDRhMV5eDB85Imy4ntvxMeo2r9ZcIQKWHrnqc6IDHLta0ENmLzpigfn3aQAnIov+WQAAWh+vwOZZbX5vyhOCHYnrWmJ/h9rKlJNxIA3RdyNZeiMBJzcuhM3GL0Vo0KTrauV3ATax5dRrDpbWAqhwV7NvjUawu8ONzK75fbQkXkQQtYZi6UAJZP0LQAz+n1p+VFhMDL4SKvLU73fBb/IJXK+IKK6zQYSKlv7755pucfZveO2Xv5i+f8vj8QZEpllqDhuAqqRNl5XG8bpPU/4pGTGJBImEFtpCZe0K0BpXrI+gNcYjzChJqDYaLHcQLS6RE8QDTAcMEbrG2yU0gQItHd40tVpxcYRYeoWZ1qYyvI0srvt9wQ7VMs2F1OgDW9l38Ip3WpNoWCpwTUGQSrKzyuBcWhusZoMcx0cW9Nakz7AZJpLB0cMPVIGzRI7dXrEcN1PhRyh+WN+r6QYAL2+zgbrHaQlbqSwLrziyXk2dyXCv+Dv3moG3g6gRA2zpOKRaIuab4JplCiVwiK5C6wURFOhoPRYNrN+feOWzEiBEbUwIuy0HpQIHj4wsWLOi0cckDr3mie3uR2B6pIGG8QUaXweoyxPUlbrFImFA3mYAgLZnDckNimbKFSt6nzZe0SWbvEcI0qRghKfQwacZEEiT4Dip/sXGZFb1qKxhasp3WOtkEmVN8PM4oO2JqBkAamVkJyKYbjcHZluBwAz5LEoUOKU7iWGlCbOCZtei2NLE9ARCNA3wbaaAd7Fo+x3c/psDo4MYnWP7jBD2GeU6320ZNMWOQPXIBTmi0gwE2Ak/nOdFtWPsu/L3OYyTUGRafWtpqASucruiiTgE6HJzY1JIh2MVlC4KtX1nGiZ/zDLAp7WazAplaDC2aiGbktr5uQ8Z1zw4cOLAohSuxHlKpkSMVJNtWvjp+95ZvnvL7SUyQqU5LdRlsDfr8EAwIRRlmDdKYIBJTpZMsit3p3Zo1wmZcQlwnJXYBsQaJ7D6R4CetOYt1N8UNBLVbaJpD5wKEEoDw6dKJEbpVnNisOoV2gkqoaNxWV9ceP3TNPKOLwRCvYoXiIqVZaTYsVfHCZBjIjDcgnIavQsISNG9aeoRX8fvYyR1gqFFr9GSHAi61CEwwxF4HBh7xnLjFY5qXQpfaqBWsJWbnBEj8nei5A0glDKoVbAKijpRpLuI0D9fWJktYqYoQe+8QNwBMKRbIeYHWjDCpEuHkaJ8v8MPa2nePHz58+Lo0r0g7vFIgSM40b968Q3f99uDUUNmBoQ6XWMYEGTWGusTEShR6g/4gpcgw7MOKHWJpe8DrV32I9UVlWIPxGITKCyiBOiVrsEqBULdq5AhbQFADS+RDsqf8DqthTHL32OEWOyxLCz0nkbXIf4u7C2+4vDiOiH67nRHovly/pCCIrByLG0y3ILbw0Dxq5GgELAo/hAXmbgGqjyFSs9S4VDdp4hb/q5XKFuPPKaDF1+IEXffj9MXpagH+SS6wtmbp9CWPBZrJNZMYzZaYUiwSMUBHLBDxAllShFmBpE44q16Hq3Y3/M/j6VaImCuw0iBITjjjuSuuKdz53UM+vw/cSukIyJEEB3OJWXaYNlonHeZcFGbIomZSWyQpokBSXQR5LU5L6Ig1EYmWQjTE786puMVVCoROYGDrxe4u6wDDF5YEEIvrjN1kfpxWn5kU1PTFK78hGS3HBGcTuPkOsQGeVjrFN487BAJ8UZ7LuKTioBTAjk2hAjUGktjFdIKPCSqmu4srScj82cnWcSBucV7DHeiem7r7W1EA1Nzf6iiJwxOUjhusrXW7UoytNM4Ew2QZYWEF1s7yfbI656ErBg4cWCkrsDIQoK3luXPndt6z6sH/hkrzhzB1GbMZk+hF4odABktysOyxnyZHZJyQNfBSgEcauPPMsLACbW6xjA0CiQ0WQ5wLr+p7yQXvK3obSDU+mAoQylutghId4BBIJowT6sfZgQ6DoUuCRos1OgFa/lzLE21YUBKGe72JMBC+DteHGPO26MMa80Or1oyHackJepzT4lMvWyw9zY1GFSgGqIrf5YUwjG5WAp1rsRuv3f11grDtWPy75Lo1XGDtc9UNgNZ1m0os0EiGyJhxcqWYZBlhYQXGY+FQaaDL7d1Pfvv+hAsqxTcrCgHa6WfMmOEr2zP/pmjBjzd5vIFs0y0WdBlSPeIPZoGP0mJIPTBp0M7ihG7WIKkUIcRrnOFzusXEGiznVlccQmX7mWtpulNqqerDU9FRSBD0d7xVEYsQL0QEKPTHu8UKHZ9JH+iSAbCGfQkSI2ZWxHW4+Gx8F24IoXjUAX5WgMEgpw5gM2wFUbNmVy0Bh6XHz6csTHlCBc6cyVAvGIPzW+yAIBW5FMwHBXwmuJnAjX+vHgrQzyGBUf9Aits8zcOsFT567E93iRVnFLu9bJ2qZAj7E7nA5G8R/yM5tFRjgf7Mrzbm3nvO4MGDN6V5ZdbDK7r9tZPF43HPF1980WbjkrvfikcK+lCXGFuDHPAImPkIcZo2XyIgyOKEspwOLSJJj6EgSH6m6lPMDhM/nf0bj5MqkgjNOJeX7kvfLbavueRjnCT7mRQMXRIi9Jr4IpLP1YsyIaI54a6VKOyDyqN2yVS7WZliFBzvqzeSXmfykYRF0SZQiqx4sgYYKV0lN7C7K4EhocXHJlZkfTGGaNlnFPezJl40HqJu9fWoG4MRDXi22LDe8PfKJeZIothA03hN/PA/yQLU1pzjRmcAolx3ditQiw/SY52iCbpijJMXKKxAH5QX7In3eOB3OOnBsWPHqvaTKawvt0OqBATJyUmmeNWiJ66MFv50Q9wTrKtZg6icjrxO+o6IZkwEtEjTJGkNGkkSyhEUOjMutZ0iXijiN6SeuLR4F4otoQA1HQnLZVdkJMTOd/X1jESHxAxnBM1mfeng50JEtsQK3cvykoMhwlkdODkg22KZ+mcSAGOShbok1gwKI2Xu82a4qyYv0FFZYmSJ1X0Txe44uCjvInWeoVhJHgjDmCbF0Ilmi9FaQ4DoDOMIi1VfeCZoSqDH6F2JDZ/0o0mtwGQAaLcKpTCCAFRhEXLVaAqCWCmG/E1baMZZBzneP6Q0lvPT9vq3jhk6dOhWj8eTzLlIerkuaJDS5xwHcWuwxdqF98zze/I7JxJWILXEhFdIEiREb5CKKFDw426v7AkBrFETBy43lRn2YwjlJgCxKBNTKC/bB5FQiTNOI3+5gXoCyCoDhs5Roa/Yw4cGELpkhk0gdP3bYsXpxyIAdLjWBli7WHwO6La6+HgQzGvk7+GbBnq+zNMCDpDElhXsELwgy48ZRpbYn+DUY5DjK17FGhEYOiw9dQJhiUpAkt+nFku9QBQmNN8BAdZJQl6ozf1VeGYDQH1bakdUdzaYLhFriosTF8yYoE1JmoOkixucsDxO9Lkmjb54r2vRR5j86/eUHygI9L61oMFFLx199NGFFUMq56cqsuVdv3vhwoV1dq9/c+S+LV89HvcE6kiXmNQWY3EFr5/L7pPsb4CRoRlRRlOZIXNOe5BQ9RgsWcR/Ng0lig1AEjJB6hYTAjWxBstK9lDpLY6wHCrxz7cAYWVGNh3X2EVZRbMIJYo5AVNPQCAQMwHMIEI7ctgG8dkm/MCGRKfqiGHCLrY74CMDyX5HoAes8LaE3eXF6jZF51ZlSjRw0dFBC/+6kqxdEhxaIsYQV2CAJdaYCVoIfOMA3etGuVuMwTUFoEOgaV2dfxL42edPubgcI9VPNIBOxgkN99i0AsXfhBjtmgyhZXJEK5D9G4lGYGdp45V7cy8bNmbMmC2V2abmZ6sUBMnJZ8+e3TT0xxM3Hti/8zKv1+ej5GkSHzS60gW47D7rSCfK4kRDG6U7SOOHhFvIIUwrfhc3a55p9nhZt7JYjPQgiUGoLB/CIXbDcGQOLZDo9lLSAVf71M3s4zBiOZOl1tixGE3LDa1G3T3Fd2rTujPdaQRs/As1qLXGKvVfxvGWX5SL6y/R0ol+eNjIYat9bWB7GZGrojNG55zFAMVJLBYfft81u8s+jy1A/hXG6/w4eR7+C1xqieWv4sd74yEY1aQQDs4utbv0BnCzdalfm/YXefPPiAHa1hNasUp/Eq3fJHFAdkpdJDWhFYgaKZmiqSQe6IfwnqKcYRcfqH3yp1VpBbJ1UQ2Pj95//Jjda15/zRMPt2IKM1xcQfYlJgkSPwS4lUfifoRWY7MG/b4grTmW2WEOaPJey4HQS6g0xJ2ml0TuICFKlSkr3U/L6Uy3RF24ZQgqMypJrEEHwPEFmDSxYIv92T6LLUGEUq4Wm3le22fcNomOwLrbr70n4ExfbCYIrvO3ga2lQpwAH2sBP8Pd1RazRm5OVFGiPAoGSG6WnrLsGChbLENuQeb6wzCh2Q4I+CpmAeo4WZmFmObGThILtHJStbJKcacWt1I9+eEOgCpbrJonEVK0+o8Qo3PqNnjk5/j19+Xl5e1O88qSHl4tozxnzpz6pdvemLR/1293CZcYN2oXViEBPxIbpBljIp0vRROUJUjeE32JsYWglELYJdCGTej2Tt3iaBjC4UIIlxdRSR72thv8uQxFOiMkdrUrEDIItHuE6lXtfbdyOjy11lpl9F0JgE3/LgXR6iMuFp41dmQGQPUrTTgsALAp0BY2lhS4W37UMkJTmCh2yEEJW5Ju5XUSQC3ghteMTFpI7NTBmYFjHLrlhGH4/2vvO+DsqOr9f1Nu2Xu3pYeEkJAEQhJQSuiihE6oT8SKFAVRHjaU4p8nBgREioICAlKEh08ElJ4XakAhPiBUIY30ns1mN9v3lrnz//xOm3POnLllC9nA3g9kbzlzZuaU73x/fchmMUMmY0dRBqit05K7uLcNQnNZxB1GC6FTWGIJMZioWmTrsJY2X9YDchDEdFmO7X/UXP2Vb+933P/7Z29v1XR8JVu8ovPPnTt3380f3vT7Qr7lkCi/QVp/hIbSof8gdZqmS5Jbi2n26Rj9XjzhVf0g+htiZInKay0iFiMbxHC6fI4ZSSKBsA9AkI9Qqd1O2pkjScpnioY+egGGofPKjFL5MRoUjdduWjUR47MuPh6Wd2JiYJ350U4idX0MxUo6VxcDUfnhKMCQX7zK/ERTpb/AjcfyM3DyiFbYPY31bwTEaqCofq9LKhVttt40rgQAyQSrTE/2FywWGkcPDVif/F6kyVLSZdHwOM/DYurjZr+b/94NJ510UhCs3Zt71o7tNxCcN2+eu3HZMxd2bnnlt66LSRVYFIlkJEHxNRanJTnRXxDBjAAhS56Af0kNE5ZAIQyEFDRJEgY7JhNBtpF8Uo2ukO2EbK6dGEuiFpsaoi+NUk9GSJbzSojHJjHYiKVFLbHlWJpNoGmA4nLPo4nCJQEwHEMXWsYb4+NhaWeQwl5HDXnugvcBmHBBoCwwlKfYAHoye2NYp6Xg0qzHmm6y3snCWaOptVh+GVlhuEEfbvEiXRkAkOGcdJCpXojuBmP+rIOiKVZYyRLDQRDdYVgNkUTMfm1pzS/PO/roExf116D0ZIuXfS2vvPLKbqvfu/mafOfa0xzHtXmaLVGLxEJdIbUUowGEZJDmVem4pRhZItH38Sdt8JdratA1hhtFJImYACFmnMbYYky15eW7iEO1CQijhORgI5Z92+GGJcTjEIBIjI4KWOwViuUMIkeigLNY3+SYKFFZeeore4JfjPgyrP7j3yhXL+y8UcPREB8Hizt163BwblwD4vkixF2zX18AjQE6FWOSOuhJsXuBUY4vEoMYLsRmEWuMYnEWjq2nYnGU+CuuU9NH9mK1lT7UtI7YYgh+YoyfT1YvxODAOsz0hKbIEARAVkSdu8XUJTpWdsan3Tjh+CduL31TPW/RryCIbLC9ecn+TSv++96Cl5N8B4Naxbgw0VKM+kFiCebGEyESYagdS8HFVgxli/QD/qXxx9wookfLIRDmSEwxJlfwPFqvWNb18OHjfRqHsycjpWv+zcrAAIv0ExtBL0ocDWDQxC7D3wXwKOGggNwohlrkFqLBsdj6lMaoMT5U79gkAAAgAElEQVQWFnZ2SWoPdqDswychClPBBXil63ujdIYqjQzEbEHuNHE8CvTYtegPVcFICxk4cVgz7J7OBDcSeqfqqXu+lSs4sgyHaPYMpJ0aAFA2lOiJEeghEeUzNZHYaAzxPHR1y4Kbfml5+sovHXvsscGTsYLbLLdpT7Z2uX2Tds8//3zdmg/vv9bpXvQtsN2kST9IdIPxKojF04FILInFwldQcqKW9YPEKMJ8CRlOqvpBC2szdRMDCdYjoan4aY2Qfo8vlkerhGgcwJg2xFFP7kgdoAZwomOTHjICPFVkDBtzItmEdO1lMGDami7DpsRO8O9OjBhhy1L8qfSzZgDTWJbRubqIq02w1mS9tMQwObDx8zAUxD91TgbOHKWKxZwfm9ZfRZur0sZlMUC6dkRTZY2Fw+KiYoPLsQZzQ4huEEFjSMLJrW2rOvD8V9ce+ML5559fUTH1Soel30GQsMH29l1bl9/y+3xm20zLduMiy4zkO4gibyyRJpZiknCBiL9UPxgUZAoWYSAeY/r9FN1IEmNQxWI6sflsBzGQIBDyMp0VAWGwXysdZ/ZELXZYGZZUI+gFxyk9aB/UjxWySQ0QA4iNButIQC8yBC3xUfB+V16SRCsHP0IsIw0b/OSc6QX9y1KAYviQ/MiEOC4xSXmdBZElEpP0CzC9OgPH1G3W7Hb9vvXCI80YHQdheVHKYrCivi1iCNGNJFGhcdwpmur/VAdptXYINYbYkOtsK4z/U9PIn14+c+bMbT3bbOUf9bHMxIIFC2IbFz14wpb1rz5oW046SMOPdYqZaGw5kEimKRsk+MdrFGOiBTdwoRGOq8FipyBIhWNFt6OBFrrNIBB6OSzMlCH6QdFEF6XEGEYMUW9GriRDCpapWfyMArHiTC8EXpEMU15ABpA1y9bkoKK3VmJdtsWGwTvdLGGCNHdhZiiolzR/wQG6/i3ysybmBjpHKRs16VZTlMiftXA7vg5lxLMK3XDCsCbYvUqK998OOsDw3Gh6P718ZggA1QqDfBVSXON9MTFYRJMUCKs0WYNNLjF+IZ9LJJLPfZi46ketra0re1JCs3z4oy17s5UrOhdWp2tdfutFba0bf+g4LqlOJ/sO4gJEX8FEVZ2oUcwtxQiIJNECZ4eaWIz6xMAltjgQYuF2NJJg6i1kgwIIDYsyGJyPGwhVOKkICMmh0SBphjf2bdRxyuWUA4rF4VC/Hz667W49vJOljvECTCTHQCFGSiAkMz9+b0oWmKjYYl0TomWPljeHMauMDNIR4ja9EWq4qbW74ZsjNoasxRVtop42jpzXqNT4+hoqo2BSJXpAZgU2icEFz+vO1e5/xvRZ9/y9rxIklBq2jw0E8UKen/OXfZa/c8c/E25XULAdmaCoRWJDLJmGRKI6yC/IrMW0bjGNKiFrTkuyIHzL2JObP7vDYrEFhXwnZFnyVXSbKfi0XrMuGhcFwb4YOW4UKMkMo5Mw8AmOMmSE4Eg0jBCji4Fo6GSSVYNXH9NXHD8NHy/l/OogdrnVsCCXED2EExeocXTEdUUDOXpFkjgqPeujxNxIpldS7GVgHalzpLU4CIiiWJzugqPrGkrtyb79vUwA1PWA8urQw+Zk1xe6XLgRJJwiS3aQxowwvG04NK4A4OeyyeoxN6wbetXvDzrooMDbvG9HJNRbX2zlsi/x9ddfH7Zh0T2ntWxecCNYsRrqMhNYiul7BxKpenCdGAE6ApBYqB3dZzDbjJSKn74PkiwE/EHVDzJclK7TgnyunYjGmGyBhNiRZJ7sZRSNDUPVl6PXUyAUwFSa/RWRYsuKZAkBqjzzxTtX1ogMnbxPHMpuOwlvetXGpKp0DtUBV+LBxdMucJnh60GzswTWZ4VxcmoY5C8UTI7pm3Un7mIRKMbrLXTBrPpGmJzqVz2/uh+LZoUJnmqyIaQ0AGp+gVIUSCgqRLIGm52iaXic7Wc7aqrjz74J1/ykN+UzywYjBQ16clQvjpk3b97ozYtvuSzbvuYs34/VK6n4GSNEl5iqZC1drMzqS6JKYkkWTcKYIGODmIUGS3NKKCZYnewErUu8GEni5TrJUzrvYZ0SZjHWUDPQCOnbt48UCmUp0iJATgGiIm1KWXM1hlgck4uwyCgmSMa0uNIwa9nwRmFIoIML5F+lV6H3Zb+XNGRoDzf5YSdLCrhWqHhNL1YigqQHFYTlTNUMbqNAWgLbGqsTzkCxuC8foKb92BMGSJ5I4RIPwh1GyxpjNISUHRmCOQIpAKI1eGiqbXGbu9dPJhz/xJxewEuPDu3vqTBe1DPPPDO+cfHNDxRy2z4flOnEiBKach8XWzI1BGIxqQiTVKc4CKujCxPzEZIEDMFuoIu2pKHEI5lmUE9IgBALNsm4Vi4jFJusR3MQHCQjTyRglA+GnGUZryoq9jcgB+xdJYDHAnsjNmAJDIS8D/C6NYIBjoyaJcRb4RkgTYSSYEEHteCxJp0sMma5pMuOpnMpapjxPZiW6oAja/pRLC4LANk6ktdcbwCwCPjJInDYGILuMJlGz93pT+NPevFSy7JY7rte7qUKDt8uIDhnzpxEa+ObJ3dvnPsbAG9nIxt04wQIUUTmIjCKyCRbDIc4fENAkMYX02g7fkuiVVGLMRpHcplWYijBZyC6zyiYpj/dVZgMD7VgLxXMQgh4yj22DIAqZuxgT375bEapVkGvMs5Z6vKpIi9IE8WuEVf/fBgenkOFktFjZRgL2bRKWHNLirUmP0VppxSNYTaI7UKa5ldd6ITj6jbD5Cqqi+6zVxE/QHWqiwFgtC+g7PtH+zM7RIvymVKmaCU8jrE/ZIEJJ9sUi1c9uyh9A1aOa+yzsaigo+0Cgnh9Tz/99JBswyPfbGt8/0of4vXcUixbjNFvEI0kNLEC/o+xxpgthpVlZH6ElsNC67goIwGhApjy1pHuHAEwh7HFGhDKYpM8pmWLxwbpuay5KYsRRiNnGMjKYI/SLokUheX7CRk41KP0PkqxQH43r8EwsFC1gS9JjBSfS2aRkV1sdMbHuxWJKIPT9ATkhDguLpT1J32WDDfi4WoB1Fgd8LWhG/pOLO4pABqdocliEA7TUYkRdIdo8pkbP/h7kt8T3WRYmnx8jyDIgNC37NWFuv1Om3rs3W+VtTf6odF2A0G8l7lz5+7UueqWi1paGr5v27EEN5KQvySu2CEuMzFRmxiNIEmaMEEQPmo8EaU7ewSEPni5bsjlaLlODKtDP0JpH5YfWSJWeh/MFgedCnSG0dDIflE8YQ1WZ5mlSbdQ8hJKImfJHsjZ5lsjwJfdVcgkRIivMqooaowA7AIdX0ReQQnYy2N4wQF6eyNoi+uSEy4gxngwNdkOR/SVWNxrEVh2lzEDIH1OUmdnHAXxnhtGEAA1sZgbQwxisJ9wurfmqva6fLF/zkOzZs3C9EHb5bVdQRDvGGsWr33314870D4lsBYH+kGMJElU1ZK8g8Ra7LjgOrxWMVvsKBJjYlaRfIHtG50R6mKUhHIIfJQRdpBsM6gj5EAomhlFYwUqg0nsjVgctRSKWytClodoXDL/YmSQXGzlGFravhG+eiODNN/kgthOkCtwMdGkC5Ssv2KMy9AZ6n6BJazNFHuD7SGMMdJDLtKJu5SLDuvDKnTCMdUbYVJvxeIIAJTje+kpo4okmWqFBEaScGywVEdEAkTZIbq4HhANIvl8de3IG97K/+g3J5100nYRg/uSr/QKvefMmVObbfrHka0bX/ptoQDj0QqMESWcDVqODfFENcSxQh3TD6KV2LZcZjmmpyeZZrB4E2MOTF0oMTieokvxKGTt2RIhGWeyJCU/caLuLRDKI9MXoFgxM1SF0OIYqho16JYp8dJYJW9d8rgi3b4X3wU6uV62JANkD8ESscbh/IQ6aGqWX5MYLtuLI39XEFKKRAjEY4V1WBZUQxt8bUgPxeIi+l4VAIvpAM0AKAMfWQsmBliuMYSkzg8yRWOOwM5C/ZuNI64446ijjlpaapn19+/bnQniDRIg3PDgd9q3ffijfCE5VvcfxOwymHw1FmdZZpANovO05DNo2zRDtVCaMx/CUDwnGdHoqBIEP8xIje4z6DtIgZAmXKBHhimFxBeKz1dfjHbFCBM+oGQXmn6pXH0eJRsley86Rh9WTYRWdFvSvY9CrCxoQeeE/6P7CRb3L6TTqU5MWMxVs03q1t9iES70RgJxnornslEoD3skWmFmukJrcREdYHgKKmOAJQHQAH56wSTdECKcoz0P4i582Fpz0kWNsSP/MXPmzMAS2d9oF9F/X2zLPrn0p556KrVt+e335Lq2fJWk5NeKt6PvIE25RXMLog4QgY8DITJIzC5N1pviUM10QcFOUdiiGmlCbwXFYRSPs93byF8EQpKlmq0uExBqWzI8JjITlMXD3oxeBWImPU1x40XkpRQBtt5BXviMS1KToTnDqilK4q40fYGWLVIcpv1SsJEMLDL4sN9FcXeGVbR5wNzovOqf2XWz/sVpTOoSk5uV3q7QAUen18OkZBneIUV0f3w05enSRWL5c/A+nDhVAUKDf6CwDDMLsbFyHKsTgoYQ4g9YKEBtonNVu7vvr9/q+OK9fVU8vTdbKPSw7W1nvTke6xbPmfO3/bYuuuV2z+ueYdsOiS/m/ztYpjORolmoMY6YWISTLKqEZpwJ2KFav5i6KKiOY2poVfCk5uudu8qoQJijoFgWI4xAuv567FQkKocBUWygUpNYAhDl2+sJQK6ongJbuls4irGUZ8VBKSzuSiAo3U8k42NgatL7RYOgZuigqBusDfFZNqTwi9GZIUC13wpfrlsfbS0u5eyu6/u4CCvPpyEhQpQVmKwQXQSWviOgh58R4LiLkxYTrBpDPD8d61znx8c8sGHkjVfOmDHjYwybKb6o+2tLltpKxt/nzZuXbFnzyIntDf+6Pu/HdrEtTEYdhNUhC0TdH4q9aDGmbJA6SeP/thsHBEuegov7DXIWEQZCxhqlpSs/pCkQWpDNtJDwOown8FBcZtlnTGAYED6Z+hlut8TPPRrAilGnOHJW3l1Yr2i6D/ms+gJcXbsHbOzaxgoqyREcwTNb9wsMxxibl7UCgqFEraquWCV/JiZYDggyMJa0gzJKiggV8mUepsS2weHpIsXUIh3cixRGomhGAYv9G+BpLxggA0Bk0hQrqd6Pu8joscEJJ7M1map++M3C7Mu2pyXYtB4HFAjiBaJ+sGvdvWd1tSy9JF9IjLFt1yaGEnSZsS3CBqn+LwlxrE9CdIOIexQsaWgdBzcWQyyn39LjQEVbaZMFb8HLU1eZXLYVCh59eGEJTyUNF+tDH+BgcIsMc1+DoU5AK0KyMCjyw/kdVNSdtAH5nIR0hpr1eX3dNFjX1SwLoYq/INWpqSP9/vyP4PE750FHa5f44YYnfizem1xZcOO+/9pSePOFD2Dd8gboau+GZCoB43YbDQcduxd85tDdVcMGw7zlH6yDFx95HTauaoT2lk4YOqoOJk7fGU4483NQM7Raxjh2oXRMH7z+aXjjxQ/AcR247I5vwehdhhHpRL4fy2uHI6vWwURdLO6pDyAb/2DODI7QCmMMAI0eGuEMHWEQiSqZ6Rfy+bxV9dayqp+fdtJJJ603AdH2/G7AgSAOBmajbl1+ywUt2zZeaVtuTFiLSVU5LMpEK9OhWBxPYDZqrDFCrb/EcoxW5LKAkKId1/FpwozYbMRVxgeaixBjjMkKwWIwOcUQYNIVqgNcAgz7ayVULCrLF1Ie7MlgWd4R5pvdVDcV1nSyPJqCgKlMjB/Z0dIFf7/zJfjgX8tCnSEIBipB9XjUaPzPTXPgnX8sjhzxA47eE776w+OZjpk2W/L2KrjrikcBs6Hor+E71cPFt54NyTTTS0twiMfd9rOHyDezzjwMjj/jc8ozQTa0pP1tcHrteoiLp47M4tR5UTUTrJ18aca6ILI1mL8PjpVFYFN2aBkcdZcYEwh6Xt5Puv6/19ZcdFY2NmHxQDCE6HM3IEEQL3LevHkTVr9709Ve96ZvoKFEjiRBkZgUZsIIkkSKACGJIkGDiR1j2an5rfLynVRRHojGMqUoDYQYX4yTjglZ83nGONBg4uUwOEiMa3EgLDHcfc0K9dmWWWKPkUo+kF9wGEvKaxU+rrF+KqzsYjpBMltmay8C2ON3zYPONrNx8canLpJTILCHIiWVL/3tTXj6vn+UfOScfuExcOgJews4u+579xIGGIu78O0r/gN2nToW5v75NZj39zcFwB33jUPFwxNXVSaTg2vPuxu2btoGO00YDpf94dvguPQhjetRJe5oyMnB7rFm+EKSZpIyT5Mu/tKWCigWK4xEkUz0XbYRpIhLjJohWkqMUNW5ZF3siz9sTh73ykAEQDIPJVfCdmrw8MMPO+l0elLLiluu7GpvIhZj7jqDSRaQBZLC7LYN8WQNxDCxKsk6Y0OMiMjMOMKWMBGJWGxxKSCkAyMJs+wttxqjiIxp+nmdEiU5K1u4PWaFHycQqsSilzOta/rKQ1ldet9aNwWWdzPrMLsiXZxt3NgM13/vfnG9KLq2NLbB6iUbxXccBHXrL4LS7DPugEwXzfKM4uyZl54IYyeOhPUrt8B9Vz8OLVvbyW/VdSm46s8XEL/Vps0tcNXZd5Lv9zpkNzj3ii+SFZLtzsElp91MMqKMmzwaLr7tbCURw2N3vQgvPfoGAbyf3PJNmDB1LNt2FNx5gI48+FahHY5IrIVdE6bYYjWyg+GZMne6jyAFxzJKZ0ZmiQnnCZRZYKALlDLDFAowtKptSYP1+V9tSp/555kzZ9I07gPwNWBBkI/VnDlzpjUtuf7GbKb9WIfYSYJokjizFiMQJquGkGgSklCBGEgMBdvLBUKmN1TD9Ona5UBY8PKQz2M+QrpQ0VhS8NHBmm5+EwiGnzrbQTw2Kflk4C0Pu8pYyjoo0o0Y5NOSWWTwvrluCizLUBCiA6mltPIBtqxvhusv+BPUDa+B0757JEw7cCLcc9XjsOjNFeKwm57+CXuQBcHGeJZ3/7kE7r/uKdHurJ+dDPsctoegA//37Pvw0M1zxe/n//J0mLb/RFj6Doq0fyXfH3n6gXDKuTMF2F3xjduheUsrJKricNOTPxHHrv1oM9xw4X1EfD781BmAzFJ56dZk6Z7ThSY4Lb1Oshbr4q6JDaoMLwA+UwZpLTQuwg2mVMEkmQFySzGmxqpPdqxocz97+8RZj95UxmLZrk0GPAgyRjht6+Lr7vDyXfvbthvj0SS8Sh0p0O64EK+qI9ZhZIOYcl/PQi2cpGU/Qu5PJkZC3nRathKGYsj8CPhh+i0s3EScqekCRCAMWY/ZZhZrXN0JxRfAxz1DOghGS7z9snBb6ibD0gxzljY4MSOza1y/Df751NtwwtmHEeDBWbr7qscUEPzN0whGqi4Q2/39jhfJsXxKrnv0h5BIxQX3b25sg9nf/IO4t6O+chCcfM4XAI0vd1/1d/I9iryo2+OXd9U5d8GW9U3k8++f+xlpg8zw+gv/BOuWbYahI2vhv+75DrlW+RUWh9mvKLEUcrCbuxUOS1In6sr0f+QIdkz5AKhkiZESpZrC4XRnaBkALchnWgrj/5LZ5fILDjnkkMBa1S8rpvedftxbrEdXjKm3LMua0vjhlX/yPG9Py3YoEKKhxI1BHAGPvI9DLJ4ibjTEXQYTLWjp+PVchHwAuJM1vUD6LWdz0iehUyTMj7jKWERHiIXdeVJW/J7+JrFCDQjDgFjGVPS3qBw1Oz1V8PVgttvqdoUlOfpQUeM0eGRHIEDLho+7r/w7LJSY4G+f+anRb++2yx6Cj95bQ/qvHVoNv/zzBaF2Pz3lN5DNUE+A6QdMgu9efToseWcV3HopNW4c9eWD4NRzZwqM/fnXbyNMMJlCJvhT0ub5v/4fPP7Hl8j7C679Cux54ORgNAQ26zpBacAsANtrgy/EV8OEmCwWGxhghAHELAKXZoBUX1iBCIxhcSwrjIWFbQujn24c/rNLmpqaVn8chZJ6sMyUQ8rYeb09Rd8cP3/+/KrGxsap7UuvvD/j2dMd27F4pTos0MStwviXh9mpmWUidIQMnHAgVCCUtmFE4gUMq+NuM/g3n+8U4jGJMiGsUKpfEgGEAeyq74qO3ECZuXLFZxOjNHzXUTMeFntcfSTdpPDr6x0IXnPu3YS14WvMhBFw6R/OCYHg7DPvgKYGapwZO2kUXPaHc2BbYxsg2OFrr4N3g/Ov/BIBQdQtXnzqb4jIi4aSn/7+LGjc0AxXn/dHyGXyMOOI6XDO5acyUGczyu6bMkEp9ZdhwlOFJviP1DqIs1yjIV/1UgYQyQVGD4frTc1gaglmOkCSJsvDtZ7LW0Pmbhj2ix/X1dWtGUgO0cX20kDZSmUhJTpTt29bdlD7iltu786npiq5B10KfigaIxASVxqsY4yhdMR9hjEJCdBEiJ0EhOboEgZOmoMtXcvUQkxzqWGcMdY1pp/xd8IKdV0hv1tTmBWziNImJaZnIM6eyR2nApG6q3osLPIFP1eGoVj42h9n/w0WvhHoBG+ec4kuDROwu+IbtwnDx/g9xhBjhRJx4gNcc94fYdOareTcI8YMgV/c/13y/obv3w+rF28A13XgO1d+CSbtNQ6euf8f8NLf3iC/f/H8I+HILx8Ev7v4z8SdJl1bBb+477sEIJ+872VY8cFaaNrcCum6KmKIQVcZ9DGk/oIcDCVTEVlAWZhsN8Khca3uUJkO0Hhd2KMxHpiLzFomGHKMVBvE7AqDFmCeI9CDfN6DZLLq6cVVV/14+PDhq3cUACxjl5WFTR9rI6IjtFaf2L7mT9d25tPTBBCShKtJKgo7LrEeIyDGkpiGC40kJiDUgNHoVB0MUyAeB+hDv/OpqwyJM/aJjhDzE/pAizdR0cJjmWnKFZHLlH1lgBmIoGhaHbpJmO9UC6A7NRoWQkwDP86gZMWE/GACuEsHwf+9JHiESOLnZaffItxqdp02Fn782zNCTsvXffdeWL+C6uLqh9fA1X+5kLxfuXAD3PLTByGfC1ttx04aCRf//mx4++VF8MD11PBy1mUnw54HT4ZffeceYl3WX+gq86ObzoDdPjNegKAChsR67IPttcLnY2tgQowx5N6IvwIQzemwigFgVEQIZoUZUm0/8278hh/Pnz9/+ezZs8sIgv5YYaPoyXaUbRO6iccfvPgrXZvnXJXJpyZZtkPD6yxMu1VFkq6K0Do3Bi4yQjvOIku432CgcaIuGMWiS+iGE1tQREzJYMiNItxa7BGjCdcNmsBQHG1khPotR0yVzrJ22Bml95tJDoeFToq8j3J2No3bH3/xN/jwjeVi0G6Ze6kGgvSonyMTbKQuOBOQCf7uLKoGkYD56m8jE6Qp7kaOHSqYIDZcu3QTzPnvf8Lyf6+F7q4MDBlRC3sfNoUYSvJZD6486w7oaOuCqTMmwg9u+Do8cfc84kuIr2O+eghhf8s+WAN/uPxhYjyZMHUM8R1kkC589/g9cm1D2tsKpyTWQMwK/PvCcb/s9osUTaeMUAJAOTKkSG5AMwASEThfW+XN/3fqd+cNhLRYPYHWHXbLPPzww/F4+4v/0dn02jVZr2oX2ViCrjMYWkf0g04M3HiS1CZxSWQJdaqmfoO6Jbi0LyFfrMLSrAZXEfaH7jNkVyErzGdYSU+MPaYvlPaEYSWiwh2fTHWCypyuMklkTxZMfx+TTdTDh24tPY3E4NTP7Cqkh0cUCBJsk/q5+tw/wua1VNQds+sI+NmdCEDs8cbaXXHG7YK5jZs8Ci67g4IUReWw8zYfk3uveRwWvPQhxBMx+Pm958PwMfXwy2/dCRtWbiEO0jc/fSm4CVo7+3eX/A8sfJOC9g2PXQQ19ejwHz26ViELk+wGOCTGrcUcHk3WX7LK1PT4GjCGEqVy8ddgEFH8ACURGPx8piaRX/jv9K1f3VEBUFpm/b20+6d/TL/ldy0+qG3N/X/MUSB0OSNE0RhLcaITNQVCZkHGynQ2ludkdUtEbkHuk8ZrFgc+aiK7SEBBBCuUQ54C4EJ9iUfzEZIIO6xtnCGsUK5vzMGQu9uIUTIwQ8kcUNlglomblXXaf61zsRR8mBjBibl6oogsLQgqd17xqMIEf/fsZcKSH3RiAVqHF7+9knxVOzQN1/71ByEQ/NEJ1xOjBr4+e+jucP5VpyvXYYpF/uD1ZaRvfH3pgqPhqNMPIvdw4dHXEvEZw+qu+cv3BeF86HdzRaQJitGT9xonQFb4UsrrwAewCy3wOWcV7OLwBCxlOECTBRhYe+lHniJftQDLLjIIfHixZgAsAFqBaxNdK95L3Xmq4zgrBrIzdKnVuoNtkfDtIBACtH22dclNd2Tz9mdEHkLUEWLWGcxDyHWFGGECNEU//m/xDDQhIJScdEvqCSXQ1Fmhz11lkPmh6JAn8cb4F/WHsliHv3NrcpSYHICsaVpLTOUOMtN5OwYfpMdQ4sWNRCZ1AbkfoaAwg6B2zwhe6CfIDRmUhf0YUjVVYkBRd4ciM3/N+uZhcOLZn6cfdWbKGmW6sySaBC3KKGJfctu3SLIPFHcvOOoa0mqn8SOEWI3d/O2OF+C5h/5FfvvBDd+A6ftPYtjHnKK5IY+FlCBw4XEprxFOiq8GVwqoM+UFVA0hKiuURWLZ6MGtxTwGmP9GPrOUWfQ3L18d995e4Fx31sSJE1dMnz6dOcqWgpuB+fsOsjWKDx76Efq+v3fL0uuu7c50H0GSsjIdIQJhLJ4mIjFxo8HfiP6P+hiSok1GX8JAjoqOOQ62qtAphmQaXEAU9IgzNUvFhYBHU/irBd+xHWGQhEky/bKeNkWLu1B2aLnrbIDOPPKvhbUT1LuQGCAVb6m8L6eiuuPnjyhMEJ2W9WHD4z58fTncfjmN/MDX2f/vFDjgyD3FZ4wDfuS258Rn1BlO3nNcURB8+NZnCbBieN3ld50LO08axY634MJjroVcNk+Z4EM/EMLVRvYAACAASURBVLrHv9z8v/DyYzTm+NLbzoGJ/BwRMTX8giw/AxNhMxzkbJbifw0isa4XVCJCwj6AZG0SUViqGMcqxPGkqMgKMRokmUw/uTT9y8uGDBmybEeyAkdtjQG6FcrdyUE7TMr61FNPHdq6/LafZjNNpwRASDPLYJ0SzD5DxGLm6kLAzXFJlAnNUq2HadHMNOQ/aSOaxOOAKKip++n3DPyYeAwk0y5jfjzChC1SSnDotFB2SMXqYhNl/q3CqZX1iCbrbeVT0qMj8NTvMxDUGbG4REktwYeLgODrgWHEBIJkJgoFuPxrv4fWpg5yfRjNce7s02DsxFGwcuE6QKdrTJGFr5E7o1HkArD5+QQT5FhmwarF6+HX/3kfyaOHkSSnnneEIg9cfe5dsHbZJqIT/M1Tl0CyCutjW3DjD+6Hj95bTaYav0/VsBRwejAx+RwYbvCjU2iBQ62VMI6IxZruT3KHCUeAhBOlRrrCaHVBuDO0kxp724rkj2899thjl4hogB7N9MA5qMKdMnAuPOpKnnvuuRnrP7jzMiu35hTLIskIiWjiuAmIJ6shkagBJ8YsxYQBUgMJht0RIBQiMn+YS0DIdpzYEww0g2sJLMgmXSGm3xJMj4AcZ4mBKCzEZI3GCHZI/BG9cFI9aUDUSS1zivlG42geFWPMz9OPQPnvugmU52moxz9++MYyuPPnj1a0GL9//ddgj/0mEvb0r7nvw4M3Pl3y+O9d8xX4zCFSXkF2AXxqvLwP13znLuJOM2rcMGIMwQwz8gv9CJ+892Xy1XFfPxSO/+ZhsPTd1XD75Q8R4Nxjv13hot+eSePimOFF/NVQhp6eDnzKa4AT3FXgcn9B5a9J/JXyA1ZYIQ58z6uOd63tjE+7a131T/562GGHBQ6ZJUdx4Dcoc4cM/BvhV4hW43Q6PW3jkj//l5NberJt0RA7ElbnxCBeVQNVyXqwXcr8qChM0Iz8h22IzhALgMuuMFKK/hArVACLDqn41+RgjeyPiL1U3CWWYg+BLRCXo8CQHUDYIe2DujyYXsHk9vE0m7rrQ1BcNGQ3yKOqwMD48D7RCNETEJyKIMheD9/6nBBHTWOHCRKO/wbm/dOcl6WP//vfr8IT98wj6+iim8+C3fcerzTHfrs7s/Cr8wPna/lciWQMLrn9WzBu0qjI1BL6tRHdIIktRrF4I+xvBU7URd1fihhEFN0fF4FJXR3i35qvjnWt74h/9tfLnHMfOPbYYymF/gS9+nh3DIyRwRC7LVu27LZ52d8vc3MfftlGP0KWmRoBLoFAmBpKWB/WKsZVRfWETBxGwLTQeOJQZshvixhJwtZj+lWQbp025zAoG07k75HRYTQJAiGz1pGYY2ZRJjrDwMIsXwOyAVIbWdTnlfxADFNQfJL7cAnIbDK41YoXxbLhU6Ern1FSUpHuWP8Igij+VvJCnz0ZBDmYvvLEAhIF0tneTVJnTdpzHMkSg3+FYSawiAiQQzcbdH9Bfd9hJ+4L37z4pMCwQRhdYEjBjNdP3jMP3pu/lITfpaqTMGWfCXDSOYcTNx31pWXaYeKwTBRpex+cQisc7C+HsRbNfi4MJMLdxSz+CgNIyALMI0C4IcTzEzF/USY541cLs6c+ccopp6g5ziqZgAHctg93wMC6Swyxy2azE1YveuSHdud733UdixhLeLwxisWp2pFB2U6ZFUpZZghQElGZ+ncJ/0BhNZadrtnO1xkMB0WjkzUpRB0YQUidBowuKRBmyMVn7kZDchdimJ7EPiWVEcPf0tOqskRt4/XHVPITlpGMYdXIPaEt1xk2bBgfNAa/Pd2QIj3EFGzWhklP2CArYkO/FQH5QIqnER+06p0s7nKCyb9XfxaXK4m/nO3r2WRS3hY4zloBMV5BxOD+IscIE9YnG0CIeoWusyAMjuqsY7H4m23J/a/d6Jz6/CeRAcrj3B9LfkD0OW/ePFTQTFi98JGvxLoXfC2bh+migh260CTTUFMzCkA4UIfFY2oZRgBFBGOlQC1a3IliGxenA+mNG1iCQVBFZGFYkUdJ0xeShUuYILJFXKQoMmNtkyCNVwglAvIh+Zz1lCWWBtI+m2SNQa4b/VnYlm03WndVqVtV0sls2YhRfMoMzI621x4nIZDU7lgGN8NgyL1xp+1QAoTQceGnhCmNFuWCKBZ3w0R/A8zwN0kxwtH+fyFDCDOAyC4waAG2YjXPNyRO/tWGzl1fGyilMftsvenT2F8dD6R+Md64Kvv2l5o2vXZpweve27ZsUs6TZKGOp6C6dgTYGFaHiRYUPWEAclRSlqJMsM4xgiI6XrOaJsKVRhBCWUSWuZfZt5CMGYIhOiswUZhYkfMZ9hnZIR1ZYWAhzDH4Xh73EIzpPiNS4xCbNE7gxwOMG0fvDU05WfJiDxFVyjSkypIYlvxAYPcSytoSwjwtq4sBE4WLjikldEWLXmffql7XJP7SeecnYf6EPoDrt8BBheUwBrqVRAkc8HQmSBygJVeYwA+QMEC/C8Y8tXXEpVccccQR71V0Szto449nVQ+AwUE94datq/betOjPN7iFhoMsoihkQOgmIVUznFaqQ/0gRcLAaCKLvlpCVtKK5DZEdkjjlwmzFECovFEcfAPfQs5bMP6YJmvFKBPiHsPKe2J/1MeQgmSYQFBDCzWYmI0l9JrKn/LiwCjTN1nWLb//qGWxead9oDHXpriahCRh6V7CYE97VrLOKPYNM8UL7peBYYmxounxZXFXsqOIeL1KwS4McpRwSk7Ukv6PfOv7UO1vgaO85RBj809WgBIKp/r/cfFX/C14Bdvyutd07P5sbuz3LscwOMuyTPn9B8Bu7ttL6P2K7dvr6dfenn322bTjOJOWvH3/r6ph6QwfYCQ3mLjxBDGWxGIpUtidxhdHi8dc5FX4HaWLZPsR3zIER8A8hobkCwJD0CjCXR+Y47S8+chCRh0hrkdGAzjYoYuNARBJ19iG6H7QSVu1IlfCEE0TUh5r1DmpLMia/G+C9o077QubZRBkJwxlYpa+V66T3aCaoirsYW78XWHHnBkKKlnR+oxSBaqdRDFAGTxNDDAARQRB28/Arv562MfbaGSDAhAN4i8ywZjjr85XT7thTey8p0ePHr1xR48CqWSiPlUgiAOzYMGCVENDw1Cv9V9HbF37r8v8QutUrifE5KyJqnqIx6tIFhoRX2xIwyVEYzkJA2MnRguyIISBiMyEPMZaVMYofhMki+kIUVTmkSSEBZBMHgL0okCLn4RuhihgZBlKFBZTyXJS25q4ot6butWptN+0076wKd8edhCXwC0K9EIuLTIj5AcZiGA5Ym4AarqhQ+7Q5Cskg34UuGkMkMyt+EfcrhoOx5vQ/mN+C+zvLYOdvM5QZmg9CwzJfUmc9gtg2YkPsun9Zm9JfeXFmTNnsnqnPZ/3He3ITx0I8gl67LHH6l3XPWDT4vtmu97agwUQxhIQT9SwNP0xElHSY1ZocqcpFwzlduy92CZMXyiDIeEsJL6ThdvxSAOF2WjLM0Lc40ySF5USR1UgSvdmI7SM3gc2eAiC6vKMzMRcEhzZ1WiuKyFGW8LQod9TIA4Xv1uux9OZIT1KY4Ia+AnI1J2ixWKgoW78sBq/AWZmPwKXi8UiOWpg/cX2CH4pt3tTR2Ho+63pL/4SRhz+9owZM2iozKfs9akFQZxnZIUbNmzYd9XCx3+RLCw7Ku5kRN2SRLKGxBuj8zRmrEZ9H5V2A19BIeay7yg7lHx8pZhkgWMScxRWYrGJA7QTE6MwTc0XkYnKsuM174HrBklUCqiqHaM4K+1QmjY9K5I86NwmxHV0cOyl0aB19N6wwUMXGQNlk0E9BGranYUOl3R9hmsURxvB0MTwTGgRNVo652UQGKAcBTL5M78Ogw6Qg57iIA1MLC6sg89k1zPjBz4Y+QMy8ANMupnNULXL3W9lvndjfX19+46cBaa3mP2pBkEcPDSYtLW1TepuXrDnxpWv3ZywG0chK8T0W7Gqaog5CZJowXXiYJEoE8xHKOsKVQsyBcYSYMg2Nx/8YmAog2cIIiXwJEDIjCZBVpEAkAkooj8YSIkZtNVjZIC9tigrqBUot3i/Mk1iKNA++rOwrtAtYmajwLCYTo8MTQSzCy36Iu1kniaa8Vsy7R4GYhFRcJrlROKCmu+MOC9PhBBiglyXTJFTLoyUsFphRu4jGJlrJ0AoZ4GxIddZn7ZfbLD2e3iFf/qTs2bNau0tiOzox3/qQZBP4DPPPDPa9/3dlr33wAP17vKRYLkpBD43kYKYmwAnFiMuMQiIFmafIUDH3KeZMYR+JX1nYHFic3I7sVZXV7ZoyjpDBQAV5qhafDmQkU1B0x6JNRpMNvcjo9EqxLjCMtzIIrCyOHopCutas2Ibp3PknrDOkmp1m8RdqUOZNcv9BrxQHzD17HRO2D+9ZLGBTjKC+XH7jKbvUxgguzxu+aXPBibyCtGXfSYPNv47swCDD3WwBQ7rWgy2h474FAgdK9eeqh5+3wLv4ptPPPHET1T8b2+AeBAEpdGbO3fuUM/zhrdueOJLnVsX/8i2ukegsYRkn0E26CZFxAmpW4JgKIvCpC8W+C++Z0xR2Z0M6jgj1JihCMMLkC+IRVb838wheYoqjUTkoVsNtTLLBWzlyadlQnOCVdAMJJyP+GBJqZnUHPDMWZzvYuI2ooJvpQu0a8Q0WGtLbkA6CEZJvZp4rJ+Xp+CSFRbatNDAjjKYHm3CLyR8hzIE0geTgn7iAJm1y2BH3tMvxF8dDBXwI6oRlpQDQ+ogA7sW1sK0zrXg2rm2rBdr8aqm/3ql8/XHZ82ata7SOfkktx8EQcPsPvXUU2MbN75/rN/22rcdr2EfsGJVNDFrnAAhSb5A3GAcsF2MIonRkDyRjKE8EVkHO84S5U0o2KBCZoJpU9iipo8U+1S+R8ldhjAEEomSJaK03qsyNGWuFOyL1lWJgpri2wnVDd3DpsBqzDglR3ZIhynMT1LBlWJ+4nfJuKtejYau7EfTcUZxV0U7440S0JN1fbyVxvRkECwL/Mi8MhAk81qAlNMOM3ILO4cX3Dkr4FtXWdXjNhx11FG0tsDgS4xAmUv70zVis2fPtvfZZ5+07/vj2jY8fXZHy4oLk3Z7FUnM6ibBcV1wHaxqR/JUExGYgKFNM9DgoPLMNIo/oVFfyJmi5joTcr3RM9PwOYkGxACITOKgTx2yWZF4Hk9KfQqpj6GS8LXYkmHdi7jmMpcLAh4mt6V6VmSUNoHOrtpxsCqO7+mrJOiV0OkpxxuuTX7o6NJwKek40gyiGzwEESwPBLm9l2JjoP8jIKroANU0+DwapJCx89X2kL8e4i9asbX223c3Nzev3xEKoZe5dPq02SAIFhlOBMPPfe5zE5qa1u+7euGcR4YlV4EbcyHmVhGH6hhWtSOWY1avBMEQHaRZ+n6Sjovs4kD8Vdie0cdQ0/GVAEMFJEJcTgU/PtnoRiOKQUn3rywGJqJTcU1ytubRKLoiH7MO5zGbidSLyK7D9afk8UDCE0m1Kf3FIiO6qkfBmqqqUHSLiO01uLrwcRaJCuT7CvIU0HhbGfXkdC/K9YQE2nANkJA4zDkj7UjW6cld698bdX+kg0AUpg8lqsGlOEjBUA6B41bg7JYY7Dxs0oXD3V1eSafTiw8//HDPsizZxtOnILKjdzYIgmXM4Kuvvjqmra1t7KZVL87q3LrwknR8azIWr7JJ7kGSpxCLOrnEWCI7UZOErjwDDWE9THiVIkgUpiiojyHCRAZTCfk4qMq3oYjIgoGgdZhGmHA9lC5KGzAp+KqIYQR1jRQAAy1ZTxeW5+UgWz0KVlfXMtAJcDUkrGrXFIitsrwbdm3R/fWib00FNdNSMZo/TJZermxkUETFYpY9RnGBYWAnGUA4G5TBj6oyuPGLgWGnk6txh9+/c2yvB4cNG7bq0EMPXV3G8v7UN+npWv3UDRym73/uuecmZDKZURs+evSSeH7V513XG+q6SZKMgYjIdpzpCzEmWcouY2EEHeYmxMzVNJQO/8rhdEYwFK42qn+gnNRVTIScvJXvXeIWYwI+HUV1/Z1JfDYSNyJOk9yGESJpJQuFi9P56pGwum6EltWFiZEmoI1AMVmXZ76OEKyqzeSfA8uGsatA+g2Lu7QbCm78JTM7gYY83ldigYEfoGTR51XgmNUXLV5eU9XaZNuIB3bbdeqjHR0dCwdF3/JX3iAIlj9WpCVWt7Msa3Sha9m0Tate/q9YYeOBpLwn+hFiGn/HIYXeiSsNY4ZE/GNimMg0Q9J3ITBK8cUk8asMjoIaSk7Yku5Q8rUjbsBCXKJJGOTMUMFEh6c8ihEaj5HIUaEQGEFKDWOphSbAFADyqWGwesjosDgsCJ6CToIqhnHY3C7EeItFwbHGCsgJkT8sYZoMH+QqBLPjHQqtH1f5UahkOkAa3iglReV6QOISw3z/MGY4l/gIGmvembLTPjclEol1Q4cO3fJJKH5Uaj315e+l1mZfnusT1dfzzz9fVygUJi/74IkLqwpLDnaga0oslhTJF7B4EwIhcaURYjLzI+T+hILBMFcXoTvEbDQ4NQwQ8S3+xtiIbwUV6qhUxTajwdUm4Hx65ms1skWCW2mepOUhHU5C87ycFMMcsYxKEC3Biog+sVuc14vXwOqR4wMML2X4EKdXr6N8sbeypcmhTwY3vYeiWV8kQwd3WVJ0fRw0mcjLdX9yHWCvy4ZYpvrFKUMOvM7zvIXJZLLlk5z4tLIZqqz1IAhWNl5Ka8xevW3bNsxgPSPb8PjXC12rT7YcZxiW+eTGEq4XJPpDwvxUMVkwQ9nhmtFGztC4qEwBTZ4yrbKdLMVKIqKMESF2p60AYwZlydzBE7uGHGAMK4l/FdbKqYOez6khq3k3AWtG76bkCxQGDdWyoXQkMDdyVWvMUENJGgscCKyyK0sI5MKop7gNltT5keNl5sc/B2JvkA+QFUFHUMwA2B2p9+q8ne8bN3rifNu2Fw6CXy82cQ9duXp3xk/g0agvfPbZZ0d3NL4xc+Pqt36TdhtGIRCinpAbSpDZOehC42KJzxgFSU1MptjHkYyL0JplWQnJ47vd4DQtA6ICqmwC9N8NPnkCS1AHxeolM3tlCHzC0yojkQaDHIvAh3yuK3SoZ9uwZufpoqZIVA7EaPGXdqmCmlltKdz2NF0jzxMo/nIrcsgqLpXElNMhSIYNhnf0j/y9ZO0N3F5Y7V+R+IBGgXheAbytyeZdh0+9qM4dtXjo0KELDzzwwLZBq2/vAWWQCfZ+DEUPL7zwwrBMJjMu0zz/s+tWLfxtfWJL2nFjcSzYxJO1Ep9CYjXGIk8oMmMFAO5iw7iecC2hn0VSBoOrDWshPc8CdONMUsE3E0Pkd6A7W3Pww+p4Wt7C8MKpbCmhL6IsAsvTgJC5epe9Qs/oMNMrLf6G/P7KfPKHrL4GJ2d6PdzcS++AM0DxtQaGSvgbzyPJdH801JGCIHd9AfBz3tZEx9iRky8dYY1/FwDWHnfccRv7cNl+6ruqbOV+6oervAF44403Rm/ZsmXEhlXzT8i1Lf5Wym3cJebYCVK9TvIp5A7CpPg7OlnzDNUc+5SwOhUMGVwygDQAn7jUaJYYAGjgPEc2Nk/tz8PsQqxROrLMFaTwwoIHeawmJw2nzBXx/boJ+0KBJHuI8usr7vpS3kyVboXARBM1EIgL8tpqzDAATSmxAUXFUPgb1/8VY38Ifn5HYmM6P+zRcTXT/uq6bsPxxx+/qvQVD7aodATKXMKVdjvY3vd9+8UXXxyRz+eHL1v4z68nCksPd/ythyRcn5byDIEh4hmrhsd8C0kxeDJDLMu1bkghP5l8CuXoE3mKo8AyqGpHa5yEX8aFYgRH+VhZB0cxpOCzanklXHc3TNgPcpBTLoSLt9HeOOx8vIFsHmc4L6y3omcJTDVRlzcRAMhwkP7RGGAIFNlRnAlS0z1NbyXFZcvMjxs+3Hzq305H+t0pw/e/1bKsjatWrdp0/vnnq4MxuMX6bAQGQbDPhtLcERaDT6VSacuydl6+5I2vVsGSg+x84xHJmEfAUM5eTVSEPPECBz5SCB6txVjQiYrSuMdpiBljZByMFOuwZDSRlXtsA1skwwyLN4WCGmtiWBXiK4NPXjmLiCR8LdAchZEvCRg377o/ZAgIBiAVPrUGspyt8XQTzPVFoZwG3Z+ClRo4B6BpAj2ZHMoM0Gzw0EGQGz6I+JsDiHnpt5z2mrcnDJn2gO/7H40YMaL1kEMOCStN+3nNftq6L2f9ftrGpF/ud8GCBbFsNutu3rx5WnPj8v26t7793Zi1ZZ+qWIa40dAY2oDx8feBvpBp+BiDJLyRVLnDRA7clYYxQCz+g/uTE0Kme6JCncYGQ8iiOWaL0YimfaFFpFhdaV1lUiu5glfDhAOgG7IUZUh/oQASqTcZDNV7NIXRKZehRXIE7I/1o0d2yDHAkhM0ZYa08BLFYonxCQNIkOqKA6DXZYHdWbW43h37pyHxUQt8319QXV3dPWvWLBqCM/jq9xEYBMF+H+LwCebNm1fd3d09MZ9p2nnxe3P+uza2aUhVohsdrrEInlrbROQopMlaA4syA0VuOBEs0KQ7lMXmgD3yHrRw35CTsmCcEvFUNXLaMiKYhA69WCc5r6TvKne4t044ELrsbGRkr9IPA0mK/LT6m9mwwTGVZpiWIzXk/kziL8E1rhOUq7/xSBItzlc2gOiuLniR+VYbco2xzukT9/9GlV29wfO8ZSeeeGJzueMz2K7vRmAQBPtuLCvu6fXXXx/W1NQ0PN/VNXTruse+3N7aeGZtojlp2W7SceM2iShR2KGUnUZywCbYJGeoMQGiMDGrWVkEEEoAJ7NFflPFxOHgxhEdGPNj2WnkQalksSEIdtrIBPUeuLxKWbOs45P7D9z9FMtKEKzLu9XF3yhdHzeNkPYG0ZcxvyDJAW2DVl7x14J8oSXWWh0b8tAYd9oj9fX1jfF4vOHQQw9tqHjxDB7QZyNQybrss5MOdqSOAPoZvvDCC+O6urpqCh3v775p7cL/jEHDZAc6xqOoTELwSJhd4EpDJk7RH3IGqP7lRhWKceF0XQrIaTpF8psiBUeIxCSQn9VJLqLz44tNxh0TcOF3zeMPhA5XE6GFwYNdtdHZuQjohehhMA86M1RAVPP/ky3FiqFDMnxw/R+CYKHL8a2uqoVOe/r/dh+31z2xWGxLa2vrysH43oGBBIMgODDmQVzFq6++WtPR0VFfKBR2XvL+3O9Xuxt2tr3GKY6VGYmGFOJOgyIzB0Xu3SIBIsE6xb1GcsLmma85vunAp+Oc0a+QipO0bgn9P8gOYBCNezDG28btDx1xaqmOXKQhUJTsKCWsz4HrC7fi8oAPswGEx/QSHsgtvdzKq1l9CTB6PljdyZV2Z2pRbnNy5Z577nmf7/ubhg0b1jRo7OjBgujHQwZBsB8HtzddY6H4lpaWRE1NTW1DQ8OBuebXZ3Z1bPpq0t5S59pYFQ8BkTpdW/gXDSvMchwwxIAtCkangWOIIYZAL0BFnjZfAF9JS7FheZlWXCDhCixtHTcD2pPMyhoOey57aFU/PybKSkcrYXJUpUhfxZycebYXFtVBmrOi5oUutzsdq3mm0Jj+aHhq7D9ra2vfsyyrM51Od82cOTMIkC77DgYb9vcIDIJgf49wL/vHxK4HHHBAzLKsnZqbm/fIZ1vHeq1vHNjWsuW8tNsAtk0NAdzxmkai8Gw06FpDLcc8/b8Qj0NgKFs1gdUU4RmmqV4r7GpSPuvj4rsMMMWGpnXsftCWMufBL3fRUvWdXDREttGosrEMfmqaq4D5YXdExyeDIIa0dTqQSqaeSVn1CxIto94aOXLkIszosmXLlsLpp5+eGwxt6+Um6OfDy11P/XwZg91XMgIvvPDC7plMZkiuddG4VSvevtzxW6ZVOdtsx87almXb3EhC/Ql5VmeVFco6RaoqNKTo0vSI9Bq5/2FwxVG1QHiLYJER8610q/rn4Ke2MXtDW7WrNBexwMqq1dBZhJgEYi6jdpKHoAaGcviaMIDw46W/PLVVAbxcq1OA7vjK8btMuKEut/NS13WbjjnmmA8HAa+SlTww2g6C4MCYhx5dxZw5c2oBYITv+zW5XGdN28ZXjm5uajg76bZUxWFbPQC4hPCZKt9x9khwrUSSBmmViAQPHCApLmov9QuD1FzyfttH7QWttQlju2joJBxNwTxFvFXS7AftlAgOOcJDJDzwPcg7bV5brDu3zemaNHbKL2tiwxbH4/E2x3E2DhYvKjmdA7rBIAgO6Omp7OKefPLJXWKxWJXv+0MWfvDWGbHC+n2SdkOt6zePsPz2USRHoQA/NaJEcbFhjE8ihwJIpZ8i/AlVVlnZHQStO0ZOh7b6lJE3qiDIY3s106/AOIOhgzM/GTM152aM4LAL8dV+t9vst8c+mjpmxu8KhUKL4zjdqVSq88gjj1zf03sbPG5gjcAgCA6s+eiTq8Hs1/F4vDqTySRt23abm5s/07Bx+VFpZ92YBGweme1uOTjmdBUVmwXBC8UmB4YSRc/Hrpz+qpuYg9tS8xVG+6y0D9sD2obXRNYyD44MOfoxH+goK6+ZARY6HXRl6axKpF7xWmON+ebYxokTJ85JJpMrU6lUxvO89sG8fX2yPAdcJ4MgOOCmpG8vCH0QH3nkkfSQIUMcz/Mcx3FGLVq06OC43TyqqrBiYlfntoNzuez0hNMFrt1J45J7EYXCr17VA5aZv0q69c4hk6Ft5FDxjfDj09M7lHJ21vP3EZ9GC7x2G5xCYklNVd08q7V6c6HbbrQsq2ny5MlvMj8+b8SIEflBd5a+XY8DsbdBEByIs9KP14TZbV5++WWSfSGfz6fb29t37e7uHgYAadu2062Ni6Zv2rTh8rjTDXGnC+J2F8TsTnCtDsCqjbRUgJa9hpG/YsBnXGi6n5903x21E6BtzEiVCfLkUvtmGAAAAepJREFUDyS1lSwGy6pAqTRl1oZCtw2Yit7rtGDosCF3Dqka/o6brW0oFAqdmJI+Ho8v6+rqah0xYkRhy5Yt/sKFC/3Zs2cXyfLQj5Mz2PV2GYFBENwuwz5wT/rKK68gKCYsy0rm8/lkLperQgPLpk2bpmxYu3h23Ol2km6X7VidTtzpsl2r27Ig7+L/NuTAsqSMNLrPYSkLiZTKqrN6Z2gbN1Y1JgtDBVFHer5ne+iv7edt389avtdle4Uu28t3WoXddt39oqE1o9YVCoWcbdvtrut2V1VVdX7+859fNWjBHbjrb3tc2SAIbo9R38HOiSL1Sy+9NCafz8cLhUIcABK5XA5Nt1hd3v3oo4++0NzcPMsm3jkFx7FyjmvnXMfKO7aVw8+2Y3muY+dsy8rbtp91bMjZADnbgrwF4BQKvgM+OAUAt+CB7XvpeKyjanyX5dleIYeAZ+W9DHh+3srlMwWvtrr++SlTpsy1LAvDVTzf9/OO4+SSyWTW87yc67rZQePFDrbQttPlDoLgdhr4T8pp58+fX5XL5XbO5XIxx3HsTCYT932fgCOCZD6fd13XdXzfj+fzefw+9ELkRDGdIqjj5/N5LF3qI7DhP46D3eS9WCyWwe/i8XjGcZxsNpvdOGis+KSspO13H/8fNURVzOsuY/cAAAAASUVORK5CYII="/>
          <p:cNvSpPr>
            <a:spLocks noChangeAspect="1" noChangeArrowheads="1"/>
          </p:cNvSpPr>
          <p:nvPr/>
        </p:nvSpPr>
        <p:spPr bwMode="auto">
          <a:xfrm>
            <a:off x="307975" y="-1774825"/>
            <a:ext cx="3048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data:image/png;base64,iVBORw0KGgoAAAANSUhEUgAAAUEAAAFACAYAAAAiUs6UAAAAAXNSR0IArs4c6QAAIABJREFUeF7snQe4HVW5998pu51e0xMghdAFpSMlSCCJlHvV4PVTFPB+WLFeFVA0GgVELlK8FhQVr6gXvZ9dBCmCgKFIR6WFENKTc3L62W1mvuddbdZas2b27HNOCuTsJ3nOOXvPzJ6y5jf/ty4LJl+TZyDdGbBuueUWGxft7u628Odzzz1nveENbyBrr1692po+ffq0devWTQmCIO95nhsEQc6yLPxp43/XdWGK/eSU49u++0U7ANuyfNcDpwQBBGBZAd2NACAILMsCy4bAtsB3wAocC4KMZfn5wIfAgqAXbGsrAGwKAvsVPwhesix3rWO7LxcrmTX5ZRvWWmJ76Q5ucqk99wyQwTz5mjwD8hm45ZZbnEKhkGtqarJHR0dt3/cdy7Jy27ZtO2jr1q1zHcfJIegsy8rbtu0AQM61R3MOFHObN/dcYFkV17U9cCwPHLsCNlTAtsKfx81eA4WsW/ukB0hH/gogCACmNhdXW5bnWOA5juU7tlUl/y0A3ybveTnL9rLgW+sDy3khsNyngiDz96rV9Pee/tJjs89eN1r7iyeX2JPOwCQE96SrbTjWZ555Jjs6Olro6+tzS6VSxvO8bLFYbF2/fv0xw8PDBzqOk8/YxZaC09vqVbbP9yuDC7L2CNhWFRy7SgBnWR6QgYTyjXyHxf9Fv9Gy4NDpw9CYqwVBij8EX8hB9p4ERroMBSS+cm61v5CpDjlW2cnYFcexKq4NvpV1KpZjVZsDy13nB87jPuT+ZjvWg26h8oD1xm2De/gw2KMPfxKCe+Dl//3vfz/Ntu38tm3bWm3bbn3ppZfOqFar+zsO5PJ2X3POHihYweAsJxjqyNiD4NplATmGOHrWYqFHIchf/FfkFP5+yPRRaM6jgCQIY+/KF8IAQOVjWSFSCPJtkV+FgqRwxM+zrjeUcfyia5WcrF1xXLtabnCLZceqdPvgvuxbuVUZf/jOkl99IP/m0nN74LDYYw95EoJ7wKX/wx/+kGtsbJyxbdu2ruHh4Y4gCLrXvPj4FwvuUDbvDmXsYKg9aw9lM9YQAxtTchLkLCr1BNy48lOgqChAFYTyaT5o6gi0FjgE012AEHTS8gZzmX/Kl9d/ckBaEHiu5RX9IICcW7S6Goc22OBZTlDuCCyoeFbhfico3epUS3dapxdXp9vLyaVejWdgEoKvxquWYp9vv/32GYODgzOHh4e7bdvu2LTuqbP80uYzCk6P0+D2WMSPRskG4idYKO4ICAXcCAgl85Z9Jn8u7460Jn1bUYT0jwOmjEBbA4mx1P+S7GPdX6gDMFSEslpkvxOAhkoRoYjLIxQzdgnaG0Y3NmRKRReKUwJwtvuWe1vGH/k1LBn5o2WBX/+OT66xu56BSQjurlcm5X5hEAMAnO7ubnvz5s0H9/b2LnAcpx2qvV29W174VMHtayw4PZB1RgjshO9O/p2SUPjzZNUX8fUxsPGlddDJUI07hP2njELHGCFIDGHZT0gMau29GIUo1CT7XFGJsgntc0BSSDa6I8WOhpGNjl0qZK1Spw/2HZbl/qoYTPtt45J/bEx5qSYX203PwCQEd9MLk7RbK1assE855ZTGDRs25Mvl8t4bN2482XWq0+3KKwdUS72LG9ztkLd7qcJDuPH/XNEpAFRVnhzYoLyTTGBJBfL9EzCMjCSmKjWXH0Jlv+5R6GqqrQQVz58GPvn86KayWI/5A5VzaQIgC67gcmRbyjJcLfrg+wG0FUY3NbijgQ0Vq+AOdwaW83BgNf5vrz3vV1NPuW/SbH4V3k+TEHwVXbT77ruvuVKpNK5du3ZKX1/f0dXBZ89qyGzv8r3+1+Xt7TlMSUkNPQmEOux0NSeDkNu3Og/FQDKAUj/F+3YVYUqTJUIi8aGRuIsjRYklOBpVohJeDlWjDE76exhhjoKQR6BxGfofAt9vzpU355zhrG1VrZbMYLMH2Ucr0PrT9f6inyxY9gPMY5x8vQrOwCQEd/OLhCksmzZt6sb/1Wp11oY1D13SnNkyJW9v7rJhtNUWSs8W/jzF7JXUH4ebksai+PjkYAZTcuz8qCCkb0b8f+Gb4qziMpxTfLDN7yrB1OZQS0bsWz01ptY1ItZwVCoqoOOf85Rs2bdogiD5ztBnSNVh+DeHIf+Zc6oDTZkBK+uUoSkz3OBBw+1lP3ND47INv6q1+5Of79ozMAnBXXv+Y7/9zjvvnNnf3981ODg4Y8vG594K5bVnNrlbcjm7tyUEHzV1hfojgQ3dvA3fkxVeCDUVdroKVGBnSHvhQRT9QKIDi+PQgnmdRZjWknLoMVglWMOKioucUMU/SD+NqsCY97ivUQMg34ZQjPxz6ksMsna52J4fGGnMDFcty4dS0HZzIdh6vbW0uGY3HW579G6lHIl79DnaqQf/61//GqO6+/u+P+Pl5//yw5bcVqvR2WK5dpXADgGom7zU58eDGxyCYZoLBVnUt6e8J2m7SI6fHhHWFwhEQNmQ8xd9a257Caa31nlaEYa4HxHzVtqOAXhcZWqrSbmEamBFNqmNaTaSv1D+XAci+g+DwA9yThGmN/WvzVjD06qQf8CG0f90l4z8vs6jn1x8B56BSQjuwJObZtOPPPJIZvXq1e7mzZunOY5zTFB86fDKyNp35e1t3XlnUAWeFOAQio+lsPC/uZIzKT2eCmNSd7pPTzF1lZQ/tqQ2cvifwr+X4Bvcu70MM1uTtZ167vhWpaSYpNWFesQdd8CyeBAG/ZDh/gcBeXJQu55sz0JwAQBmyxC/H/3b98EPPAZOn5U384Ru5iMUlSuh35Cbyr7vg2NVS9Obe3ozVjlnQTDqW9nr1vqLv71g2c0DacbJ5DI77gxMQnDHndvELWMCs23bjdu2bdt/3SvPLW9x18x3/c0Hu0HvHNuywbI11SebugJ8Uk6fnM8nKzct54/vFE99UYDI/tAjxKZ1ks3f+ERpXG+vtjLMaqM4klmm/208gRFJx/llU+ARqNHfBfDkDWlqMdxcfJoNV4f0J1F4EPgIRQ98vwqBXyXfIAdYKAARojyoQqPL+F5nfqA3nyn6BWeoyYPGG7cHB9/wSvdX/3H44YdXdtFw3KO/dhKCO/ny33333W5/f//0bdu27dO35bF/b7TWHuYE2w/KOGXiz1P9fXqwQ0tmNoAvTHxWiGYoe5Pre7VKEConxZmJ/GYWg3pmdOyZndNWhtlt9ShBbVOEXBaA7YJluRR4BuVprDKRosCMXCGIedBEfJ0ERgmeUTMZYecRGAYBQhF/x/eiqjB8z4fW/MjWnD3qNrt9LVW75XcDwZxru05b9efJDjg796achOBOPN+/+MUvFvT29u5V7n/qbU715TfnrA3TLMt2KfwQeNg/ilZokJ9acnOcqRtWdETL2mSA6aVvfHvyKVCAF4FdssJTFKP4g22E+/QAYHZrGea014JgzOcEei5YtmtWevx7jf7BMOxMVCI55zbbDj9y+pN8zmDLAYtgAywWISoQ9w/VHX2PmM1c9eEvfhV8AkOEYllRhLo6dO1KqTkzUG3P9dlVyD84Ant/rWPpI3/YiUNzj/6qSQjuhMv/y1/+cu+enp6D7eJTRw73vfSxZndDHizHFaCTE5oT/H5MzhGRlgy+kF56MrPRDDbBLrSTDYpQVYp8UVO+n1I3x7Y0q7UMe3XUgiBbmMDTIdADO0P9djWvmdyAgZnHYIMF6BukfyvKMaEGmQKR74sIsyh2vDCDCRA9CDxUhGgy409UgwjDCvhemarEiEKkprJteeWWTL/VUegv+pB7omxPXdl06tO31zzcyQXGdQYmITiu0xe/chAE1re//e3uXC53DIw8dsxI/5oPNjibmm2bKj4e5Y1Nd5HqeqM1vgw7JFAshzDUyLDCMVEWJ61Ldj9q2yqDIsksNktIOXbMtq96/ma2lmFvCYIIBTlow81Ny8kS1QdQT7MFnjFI1SICNDTtw4Ro5crpqjGpMYO0Yti8RiQfSsDE/aC+w8CrCCj6qAoJDPE9jLmoZjP+jf878n2jHfn+atUqPOIH+c8WlqxZNWkm75ibdRKCE3xeMeDxwgsvtOTz+WOqg4+d6VRfPjkTbN0H4UeBR/189Kdk/vL8vhg/nxysqAk+U0qLkgetXnZZHaomrbTcOP2A8mme0VyBfToTehAQcxcBmB5+BJwkIJIBi/R51cvyjOnU1PTVpSXbljCZ0cwVEWZuPtMjElFk+hfxBVKZyKtQPAAMiKAJjVjkfsNKGXy/GKpDEoGWfIjkbx+mNG7vbXb7G6p2y5/6y22XvjL9pr9PBlAm9qadhOAEnU+s7HjggQemlMvlAyoDj7+/yVm70PZ7DwgjvTTiK+p4tdQW6v/jOYB0p8L3mF6L9O+L8wHKQY9Q+QnA1VJ3CvBi6SfOnBhEPI+vRunctOYKzDNBkJi9XP2ZLkyyn5CqxujLHCBh0BJqmKXSEFNZA6gcOK6hEiPRZqW3YRUgqBIoor8QVSF4FfAqw+B7ozSYYoAhmtNTm7ZvbXL6OovQ+aMt/kEX7/PmP2yaoKG7x29mEoLjHALYzOCwww6btmHDhn2L2x/+QKO97g0u9M61LduyhPpjClAEO6TKDuYDJF4+xbwNk50VFWjo6ad+zqCns08xm9UPI8EQg3MvzkQ2nb74QYWfBDC1qQLzuyQliPtmZykAuTEdkwpDt8BeRDFmDIqxdj4h2TyJLtN0Gp4sqGJW9i2y70wBRL4NegiGCLPIY+QRZQ/8ygh4pQHwq8M0iIJAJMqStvfCvx27Uu0qbO9rdAcaijD1qodyN65ctGgRzc+ZfI35DExCcMynDuD++++f8uyzz84f7n30bU75uXcWnN52C+wMwi9Md4kqQKHyBAC56tPz/tQqEIE3TRHK79dUe0I8mhVeGthFB432TsKowo+mNFZgfjeDIMmJzNdl+tJACcKPKb+43EHl2jI0ER8h8xVK3svYdBqxDQMQSZCGRZkF69CMZTY2K6cLmzOEQOQVJkKPkl6GFfBRFZYGwKsMSQEUVIgUhgBetcEdKbXlB4azVnl4EPZa2b7kiR+MYxjv8atOQnCMQwDTXQb7eo7oWX/nDe25NTnbAlcOekR8fiz1hVq8TAkmmbyGfn8Udgn5fYaGp1w5RdQeF1MhNZUzEfEayhJMKrIweBejZ1Rbt7uhDPtOoT48y2nQludbjJq+NFCM8MuN4aohODGfUDeZTXCjmxdgJOYxghP3jbosRAYN3xNF8AktKPyNQhSSyhOMEONPCjeWWyOaQGBkGWHolfrAKyMMaUSZB1FYWk61ye2Hroa+AQ8KD+fcvg9ap0x2wB7DwNACeWPZwh60DkZ8b7vttvY1a9Yc54w8dIo3uvb9OXcgKwIerMqDAJDn+8kBDykVRgGaMFW1ul8qGcNGqOJcSyBMDIKoai/yxDOZyPKcH9G4SLQQeAyPUQLBqS5YTj4yegzlwSGunSxYFqbJ6C/NiFWC0XgtEGBsPa0G2YBaCkCMSBPFSU3lqNiMzoQneCjZwwyxyvpcKDLSMiAi6DDXkFej0MBIUC2CV9pOzGTfqyjRZAJF3/NntW5bm7P69ypC+2W/H/j6F84++2yMwky+Up6BMQzhlFt+jS32yCOPNKxatWqWX95wlj369IUNzsbZIuIrzF818iurPjnNRai5COBUuMWqvrGATwtWxJm9icouxWgRi8QFR4IAupsBFk5D/x99FJhfEp7IQyWnmMwx/RTUTdkYKUblZ4KY9q08gEH8jKRZN4OhWZGqa4dApOoxPCZRuqdN/kRgR2nLfnJFij8RbhUIPIRihUSWvcog+JUh8CojNKLM/ITcX9iQGRlqz/ePOJY/VPK7Prp539/+acGCBaXX2G24Qw4nxbDeId/7qtrot771rZkAcGS17/6PNNgvHWRDpUsHoFzypnR5kVNeJFNWtMBK6O5CL05U9UXeJ4spBq/yt4qaUB0agVfDnycuXI0IcNwFtp0sdDVZsLA7BEe8AYzHhSZzIQGWQn9JX2kBYI4hmrDGlyFwgkESYvJKkWEtEmz6Jgo5TMSm+YhhZFnNSZSjxoo65E0aeLNWUn2CgpDXI1dJBNnHZGtUg+UR8KsIwhKDIfcX0vzCrsL2gSa3P1+xO3/2gHPDRxYvXtz/qrrZdsHOTkIw4aRjJ+cnn3zywEz52ZP90WcvyFg9e1H48QYHhrQXYyv7MNJLgSS3vpJMXv6+IQIsQGZIelYgZzRxTTnRqqnMT0OcyayfptoDJ7oEAtBxstCWL8PCqSlGO/cZGgIf8tqKViProM8wmicoIKaYy5gaE8LP+FV6MjWJKOP2EXz0e1Kby8J3yB8CUkdrXRmSnEI0k7H0Dsv1KhBUR6BaHoQAIVjFPEP8WRIRZFSGVlCBznxff3N2eGjQmn/x47mv/XzRokXFFGd8j1yk9ljeA08LNjlYs2bN/sPDw/sH/X++uMl5eYFlWY005SXs8EIDHBIIpTw/Y91vHPxM0V5jJUioDGuCL8K4GtCroexSBUBUyamMHNvJgEPgBNCaK8N+NSFogeU21jf6MPKLZnPaF8KPlOJp7WzYGxGwkcgydqrBDjUqhuW/xXoEkCyYwhZXzePQBCbVJdwnqMMQd4/UILOAijdMAyeoCj0EYRH8almYyTSA4gct2b5Se64PylbHLT/f+Pn3nXfeeZMgNIyNSQgaTsr3vve9Nw1tfuADWVh7ZsHtd3nOn2h0oCc967W/mgkrKz/CCcUXmNz0IBSF0eVU5uidYMzQM8FTPwWaYR1+jB+oLq9UuLFtF1w3L1ZtYRBMcBuC5aIJLFWM8O+O+0b041nRQEu4uObbiyRl8wNjy2lqEQMlll7BwvP9hDKkUf9AUqEqSKPqT0kjlFp1kTZd5G/e25DKTRpU8QBQBVaZj7AyQIImWJ7HzWSsRUYYWlAJpjb09OTc0pAVVM/JLB28L9VF24MWmoQgu9g4deXq1aubmpqaTsuN3HaB7W18k2M7YBPg2ewnlrmh/0fq8qI0PNCjuZoZHJP2wsEYAioh+qsrRIlqsq9QHsO1ghVG6KUAXs3BQ7O/wXUK5LzxV3OmBAdMVxGu3HMIKNYsIZRpSRS0qQIkDVFZyglRU4o+Y1+B/kKWlqNUhjDFxtNgBLIzJKk6AlPCTJZojXCMxE/UMj0TDJXcxCQzmfUmxGoT2qKLHSdWnWA+oV8Cr9hPgiekYhkjypVRkVaDMJzWtHVro9PfVrJmXPNg9oZLJpOs1Wf7HsR886Hecsst2e3btx803Pvse9qcx99o+YOvtx1H6u0nm8Bh+gsNgGjlbQx0NBqs+f5MPr9IKRyDQ0ytr9wVJgIviUrkV4PUig2GpFB4Ckz5XV3DjOZ+QPnMN2WKcOD0mCk3ESyR3EG2NvlOjJjSHDtKHh+ApNqgatRIpIOJVKbEBVk0JQgZGlwhJjB+PzdtmT9Q8iNGABgtRlYWiQ2SEHCHnWr09BqqArF6BIMm2JgB65KrxBwmyhFN5GKvUIMe8RliowaqCh0oIgx7Hdt5dkvlde+Zdfrtqy0Lpyjcs181H+av9dPzgx/8ID8wMHCMXXz8A3nv+bNcp5wlwQ+54UGS+ctgQ5DHlE8kBUaYx6ZIb+3kZ6HwFK5Fzd04xRcLPsPFjR0QdUSDhYi0bHAyDZpXDKDBLcJBMxkEdfgi0EQlCIcd7+EXbboQ2Dla+kagSPPsQvVInGn0TwJAhCWHGReG/IilnyIhmyVGiyNAxcmVIW6Ht+Zi6+rQnUAYikauEihpwnUVgmoZguooK7OrkCRrVIhcEaKJTGuSiYqsdhe2DTY4w9liZsFHmk95+KY9HYR7NAR/+MMfzuvt7T2koXLfB3LByydatpvVI796s1Nd/VHBxxqh8t9jkp/pvciRFoWfDjHdvJVhGOmAFZsHGIWlzj6hGnnyXcKTr+aAkfbDcXNg88CDtM2CMwIHzzR0iGENU6nSQ4GiQ4/6yMR/TICWt6/48TRhKMNVmMpcTVL1TeuJc7Qkj5JTspkcpji5EpRginOVcL8gD4YYIyV8c2ZTWco2DC15pgyZN1CpQJFrkwOvCIGHgRKWWkOiyAPglQbBr47S/6zjNarCpuxAqTu/zR+1pt7YvOSFC1/rYifp+GqO6dfqyfn2t799eHV0w2IYfvTTTe7mJsu2adkbV4AsAVrp+iL8fwx8Gvw45DhU9J/0toqBX2ICNLshdZ5p64SiKhl8aaEXGRy8nCOFKkR15mb0kjg6mgr2CBw8i0GQJMVhdxWP+vX0bZOIKQef1CsAzVSSP2h60UmShDLkUWBqTwo6ytAh7xMAcv8fHj0DHsk5ZM0d6Mlj+Zs0WkzTZPC6Mt+g/J6cqmNUhnTdkJlUR4emMN1f3qIrYiJL5jMxjasjLJKM+YUl0pgBYUiDKKMkgsyDJhm7VJ7WsLU/sDLPrct+8D0L3nTpi6/V+30SgtIZWL58uXPSSSedkKk+udgffv6inDNk8dw/EgSRqj9wXKMSVNSfFtkVSjCu+kMLZIh7XFpe1RzyPMCyYzBspyVf0BBUKcBHKR07HozQG+NdgekwmBbDt8lvcvw7Zw3DIbMskvdmoTlH9sslSossT8w21nZKmLfajihmswRSxSTmwQuu7FhZWoBRU5qULF6kiw1Pr2EfkLZaGNRhYCTnjucISkpQqEDexBWXD7tY0yuH6Ts8H5FBNHJ21FiOQCHfT96lmpwfVmbHQ0FkmYA2cPUr5MHiVzFijFAskxpkr4yqcAR8hKGoRfaCZrcPugqDmwecg9/bceq9e1xb/z1GCWLLq87Ozr3K5fIpLfDIYqfy4lts23KE+as0PTVHf0UZHIOJmvTM4aWXvjH9xxWEzKrYXMC0FSDa5TP9WVf+H0NCCqXH4SFDjmoYavKjLxDj6PKLRC69KmSD7fCGOZo5jKqOdkkhcNRfsuswYH0HKSi53zANrfXgB10nACyVs1mDVPoOUXUcyrxpAjGZJT8hlthJ6TGiJRdPpLYzENh51iORt+ySlCP5KsVuFgcRDZ5Ii3ITmU0PShoqsFQaohsxUIKmL3melMEvD5Jzir5BbNdVLffTRGvW1dr3PGjNbK90NvS4Q8Gsj902uPK/9qT64z0Cgtj44Ktf/epBjuOdni8/dGGTs2E6D36kMn9llad1fqYn0DQLHNN3hIlJOX7mwIhQhxEzWdWNeumtckENfkIlDjEG2CWjhn67bTvgkDw/ZrwR1YE3IZqzAWRhAI7YB1NaQsVFFCrpvmxQq7KvUjMp9biKCt00YOTLhDBCKIZdrfm1E4hXgysEeJKfkIDRgQCVJXa74f0OyU+5WzZPr+EBIiH31AeH2C25PpnBm31G+g4yM5/OdIfnekRM/IQPFr/UT9v6B1iHPATV4nbWoYZGjomfMDMw0pXvCUrQdkPjkjX/YVlWQvvves7t7r3sHgHByy+//A1NmY1nZyvPnJ+1B2ndr9z0gHR/iUl9qZEHSDliUH/jrQLRYMBhy5irjCpxEWOgZrzIY1GIkbEsbzk0eLkpjO8QH5SHyi6ETCbogyPnxvnzxnHDJJTXyXqr9jdIQExakcxUF0KQJFMTZYi+Rdbwgfc95J8RkxjzIHkDWTnX0KwKZcEYNZFFI39qDrNNYCld4BfZ/Mg0txD9gkEVTWWEZBEqI9vAQ1UoOlr7kLeLQ90NW0oB5O7+s/WD9y1ZsqS39vl6dS/xmofglVdeeVy788TZduXF8xzLpxMd6eVvpiAIB5sh8ku5p7W4kqAng5EuKiNsHMqvDnO3Fhj5sOX6RtOX0qiuf4g4GTRtfZajFhUTrr8djppnDppM6O2UoCBl/Sefg/jvTwIjU7w4vwnxVaIPkk0Gz4ImpDUXSQJH3yObA4XDkPgca8MwyUTmkWJiAjNVSFNjWBoNmsvER4hRZIQjNmUoQ3W0F6rFXrIc9xO6VmWoJdPrFHL+Uy/Z57zrgFO/9vyEXpfdbGP1j/Dd7ADidueRRx5pfeCBB45q8v7yVqu0+lzLcrMY+EgVAZZb3esQ1BKejSkvMvS0lJgQNmYTWflcJpWcsGFQcZELWSMAEjUjZXNvfBeZmIMkxYXtdCgSyVtOtReOnl9nXfD4dim6doxqTFaMCSAkkWVUd9wFwL5SVJVglxo2SRPJNeS+QjxH+DdXh7zzNeY+pvMXisX0dBoy9zEqPzLFE40ao0LEnMIAcwvL4Adl8Eb7oFLcRkHITGMy412up9ySH1m/1T7qnJmn3nr/RF+C3WV7r0kI3nLLLa0bN2482e+/99rWzMuzSfWHnADNlGAY/aVRYD3SK5KfdZWnR3ZNVR9GEDIqyMERpioj8JOuTJKqUz6rkednvtgTBz/inzRRhH8x+8yu9sAxC5p2l3uA7ocEHHP4RN9dBjsM/5DGEKa2XdoUn6LzjJRag2azgwnfTA3i38SU5nOn6FdNg6xIpwkPQVaFtJqE9i6k72OjVswbRDWIQETTeJQGTIrblMatCML23LZSW25gZMDa790dpz30u93rok3M3rzmIHjTTTd19vT0nJ4d/fOlDfaGeSoAE1pgRczfsO5Xn+g8NIfVTtACZAmlcCHswgBAeBHUlBh5e/rlVi5cigBHaJBrsizNONJtZh10tUaRTBU8xMo2OGZ+kzLXcJrd2GnLxARfElWilD5DI8jMHNYDwELd81ZcLG2GKEHmS8Sx6OQg4L5FNJdrqELdV8gXD0hTVgyIMN8hOQiM0pcAEIb4k/htR6Fa6gdvtAc81rQ1nAO5d7gt25vtD/Y+v33JUze/1uY/rjV8d9q4m4gv+slPfjJ1w4YNZzWV77goa/fs4xD1hy3SmRlMJj2Pm/oyruxNS31RVGEo6TgYKbjk92uZvao6VCApqURx74hfki+d+ukEXObazsPUl9Cq9MDR8xqIOt9tX2M0l7kYF6sL9YcJ0YZONDzJmig/LMvD9l55FlnmfsQCU4dmEznWV8jAh/Mb0xQa3sWamce5K7CDAAAgAElEQVQkeIKTwVNfIVaVeCXqIxSt/Fm5XWu2b7Aju7VxxNrrQ81L/v7t3fa6jWHHJuDuGMO37oBVvvOd78wZHR1dXBj97Rez1sBM2gCBdX9JWQUS1v7KFSEJQRBu8qYIfKiQlJCmXQF5uXrAF72QY7i0stkqrx51II7rClqVXjhqXgHwIfWqexngaFaIutkqHaky4518DjC1JkNbdpE0mwLYJNDC+iRi7TOvqpEdgWzTQv1pfkkSnUdFKIImVFiShGsWPKEwLJE5kD00i1EVoiJk8yBjyV1LZmCwM78lM+jPurRt2T+vetVdu5gdHsOdsvsd+nXXXTevUqmc3FL6zRWuM9oR+v+k7i+JZXBStxdDr7848zd8X9JvprxASdGFZmkY6RAXwZDXJ852zfSXMV7KOPDtwMtsVbfDkfvkwHUM9cM78HsndNMRyWd2h9LvjAcindAJ1R82a2VKz3IhIHMi4/v4O6pmNJddWsGCOZj6hFOsq46uCmmgGGFXpg0WZBCyFCYst0MqYpAEJ3bCKT+JfxCBSHyH2HyBThjf4A6OTC1sDYZhxmUtS/552YSe0120sTHeObtobw1fe+211y4IvJHFzaXfXO7YXoucAsN7AZKZ33gXaFIKR7P+aXNT/pnWCCGhCzRlmowzU3cYtrOG5eTDMCk/Camx7bBCccbt1DoupQ6+CVZ6tUYHQvCIvbOQcePmAKm1hd3k89Qmc1J6DYUk2RSrcSbwwxI58jem1GBbrzyA28jmaM4COI3Eb0gZy7dPEEf/kdQYDIjQJhFo6vJFw+RqahZjTiGThkQdkk7VxR6ojvaQMjsCQlZmh37CgjM0Oq1xszcYzL3uQeurl5122mnDu8kVGdNu1HHnjGn7O3SlFStW7NveXDqzuXL752zLaRUKkKs+Sf3x5Gih3mIByOCGP+TqEFnNaZFfgcPQFUiPOwGAieovJgVGZVWd8JtAn954L6pV7YPD93IhmzFNnznere/C9bUIs3lP4lShFElmzSFowjUFISo/0rUa+yFiOR9Rhsw8RkgazGMRqUeAedhFBs1i6hukTRrod5L3yXwmfN+wBrkI1aF14GHzBZwQHsvvWLdqBKELozC9cWNlAOZ9/fm2b6w49thjKWVfha9XLQQ/97nPLZzaOvSOFu/uj/hWrh39SyQJWq8GQZBxJShHgOPy/5hCpGosuR445JwU/IiUuelkTGiEUCO3j5E13TCrk5HpNjoxSyEE3zDHhVz2NQRBPT1Jn5xJOXXxIETYoQKkkz9RUxl/J3OT8ClEmb/QQjWIZjHWXaMqNEWQmUikAETQUfPYZ5M4UXWIie1UDRKDmfgLAzqp0+AaogTJlJ8eBSWPGiMIZzRtqGz3Fl79Yse1X3y1gvBVCcErr7xyQaP13Hua/Ic/4EMu9AFquYBKGyzZvJVaYsU2Qo3J/ZNVn2zK6matHCHm49+k/uIUYWQdKi3HRqExrja2L6u9llXth9fPtiGf43MP117nVbcEV1Vavrh6HHoeIZ/4CaPIEtNIug1GjxkYWfAkwIoTYiJjbiFViCTCrKtCFgQBDH5I1jNt1Y+dp9EELgtIyiDE5qwIQlSCqAppQrUMwhGY0bix2m8d8JWn85dftWjRoqFX27XazW6P2qfv6quvnp+DLWc0Vv74+QCybVz5cSVonAxJrwDR+wIqOYJMAzJzmKo9jj453aVGUwSJWTrolJOeFAxRso9jLpVu5u5k/17tKxZdwqoOwGGzAQq5OmaGG8sX7Q7raAGUdJFkVH0IPPSZypNN4e80WCJ8hVi/bDeAhVMSIAhJ0AT7Gsp+Qko+jP4S5SfVGPNqEjp1J3Xt0VSaUBF62Gxh+GViNmNLLqIcJRBmYBhmNG30+q3DPvuYc+m3X21zHb+qIHj99dfv45X7Tm0p/+9Vlp1tkn2AGOyQa4JVFYgg0ytC1ERnMQMcC5SIxi8Jic9R9RftgKIvo+g5Y4cYvkQCzeTARorFdxoL9Dxs+Y6XzHOE4OtmBdCYT5odbqft9c77IkMStq4MOYTE+yKdBoHIXSs8oowKELvV4KTvOYBMK52onvgKMbjCt8J+wZph9quSXM3zCUlnarnChAdZquAVe8Ab2QgeBk0qIxEQ5qwhmNm0IdgSHPb+aUvvu2HnndTxf9OrBoLf+ta3ZpbL5VObRn7yddsOwiAIywXEpGjiNolphqCWxMVMfq61yQqBJfkG2ZsRU5hcC7k5Ars4caCLBaCCSfMV3lVBDp3LOvS0e07ZeWmfLW8QDpnpQVNhB3SSGf89sWO3UBOEVKtFYYjJ1hnW+p/ftmyWPRIoQb+hA5BpBstpoqqQN2bgR4SAk1SgDkKfzGaHuYFYZYLNblmLLgye4ATv5V7wRrfQpGoNhGhaN7r95e78FtgcHPb2Gcv+8qsdeyInbuuvCgh+//vf7+7t7T2rufK7lVl7ZFqsApSDIKYWWFJEWDxUlQhwfS2xTKouzscX5w+MRnwTLu6uDnbwnZV/jmUsIgRneNDcsAdCUD5fkt8wehpNwRNs9opNGCQY4jYwUkzMYVSFAIHdCFamFcBtCDva4BcwCKqA5bmD+C5Nl6GmMLb0rwABI+4K+gKrw+CX+sArbSe/02k9ZdMYm7P2jrYX+kvr/GOW7bXk1lWvhhK73R6CN998c/umTZve1lC+66K8tWWuqAWWqkEifkDJB6g2QTApQK0hKiGb1ibL0BQ1PHGab5Ctzwd1nP9PPfEp6bazrpbJcSXvotmxlR6H/hAcPK0CLY07oZ1W+r3aNUsmptUkpdOg2YM5hDy45ECA8zujKmSpNFa2HcBGOLJmDCQCLE8uxV2HIQhJBQnJL6Q5h4GHidJYe4zRYmy4MAx+uZ/2IawMgocz3ZHocphQ3Z7tGWrMjvatzfz7ifuecsXqXXNi03/rzrqt0u+RtOR9993XvGrVqtNzpQc/3+is2c/h3WDqAKAc/aW/hykq8tSYlF1qAIT/JatGFW5p6oLN83pEIRhzinbWFZJN2/FCrtbV9ofhoKklaG3axe20au3nzvy8hipUrejwApEu2EQBskmeMFKcweYUTDHmumhiNUnAlqcikLYh8gZR8LGcQRFAocvR3oQV2oGmMgxBFbtT99IJ31mQhFSW+D54pPtMz1Ah661+KH/zmxYtWrRtZ57Ker9rZ91i9e4XWf7aa69dVu3/67Xt2Rfn82YI1BRWJ0QKK0KoguNBEb0qRJkjxNASn5q3UsCE2btR/1/yBEimYAjblHQeEk79rvD5jdfEJUdmchIaiOqPwIFTitBWDwS5D1XPxwOAX9yxHj561VOwdTuNfuKr/OBZNcfcyxtH4LqfvQh/fGALrN8yCoWcA3tNb4DFR3XDJ85ZAO3N0TzGvzzWA1f96Hl4evUAbNtehjnTC/DGQzthxfv2h6kd8dHu81Y8Cjff+gpkMzY88uOTYL+9m6P7V9NfqKXUyL5D3s8QFRum0LjNzE9og5WfTnMJMQ0GlaMhsZonUPusxI5cTRYlFknUGB2uDAPgZE2oCLGsroQgRLM4TJtBGCIIO3LbRnI59577re+ce9ppp22peUF20QK7LQS/9KUvHT+z6e9vg9ILH0EFSCHI2+IbWmIhvhCOej6gVv5G1V50TpAIAHkgjkpEcnl0ZSje04MciU1PU5zyFItMyHgZs+KLI6ZMb7qHuhuRvOmPwgHdI9De3BTBpuwjTYiPk81s7i3BhVc+Cb/688bI6SivOjNxZr1f3b0Rzvvi32B4lDV/1bYwZ1oD3PWd4wB/8tefHtwCZ35sFXh+9MTNndUID950IrQ2RcF5x0NbYdmFD5DNfP6C/eBz711Y+/LVSLbWlSEtu6ONFkgNMiZUO41gs7legtwMphYDmk+ogVBEjdEUxj6DonqEp9Qw09zDxGls0z9KkqnRJOZdZ2QQkoRqz4Ou/OYKZLtu+lvmmotOOeWUntoHvvOX2Fm3W11H9uUvf/nwaY0vvM0uPvUJ23EzaiAkbIUVlsJRqJnSYERUmMFMnSFOBpxaHSIDLi6ooU9fWVsBpjjdKRZJfTLjAhlRViVsUld3UQCYkJj0FZY/Cvt1DUNHi0ENJeyJfGp+dts6+PjVT0NPf9m4BoGg9ACTF3rome1w8vvug3IleR6hE17fBXd86zix6mH/52545sUByGdt+PmVR8HRB7fDV258Fq75CZ2u1wS4kaIHh77jLlizYQQOmNsMD//3SZBxU3bPqctE5m312QTyrDVX4DSA7TbQuVAybTSfEC8YqTDhh6aaxoE3yjUmLykOfYSo+IhfcJA2ZfBGoFraDl6xj/oN0TQmwRL63wpKMK2wwRvMHLjySfsL1+yOOYQTeculvjfjFsRZ4VauXHlAR+Hlcxq9xz9sWU4jpr7Yjq20xSKBEJ4KE5sIrQZBIm2yBBRVEEqtACUFKMtCqW4jtQKMOc1ysGHcZ0/bwLgjufH2cW0sJh+M5RdhYecgdLa2jOmon187BAedfZdY961vmgHrNo/Cg09vF+8JCMrfwK7XceffCw8/Q5dF8/TrnzwY3rFkFmzcWoT3fukxWPVUOLfQPd89Ho45pAPQdF7wL38i65x54nT4xZVHkt9RSXa/6fdQ9QI4bGErPPijk5Rj+sx1z8DXb36BuHBwW0cd1F7fMccGTkxBE8lcJn5CrDnGeuM82Bn6wAkyHTEgJJ+SZWj1CJuyU1KEpN0CAR2m0VSJKQwe7UxdHd1KfYWyWcwCJhlrGGY1rQ82Bce/bfqSW3+1u81it1tBcMWKFdPac1s+2ACPfdi1PVIPrE6NyVUgQjFUfok+QB7wSGiJT++NaJAjVgHKAOVDumblhzb25TNfy+6r77ahS9cd6NAN0fBLx2w1k/3AtA7pYPFvvwQLOwegq61V68evD0fziXn25SE45O13wcwpBbj+0wfDm984Df7lkw/CrfdvFjtdWnWmscjw4b9vh+PO/4tYDn15l5y/r/j7hVeG4bjz7oF5sxthwZwmOP+sveDE13fBnQ9thaXMpP3ku+bD5RceKNaZe+btBMJNBRd6//xm8f5jz/bDsefeQ8znD509l8B2TK+6FKHciAEntM+BFVgQOAhCer6DTDuQumM8vWLWu3DQUMjRKDIuEjGNSR4hNmLFUro+BsIRqIxuIfOW6BUlqAhbsz3F1tzQcBE6r7x61TuvWrFixW4zneduA8Fzzz03P2/vziUz8w9+BaB0gIgEx9QD83ZYpFJEaY0ld4hO2Rw1FoAGBWhKcjYCsMap3VFnvi5imRceU4xEdlLJQQzTXR+UYd+OPuhua1Vq/hP6RyhbeX7tMHzjf1bDlz90ADQ30HZcJgiavvrSb/0DrryJTp7m2BZsvG0JtLXUrmH+zT0b4W2ffoishz49NH3564C33QEIT9z/0ioakEFleOx598Djz/bD7GkFeOJnJxNIjvkVGzQxKUIKNOonpAnVFjgQWBmwcx0MhKgIMTqPDyk+/Sdbz0cliHXF7G8dhKzdFn6K1SNkKs8KttwaIu35CQSJbzEMlmBT16mF9dWcXR3dCMecOXvpH/885nMxwSvuqFux7t386le/uqjbvvM/HL9nEXaNjHSGTmqKakqMxj2IdIqJzwGU/XlyGETio6JoTP6/8GTuZPM3FfjGCTztJpQvcKqvl1aw/DLMb98OU9rb6h4nphUQPv/yyYc0JXgGW1S9Fqd/bBX8aRUNVL5u31Z46Ecnkt+VpQw0vuvhrbDkwzS4EacEEcg9d1MleNV/Pw+XfOPv5Pdff/1oWHrs1Ak5Vv7UMHtmtUYyco0w5g8CNmVFELZTOLodNGqM15b0JmRdG8icJDRgFAGhVGJHfYCsESvxERahWuojwRJuFiMQnaAIDc52yFhFyNqloGS1/bUpv/ZEaxFUJ+akjG8ruwUEr7nmmqOavPvOsysvnW/bboabwbw1luID5MDTfxrMXlMQhMNLgE7KGwxvhvj8P7FMbATYcErlKMFEnfG65VrcbZMwgAz+qLpiKvwu0tNbEIJtvTC1Q/aPmVDKT5buhYzu87/+hwrB4l/PkKzw8KSjX2/tJtr67qyTpsMNnz0Urvjhc/DrP28iaTJNDS4cfXAHXPj2uXDykd3iizZsLcLep99G/j79+Gnw/646ivw+NFqF7pP/QExe9Pf95cYTYPW6YcAgymjJg7efOgv+e+UbxneX6mvX8BOG8CK/hWqbTPOZIUESO9dJo8luOwUhKkKsOSbuCqYElfK9sP8gvu37NC2GdJUhcxlXwC9vJ1FjUlGCkzcFPmSDQSjYvWCDB6PVAmwvtsLU5sGnPKvwp/alz3xyYk/M2LY2Ubfk2L4dAL7zne/sZw0/+Q6r+MjnMxjhxyCIMIENkWBDR+jI1JiaAiTgSl0FEprAutpL9BGSM5BwOjk9xnvG4113STSjT/VaVylG7dVcT73rlG/RXZPk8IMqzGvbBlPbo0EC3kLK9DO6++FJNUGQLy9vq3PRrQRc+Fpy7FR49uVBeGn9iPHMfOn9+8NF5y4QFgAPqGAw5edXHknyA790wz/h2p/S6PAVHzkQPvHO+UQxonLsbM3Ck/9zMjGNV3znn/DAkz3wyqZR6GjNwiHzW+Az5+5Lgi51vwzXSb1Guoksg5DNjxxYYJFEapzys5mBkFah4Cx09MWri6XOMsw0Fq23SNdqTKnByd1HaVkdqSYZghz0QN7qJQNvyGuD4UojqSzxfA9mtvb/bSCY843pS//yw7qPf4JXGO8tOa7dWbFiRVNLI5xeKN17Yz4z1EAUoDZBEm+LTxKkRS6gGhRROkCbAEgpGGmSyuEY4qs+BVjT/K3BxdQnry7VF6VkIsQ0VZFK6dVM6q1xZAjBlq0wrXMMAGCb1sUlhWCYj4tK0PRqOO53pA1Umhd+xx3fPA6OP6yTLL7qqe2w+IP3Q8mQWnPIgla493vHk8Ttf1/5GFn++194PSx741Q48px7YO2mKGgxVea2/zqWwHRcL2NOYRIIsdyOmb/ZTpJYTdQgKkE8aAyKKOMihCgvp0MIkhb+CErsOo0z1qGPsNwPQakHcpU14HpbwAcbhrxuKHk5ZWL3wK9WuxsHnulzjvzA3kt//tdxHf84V95lEHzkkUcyd9555wmd1t2fdf2e4y3HcVEByh2iBQCF6curQTAZNKwMMZu98rzBlEaRKHBMEnSsvy82ApzgAxznBWIP5Dq2Et7gNW/1WLNK+rqYZVLBkooJ9UVWrMLc5q0wvWvsENRPyFsQgg/IEDxdamcaXp/G436nJDu/bt8WuO5ThwBC7IVXhuBT1z4Df34krPL6l5Omw/9ccQT5OtwKRnxXfu9ZeOCJXhgcqcKsqQXAZT773oVQLHtwyNl3Qe9AGRYfNQV+f90x8Plv/YOY2/j6j3MWwGfOXQD3P9ELb/vUg0QhHnFgO9z//RPquL6GRWOjx9EKE3E5sWM1MYNtgFwXWJkWAGzHhfmF6A9k85zQb5ObLLDkaZYmQ7ZHAiVoHgPYwQhkSqvBLq2DcsWDIa8D/MAmABTpM55HKkocqzzY1VT+9R8HL7vg7LPP3mXt+XcZBD/3uc/tP73x2a80WKuXWbabU8vi1LmB4yPBPDLMzd3oHMEMfywDJtoGX/YN8oFOR7z4JFJ5oJ60GB/g+Ia1unZNmoW0qUf1GXcxDRj5isYvS7OzHuzTtBlmdHUqFSV8s7GDMiF8rENw9AGEYPjiq05bfBv0DVXEB8/8/GSYN4vWMOMyfYMV2O8td8L2QbpMR0sWNt6+JHKqlH1kG3/X5x6BW/60HhryDjz+05Nh7xkNxDeICdao+rbdtYyU5uHr9I/+FW5nAZp1f1wCU9rH2WA2dT6hOpcJSZ7GFlz5aWC5eB5YE1eSOqN2qSa8Y5eXNFXAOmNeXlcdAScYAjcYAKgOQKlUgmLFIWV2xHco5Q/yRGrMp2nJjay1Ms033TV48ZVnn322OfN9Iu8lw7Z2CQQvvvji7lntm85rDJ78BIAzVXSGIfMDs5K4WtHgSHlcaPJylagCUAJbCgVo8v8pkKS3jXpK5T9lq7Tei5iGI2KbzOyRdE/k6xLzzNjStZaJ3SeTN6rGAQc+7N20EWZ2d9V7ZsTy+sB9y6ceVpSgDkG+4uHvugeeWT1I/uxsy8L6W0+L7MPSC/8Kd0tqcOi+0yNVHrqL99a/boGzPr6KbOvKjx4EH/s/88jvzcf/FkplnwDxuV8uFt/18f98Cv7rFtpg5e4b3gjHvW6cJjGnUYzvl+f60R2QTGVUhGzCJqswkz3w0TmPnWfU2ezk/oMkKkzabNFtOZVtYPuooAOoQDOUsA9DsYemzpBmrrSSJEybQfWIZne13Joffqns7rNy+tI7frIrWm/tdAguXbo0t/jkI89qD+64GPzSIbbj2lwFYu0vrwSJbY5KfINSLqAAmrlNFk1xiUuETtEFRgGmfL/sShNYdRKaBVkKONa4caT7hZMy+lYajEUc+QHs1bgBZk3piuRSRzeXbogiBLERAn+N3v9mY+3wuSseg/+5fT1ZzHUs6LtnGflJH2j0vJ76oQfg3kdpmSt+hhAMRWjUDhgcrcKh77ibBD0OP6CNRIgxBxHN3YZjf0O2s/8+zSRXkL8uvv4Z+M8fv0D+/N21x8CpR09JcybTLWN8oCX5CLE/YR4Ct5kmVJNu1hgwQQiy3EaxTbodXlUC4IHj9YHlbSegK0MnvkMarxL/ILbbQjXoV4VJzBsscEWI/sG2QulvTTB0duHMDWvTHeTELZVuhE3c98HVV199Ykv1ts9aXs9inHxblMVJKlD0ByS+wGhlSLQELtoQIewGgztvaJZqAGMEcbsCgDVVYA2fXy1Fx8CXbDaHakH9LWEg1GNGQwBzGtbD7ClhCkraIRZnEb/lU48oEBy5/80S1kIr4Ke3rYfzv0gDF/i66YuHwdmLZwrIoam88F/vhP4hGkFeuFcTPPGzRVqZuHrbfOLqp4mqQ2BiE4WDF7SKSpmW438LRYMS/OjXnoRv/eIl8h28NC/tOUi1XAwI1eeRVmaHIMRaY9KHEJUgtulnZjEbN3Q80GAI1oAj/CzA6HAOykEjNX0xYoytt0iNMU7ZiQnVI4oSlM1jz/OgrTD8optpvLfttMf+fWeX1e1UCL7//e/f+4gFmz8OpbUfcRxXTYeRpsqkEOSToqs/ownQSa3y6wegyQzeoT7AmtDjQz5FwCMJgHGfKd+fDrDRPUp1WyoF+7Mb1sGcqTIEa4VakofqWz8dhaC+V7iFoaIHC99yF/SyxgttzRn45kWHwJuO7AbMBfzUNc8Adn3hL0yM/sqH9hd/qxC2AMvwTvj3+0jE+dPvWQBf/kC4LK50xLvvgSee6yfm9KY/LRUVLm96/32Abblwe5v+tMzYtivlWTUvluAjjAchps/kANwW2pkaQUja9GOwhH0NX9nDuuHtYKFJbLVC1cL0FxocofmD2HtwmCpC0pF6EHyc2c43+wex40x7Yeh5O9t5Y8eSh746rmOvc+WdBsHLLruss9V54dwm67GP+kFmdlgXjGrQ0BqLQZAHRWienwQ8lvdnbIyQOF9wfNAjGYA7wPyV/Ya1pZm4tHHmb+R9HJEsSS45hpEAvzQKL/rFkWGoLzK7sB7mTK3fJ4iHg1Hgt336b3UN9d9dcxScfAT9vv/+/SvwvsuerLl+e0sGHrv5JJjWFZ0QCvejUvXh6Pf8BZ5+cYDUGWOfQOwwI4+Ur3z/OfjiDf8k3/Wpdy+Ai87bF+792zZ466cfIuA8+Yhu+OM3jq25L3UvkJjGlBA1xu7UaApn22jqDJ/XWJ71zh8Au7yRJF0HTgd4kGfqb1SU2xGlVx0m5jDOcYz5gwhEOUgSqkEPPMwf9DyY1db/wAjMubB7yV8erfuYx7jCToPgFVdccUJHcOt3XBjez3HdMCFaMYNZw1SeD8jBp/sBleqQ5FQYcoDyjHGhOJyYMrgxnniyWk0VGPr1olRJCEjEgSuN6ktUk/JeJH2/KUrDl6dDbmZhHew9jSlB3WdYo4gYIbj8M/VC8EgBQXSPXPHDF+DLNz4XmzOIALzliiPgjYd2xJrCV/zweZIEjbt7+zePgxMOw5Sf8JbC3zCN5pjz7oXnXo5Ox9tYcODe750AB88fWzed1EOvLh+hReYrIYow1wkWn88Yf4JHIr+23w++70HgdFMQsktLqkhI7iBLrsbeg+gXxIAITuBe6iWfhyV1YW0x6UjtedCYKW5syLu/fCx//Wd21hzGOwWCl19++fypmQc/bFXWvs9yMvlIdxgpEkyiwyIHUJsmU676UCZI0iLDsr9vjJFgdShrw20izlpKABpZOS6zNwasNc3lGLUYA9ZajJ+Z3wB7T0sXEdVP961/3TomCC46nCpBzthH/9kP3/7Fy3DvYz2wuadE2mrtM6MBlhw7BS78t7nQ1WZurIDrP792BI4458/E33f+WXPgmxe9LsxD1YYL9jxc+d1n4Xf3bSLtutAEx16Fn/+/+5EegzvlVY+P0HJouy2EYbaLzYGcBSsYAssvgY9ADAp8FpIQej5GgdnETGgWY7utSh9JpcFh4hd7iW8wDoIkl9Cv+nm3uCmT7/j01GWrbt4Z52YibufE/fzxj3/csn3Lk29tLN9zmW0HU23LsURpXEI6TKQ7jFL2ljBhkjTKwzlDpJHPn9V60ENSHzUBKJuxY71Kyfap2KrJxI0zhyPgEQsawJdK8RnAR97iJyBBqfIjiESG6QfTCxth7rSOlNFhVUXqp9zkxogso4x0zctLzYXIleRWhOkSx0WLw+FnvrXENrmrYqzjp9716vURYot+7DKDcxlbDtZ9ADhN4Dvt2JSQ9hsk2wxL60gwJMCAEjW3yX8sofMQfLhKGbziFtZ4NfQNop8QS+l4tNi1Sv0djeV7XgqWfuh1y65fV++h1rv8DofgJZdccsjMxsdvLNhbDpfNYF4ZYmyOoJjDNDeYhAsAACAASURBVDoszw+SqkFqCgUohr60bMi3HeADFGCIu0wJvjlWs6mED+J8fhr8FDgm+fik9QybCPPLYnc/BRTZutNzG2Hu9PorRqKWcgJsZNln2Gf+kOQf6WDj57o2DE1QFVsV36xyeIffetEjTjCLyRhhDzgxROwc2FAiVVyYPuMX9qWBEg99f3TzMgjpfMWo+hgcEXzYUIGYxPRd4hvE9vxSArWSSM2qSQpucbObb/veo/D5lcuWLQsnj6mXcCmW36FX4kMf+lDn/nuNfKzZf/RDgZVvRwVo7BBDTGA5HUYLgIimCdGEaMXnZ6jyMOUIKs/9tAowOqZTnF7DIrFmcAJATIM3hfmqWqpxqi5EpAq+OvdHPtQUKndqfhPMm1Zfl2UdWvJXJuXxhRSKAaamBBO3FeOvNK1D3zMrTPGwreH/HNsgS1gr1gKQgyVUpTnlDQSCfn4fCBoPonOTYNCEqT3WcVWYxbzjNB1RbOJ2nJwJfYEMelQNbo2HIJubBJVhW374hWpu1vkzltwTdsGd8BOS2PZk3N9mfeELXzhur8Y/Xw3+yBHhZEnx0WCzCSybvmqZHB1iWqmc9PSPA6AYmmkBqEiCOs9LLPT4dkLT0mT6hohiyycGPcxmb3S7fJjybaoES7UfkR0zwDR6iOILp+Q2wYLp2NeO9bAbIwxqg1FTadL40K+kCVrG92K2EQu9JHM7YX/qHGn1LR7TdIEYF34R7PIGsLxB8LMzwS/MAwtbbmWaaJMFDnY+FrnKI5O7o5kcji8yDSeBHp3LGD8jvkE0kcl8JJJZHAQkOMLN4qxd6s1ls3+cesbj76zv4OpbeocpwZUrV+4/o/GJjzjlF98FdrbJ4XOFmKLBppzAGrPGqROkq8nQ4fNXep8Ntjj/EX1/gk3gRADWMB3Tqj9uluihZuP6cfAL/Tpi+JhuEs1GjoOrilT6l2LGA8DU3GaYPz1dU9V6zUgTGOuBWcglNirCQaPcXXFmcrwqjI6xeo+tvts7YekY09jy+sEubQTsBO3l9gLfbqbzGmPuYLaTdZvBaTvZQ48PAkyJIRM00a75xAfIxqQ3ihCkPkTyH6PGRVSHrKkCL6fjP5lJTGaraxr6e8WecvWUpX+9ccKOXdvQDoHg8uXLCyccM//fcqP3Xp9xK42iRRYDIJrFfF6QMBosm8RSy/ykdBi9R6DBD6gPVOPfOwKAJhKEhKEDxXRVY81cDZpxQNLX1/18+t/KfppgGO4pH/d0FYN5zbcVEwyRj3dKdjMsmFEbgqpArN//lwaIcQ9GHYbh3yHMavsLVfAlmcj67IU76qaXH3TikmG7hMpWsMobILAbCABJjiBvyuo0EgjStluoBlmjBRwH7MJiXqCp4wyZkAl9hQSCGAH2wS+hGsRoMohKEtOUnRBUil3NpXvX22d98oDTrnp6R5yTHQLByy677LhZuXs/UC1ve2ckJ1ArjwthSPJiBBzV9lh6txg6sMSAYik1/ATJAzMCPc3sSlSA0Qd38jUQjp5aOYBm5ZUERo15bD/U7ShF8iZImlRjguIjW9dIbdhz0VokhfAV568rtxkWpoBg0gmPVXcqrcQmagVCxPgxmOb6d8l/x6m5eiLIEY/LGN0DdUFCemDa5fUEgn6mi5jAZCwqD0wXLJyyM9MBgHMZYx6hpAKJAsRkaClezM1iEhhhTRSEGiwP0jb8gFNzMoVo6DSD+Yhetep3tDZc1b3soc/UdXwpF55wCF544YXd+80eOC/vPX2ZY7sOT4eRAyIiImxMio5pj2VQfXpQRH+i7xIVGEsC9YM4Fai8rwMqQf2p64XP91C9afgybltSm3GKMSm1RlBcU62K2qR/dGU3w8KZtZWg8hxKAENc1DhZ5YXD3xQZNikzGaQRMMbCV3k8xzZjEMe6MwDId8krgl3ZAFa1H7zcbAhczN1k108fbzbNGySpM24DbbTAH6w+to3BtvwiNixA6lUGyETtFKzMB4jArAzRGmP+ntRlBhUjVpHwJOopTf1PDjkLL5m15Lbfp2Rb6sUmFIIf//jHC1OnTj1hivWHz0MwcjT2SQ37BFqgzBmCF9pQI6yqQRYNNrTGJ+OEm79xZjAblKYbQRr+5pM1njNjJpz4Hh10IbK4wIszfSllwrGpg01QSLhstDXEIKUj0gTLyBrqOsrOGkxiQd3QC2g6HZ2ZLbDfTJwCMv4VuQQmhSb4EmMq0yeh+BKT+RoFW7iOeXltm9J3xEG3Hj/hzoKhVR0g5i+gGsvtTdJf9Ee1qgZtsLLtNEiCDVlJU1Y2jvwSSY7moJPNYgo72leQQJJN0ORXiyxdxjPmDmLrLR4osaEy0tXk//i+4KqPTHTKzHhu9cjo/dKXvnRgu/v0F5qsF8+yHDdLgiGkZX7YJxBz/kir/NgJk/T64GhZnNovUCuLY0eUaBKrt8TEQTCFPWgCYGQ1WaUlKDLtQR0CkoEoVlXqn4dykcHToORMKlRaT2GqfEZjlGMSBM1CKDpUEx9uutsjXJjsXS0YkmV0uEW2qStJw6NVWicZhCpYdzQIrcpWEgEOnBYKQPZKgiC5xjh9Z24qWHYDADZhRTWIL4wMk+AHtaP5CMKfZFJ2nJZTJFFjg4UqqR6Bakn0G1RzB6mZjMER7EIdBNVqa274Jc+d9clpy+75beLTs84PJwyCK1asaGnJj57eEtz7Ncf2ZujBEKVXoABgND8wTIqu3R9QBZ25N2BdKnC8ZyMWgrqyMygo+ghVn8QmAMaYsSGPVKWowEmGX+pt0y3I248AL5WJrN5m7ZmtcMBMbOnOUmT4x/zvGiahESjyNvRYfwRGMsDUC2/2HdJlailDo4kcEpVuQwNy3HvK9/HE+DpvcNPidmk9IAT97DQIstPCRWIixmqcCydv7wI700YDJFheF/iY98JUHqdpaBajKUwSpHnuIDOLiU8QK0Wk5GkRHJFMY6oGPcja5d6WxuB//1K58mNnnHGGeXasMZyf8d724isvvvjifWc3//26vL3+FNt28BWZNc7YKDVp6kzJ3OWDT/9pGpjKMvoADIeyerq49VbvGalX/QkW1Omji4FkGLyIgtaoFHXVJ2/XCEYJgmzZKATlUxkXYVbXEhA0Ddok358GOn11Y8BCBmAESPGmcj3+PxlsZsgZlKykNLXdEghX1hqvrzAoAwFgdYAmQLuGxg0GEKpdqYHOXVyYTaPHqAYRgkFFpM2E6YNEFhLIEdUn5iqhZjHpMehXSfdpX0SP1bxBkjPIcgeDwPMaMyOvZBpa3td56t9uHwPvjKvUe8sbN7JixYqGlkbvXzr821YGAHN5TqA+aRJNh0HfoMEc5o1PYydM1xqnSqNGaaCq+AfVmmEKTMMh7xAAavCQ4KfgICGlRV9OhZqqzmQWi0Fbw8xVl5P2N2Iu64AN9yzcJ/yNn8gaDXKCANoyW+HAWabuKfz68O2FQy5y5RKutTHQwcZMvJqTRkiM6RtRekazm6lG3ZyOkk5RhaEINgDTsG49ELC8AbBKG8ik635+bwDL3ByCbDMCQkPrrdw0sJ0mli5jM8cgzSYIxxVtsBpUBwH9f2GJHUuaJvMV41wlZbXNFlOBasoMbbeFXWbyefePf/W/+oGJ8g1OCAQvvPDCeQfOWnd5xntlueM6oCRGG1Ji9MoQ0jNQmk5TBEfEoDV0hhY3QDQhmg5l9tJVQNK8IPWMqogcUldOnUpSy/8XZ/7WVHQSuJTviJrc4p3Id8mmtQZ1HZRxkJdPi0TqtswWOHBWcmDEdDmS4CYuuena60CSARpjKuuwjFOG0eXCEWg0j43gVEZtpCPNeBShhfN/oP/P7QA/N6v2KK9pFgcQ2I1g56dT+JEACdtD6hSU2mtVATxsrsohKJfUIfzwfTSJsQW/LypIjJ1m0D/oedCUG1lbzR9w8ewlv/5J7YOpvcS4IXjSSSflz1h22hltwW+/ZgeVvYgZLJvCpE2W1idQTo2RW2IJFagFQyLRYbWGOBzzCaaNOBcxSrD2uTIvETGHNdUkwUFZ1KgAa5m07HODUkulEjnkIr7BmIizYTmF/TWqSpI8Ba3OFjhodjoI1gJALdDEQUp+PxFkmgozwbA2CCUwxipCdWxGfJMGuNcatnZpA1iVLeBj+ksmXeuyODUoiUQCOqthNgBOloTldEJZ8txS1kkGVR42XCBttuSGCxgc8cLWWmweEpFHyHIGTWrQ86rQ3Oj+/Nmmq8+fiJ6D44bgihUr9pvd8vSFUFzzwSQVqLbLl3sGSknScqmcpALFIOexD7lJKjuCxAE9UQBM9P8J2tExpCigBLiJhWsDMBR/IbR0k1b2EfJ90M3jyHYiajSFqS3tt/G0GGtTw5PS4myBg1NCkKwlrrMGiglQfbrVkEbxpVkmZF2MeZxgSuvrisOUx1WSjzCokLl/cR4QNH+xCqTul8EsVkCIbbZI+33akl9qLSPUYIDww5xA5vOj6zMzGRusYvdpKWWGV5XwBGplvmLRXMGHnD261WnZ/6MzT/3VT+s+Lm2FcUEQZ4478cQTl7R6t96Yd0Y6TfOGRFRgJBCSlBJjNoPZkJJuDClnUH9qJwFQurlSn0jV9SWtFq8AFSjWKmsT7Yn4mIoxSTVwhSatlElYS/lpZnI4wFMoQ/nIDWVycn6ZWFQ6dy3uBEBQJAQkWAAGMzgKPToQImpOGkv8QRxnIkcCMnEmdoxZrrJcOp5wZ5UhanL3iG14g9T/Z2fBz+9F5w8e68vwMBMPVdsFcBCEWQCcnEl8D/MNAnaUHoUAE6IxmVpKkaH3hB9Ghg1RYqNJjBUkrBV/d4v9oycKX//kokWLcK7PMb/GBcGrrrrqgK7Mo+d5w8/9Ry0VGCZGp1CBktKLVYHKIBNYpCdC8QPiZ1Eney02xp5Rs+xR7nPyR5oGCDHLSO4+Gk9TzFLZ10eHEv04DlwGVWdaVt6XOGXIaC57FXlplHwCjP5QtgC/gVrcbXDw7GhXZWPgSroYiomoq0M+vSpbvl4z2AQ6xcKIAZho3isBq7Z5LI3ZGj5CY7RZHqDyeCf+v40QZLpJCsy4X7X8g24DWE4LgIsdZtA3KOwPkgtIAEjMYY913uIuHaoGMU2GDl8aRSbt9zEvkMxop3aZ4d1leBWJFZRGsy3z3ztn6W/HpQbHDMHly5dnDz300MUt3p0/b8oOFlL5Ao3dYqQ5hGPMYdEtvw4zWNMG6lio96j5deU8jYwsgwo0BBkYQ+jaBr+e9HZs4rNs2hoDGkL9yf5DhkqTejSpwQhUQ3UZUXhStxB+WvSUivB4wxPX7Gw1Q1BKG0wEHgedbhJKIFRMVmXKBfKkZM/LKIxqw9AMMCMMd5AiVB7tPMiD/f/KW6n566bzt9aEZAwExXMeZ6JzW2k7fvKdoUog8Auo2uOg09WgXx0Mu8tUUTEWlVpiAkdl0nZMoqYTt/u+53W3ej+4ZtXy961YsYK2rxnDq14ciK+44IIL5hyxcOh8p/LsJbbtZtJFhFOoQDI+WQoN+53+4AMvXVK0pg3HDsFY81fc8tF7vFauVc3ABocWxSJXejIkTQoxDI6E6o+DMgJPGV4xZnO4roRvDXqmpg2yaS7qULXBiRA8ZHbtCYbizD4BOE0N6uDkylL14cnmZjIMhTKVgnPhsDSY0HycJpi9KixrKULdNFZvWfqXR/x/WLtLzF/00U30S3moS6ADG6xMCwD6HHGaTjJZO+mlT4IhqNqAtdcXdcX8/iC5gqgEWRAFq0gwQEJ8hDXUIE2g9jsaBv85DHMvnX36Hf9vrIc8JghecMEFmdmzZ584M3fXl61g6HDHdvCfMoOcsUmCoUsMGRCG3EA6UNJPmk6Wl7LqY5XgmI5Yj3TUAcCYKHAEWBLhuDmcrPRkdca2xuGqmc/K9pI+Y/sQgZ8EPh16IYwlYDOZEPEcSG80c3OYnZ+k5qgydPiZj1Z1CBoquaAhcKKfK013tZSZJFVnAqpqNnOwkj0nuxxnHhtTfmLUo/E8eMOAHWBw0vQgN3usHKi9XpJZjBMyoTmMwRFiEpNZlQgIfQ8bK9DIMB0WkjmMsBPldKSnFpBmC7y+WPppUoPoG7SD8nBbI9z0RMM30DeIXV3rfo0JCRdddNHe86dteLtbevqzYGWadRUoACjNHRzWCmszyGnNU+mAiZbM6QNJVgiRARYOu+gJqfeIjT5AQaxoT8A481KHnA4KBU4hUCKRXRPE5G1J308L1tm2pPVMJnU4OKVjkwYsHcGGoIvxOGQlK1+C0FvY4vbAQTMbhcIXcNM9uBF/mVkZKWPAYBLLyjFMrjeZwqEyVMHGR6ZUq66pPhMIZXAlg7B+RWhVe6j/Lzuddn9JihbXjQbDCnFJ1FhPjJUjpNdgEyujo9OCkBZapLECyx1k45OPN9pOCwcnS6DmfkEBQKwbBtFtWqTM8Jpiv1ppyQ2/XHQPfcecN//vI2M5zHqRAKgCOzs7j5zb9sg1LvQdFimR06fPjKkOoQIwVIHyREpcGcb5AnUTSRl8ylnQDq/uo41TgBIMlHtcT0RWgxUhXuhKiYCr9bluwhoVHk9a1YInBiCKAIeu+oxmsxqxlk1z5Rjj0mQCgJZMLxw4swFoonzyKykPsFbOng4/o4oTvmbuikkCXjIkKfTCZQTc6SA1KEIZ6pr9kuBPRPhZ1T7wc3tBgA1P1S+qdUrH9rmUBSAbxAE4EgSbARj0SEMF7DatPUxF5QgLhrDHNAuOYNt92oCVlNbJapAkU2NTVjpfMa8pztnFrYXGtmueyl1+9VjUYO0RqJ2uT3ziE7MXzup/W6HyyMU+5Lsd7BAjtc43q8A6fIFpVaBmvshKgv4ec2j1HHE9KrAeBagATg5gmP1/wmcimrdpPr84cPH39WiwsJ5DSHKVF/UdxgA0VpGGGORmOB/k8lBqzWyH/acXwLGjFyTuhjYps/DeN4GH9aZkC9GHblg6qcCKvZ+o/rSMBL6sSQGaYRsFoQx45XdKU3HKxK9kAqRXaIJJbk7YxSWmSmpstEtYK/JgY2PIbQKLNFvFfET0C6JJXAacfCmsINHUIEaCib+QRorJMWFwROoxyKtIOBBJhJh1p+b9Bn2v4mdc+4nnW65atHjx4v56j7keJJBtf/jDHz74kFnPf9MJet7osuoQ3jJL7RRjx9YIj0kFGqAXMS/CIROeB1yIBzfqPTtGCEbVXnjbsy9Q0k2iCIhLXjYFMWoDUIdUnPqLCZYwUIb7JK0fMa2172IHbvQLmlSgRMWWbB8cMC1HZh+MvCImcPiIkwGZBCzKEBWMiX9zOBphGCo4AT5N2RlBKIFMD4ZExm6KgIodjLD2V83gZ6aZu9Hw75T84/UO+8Tl43yDdgEsDMhgZxkCQgvAxyRpj2zOqAYDbKclKUVEIasj1lWgEiVmapD3GsSfjdmR9eXsgs8/NPSem84++2z6pSlfdUFw+fLlTYcd2HbyrMLD13qQ3VtulEA6xGCdsGIORxslhJHfhAnUdfNESW9IMBlMECSDIuXZkBeLAWAEeLKqo1fb0A5LNYtDFuiKzmRmhu8ZQcW/U/L9KTA1BDW4r5A8f0OPdTg5jpRmw81kunkJgrISNClbtnzcA6I1NwALp2bAZRBUuWdQQFpKixFyGnR0MHGlJXyCkjKMM5vDZelASgJpeiizbUn7qx5POGj5Nu3qdrArm8DPzmDpLxzw4QMi8lsKV0Pdd0acSWzlaNI0dpzGGemIIy/sNB2CMFSDpHMMmaEurCJBUxq7y9DgSOgP5MGSaICEmsVYSme7jb9d13n5WxYtWkS7u6Z81YWH5cuXzzztaP+iTHX1uwIr2xZJi2EADEvkNDXITN1x+QJlRSgP+jgARsdI8qmJNYHp7ax8HIn8MtOWf4MGihAibFtiY1GTk6orDYAJoKOK0aAKlacw/94QfnUBUQchI5yyr4ZEawWE7Jy15gdh4RQXMo6sBNXhaDKLIxBiYyAEnBq4EMuL5cK5aYzmsEE9RmAqbSscgiZARmE3FkXoVjaD5Q+Cl5sDAcKGqVAxtLW/Q4RGuyil5EKNe0T2CLJFsXrEwv6COTY3MabthZFguhRLheH3DQmalKWaYhzy0f6CIlosNViQE6dJ41XPg/aGoedG7EPfWW+AJDUEgyCwVq5ceexeDXdc5lVHT+CmMOkcLRSg2jWaOL2lFvpGFSigprXKSkiMNt4c5CRrh5P66LRrbgAh3ujcshZLGxKiJa6p0NT9coIM8T43XdEpprEUGJEhZDI7hJqTHdSsmF2sq/kP9chy3HKUi7xMijsbVUUb5jqGT4e2/BDs2+0QCPJzFk17UZ9gOuh0AEVM1QSg0WwFBilpubRgpN8tg08FXhLskj8Lx7FlBeCW15Nx7WVnGXyEumLWrKTwBE0I+5SN6ALAsmmDVZyFznIBEIr8woqxL7tacA53VHx0Kk4+jnDk+OVBEmGmJrA5QCKixAhGVkrnQGkg0zD1v2a9+e5L6jng1JhYvnx565uOnf7ubPG+K23bzdOmqdgxhkEQewWySHBECXIzgkWEyeCpszokzoeiom9HQDBUdwoE6wmE1AFA7l8zmrR6oEMxT1WYKjCU/X7K77J5S38XQOPOak1d8qgd5Z72pCcmDHvim6LbIQOhvTAMC7ptTQmGQzdt1FeGlgw1GTTUpJX8evrvwh8YBk5UwEnvM7BQS1rdrgAjX0aCEB3zYSGAwLvJ142b9UvgVteD77SD73ZGor+hpSubxQYlvSNMYnEdZcvIIg1WiQ8QWUDaa/FpOUNXSjgusa4YIUgVI2UdD45gWy1pnmI5XYaV0imNFVi6DKrBjqbqXc80ffPcE088EaNHqV6pIfhv//Zvs5cdXfxCZXTde13XJQ5tAkHiC7RCNcjaZHEVyAeT+Mkd1kp7rIS8QGPCtF4frKJQHHnqo5OCJxEVaJD+BjO4pgKUTWPl9xi/YIzS0/1yqilKwaQ8WWPUnw6zCNwY0MT2TICTc76U32uDsKMwAvO7LCMETb61qPJS003k8cUtDnkdBZASjPC70JfNeSXApqg8DY4SCHmsmbt4IiDUAh5xIJSP2fb6wfV6wMtMA98OcymjQkCTALqZHJI2FQzGspDwKePKOAudPwKBlaUz0mFJXYwaDIIKBFXWkp/7BNlYxfmLSW4hV4KoDqVpObkK5D/lAInvVf1Cx9z/O+e033w/7fGkwgTmBi5cuPC0KcHPP1v1/KPVgIgjICgDT51UXSqFi/QPDKN4ytOaDkv+TzMFTL6jCVCBaQCoB0LI/W4IaMS9b1JKuklZKyorAUqBohhMfJ8kIOIg4oCUTOGIT5A/deWBqcNOV5MaAGv5CPEUdDSMwvwugIwWHY5T/ARWzL2im7E4cZcetNCVXDg26bjSlZlp+TB3VfX3mYIj8v7FKUKzOc+VHP3pelvA9otQzWL7eoSzNL92QuWJyjvNLN7BapA+8nDn0ASukPb7Fuk6Lc1NrEWIaRI1dpaRegzycUnaa1WFOpR9gsRcZkCMpMt4HlS9KnS0ujc+nb/6/WkDJKkgeMkll0yfO2Xru62RR6/AydQRgpgfyKPBPCKsgo+10VfmFpZgyJ+m0kUm10ryEYY95OT3o87eSOeRVEclPSfwCvJ11MiHWChUetHgSJwKlFNhxFqR4AVTTToctSCIybyl0xfS9YnvRIOpbtqKwcT8LNz8NalCviz/Dg5QeRum7Sv5hjGBGtzPzsYSzOv0IaPkCaqmnWLqahDUFRuHpwxEkYrFoSeVbQpQJb0nFJ8BgjyVRvYnSsunVYThfgBkqhsIQDx3qhh3su9SgI59j/RDDGA9aMKkBF11R8DQUEVCZqAjEEQfIa9akk1i2RRWTWUyvjB3EDvQGPyBfPyZosQ8QNJWGHp+oHDi+fMWf/8+6S6P/TUVLr72ta8d01S95z9z1uZj0BeoTKLEI8JaakyagIgwDRJqhJN8geEFHocKNARBwrMVBZ546lHihNFi2cSN84el9aOZABgTuJB9iAJckooLYSY1s+QQFL6W0IyOgFIswybAiVuXTIuI34GF7/S7MpkCdE1fCNNnH1Ru65jpZ3KNQTbbAJlcIxSyGbe5sQGbfnp+ZSTwvdHALw+BVxmB8vC6YGjL0/a29Y8XMGVChmGsm0XADO91fRZDFsTgPryYbkbKnNcscCLDlidaU0XKyzs1QNYDQgYlG8qQqW4Ez+kAH/vzRSCnqkWzWSzdDeJ2YOvJt/9EgzAub9BpomoQd0EziUlFCEmNUZOnRekcN4dFY4WwmQIPltCfYfWIXEES+JVya0vTiilLH7x8QiB47rnn5g858MDTGsu/+knOrTSkDogQn3E4GM35gVIGf0zXaGVAyINDOToDy9PgvQYAdeDF/i1JQcovg3lsrN6Q241rUVZ5efG75POTTFI5+qubt6HKC1NodDUnqz5TNC40R8LcLYSdKGnyA7BsF6bNOQTm7Xd8Zfqsg6odUxa4ja0zM2kGYdIy1aHVpWrfP0sj2x73+9bfb29a83iL4naRHr78fR2UdJ5rqWpJgqEZqlLQQwPmmEFoiFTjcbvBIDjBIFSdbiX9xQRCWeXV4x9UboWJhiAb78q9gdQjk7M3U5Nevs8QXqTFVmju0k2Elgz6BPHhJ1sq6phl8BMt+DFCjPmCfGa6amVKa/WXDznXXZCmgqQmKq688sp5Xdmn3g3FZz7j2JkcdovRK0RqzSLHzRLh0xHZ/FpARHpfmMLSRYtceKrxo/dQzaPSVonxBaqWMbtIfFUpcEHfCsEXMYONgRApGiuDM87fFxfh1VQfTS8M/X/xyo6qNg49ulz4HvlbUncceDwqh/WbcxYcBzPmHOrPmX9EZcZeR2ZtJ1Pvma+bkUF1yKtuf3RoeMtjwZaXH27sWXN3hj9sSVYCmdiL/owE5TCAJ2Aoq0UJkiKTwTAjopZKIxShPDcOszoVBRlJp6GnKRv0gBWUoeLOpCNZD6LIXthCswAAIABJREFUY58O/sQJ4aMRdfX+0O+fuk9+0gq6IsTEaVSC+FMyiUMVqPoC5TZbsjnM7yU+7oz1xDhOEYIkXQZhWA3y9ujWUsOhb5m/7Jb7ax1nzUF72WWXHdXs3fvTxkzPPmZTOMwNpKkx/Ilr6hbDlJ8WGY40SlAuviTpdSDuLAjKys6g9GQIygAM8+PU9BXRjcXgHwzz8eT0lQQFKAGPApDmV/GUgzhfXkQNktQDvi7v6sv+JoOLfj5j78Nh7n6LYN+DT/XaOveWciBqDbUd83kwunZ0aP1d5TVP/qZ1aNODbFIvPibDn7XUI34eqwpl89pgUisBFEozEXiJC+bk/E0QWHmoOh3JqTMKGDkIY+4JBkq2C+yEq7e4DMoJvSIKBAMaJCGttXhvQ5ZLWmUqUAuIhNYTnY9YjQ5j2mB9JrED5YHGxqbPTVn20PW1jjMRgueff37zwQd0LW6t3H2DZVudJEEan7T4k8wgx9JjhMlQo0IkJi1GPK+Uz/k1jF7wcKd3ggpkF5dqPYY76T3RqsoAx/py/hgyEyOxsu+OqU/JZydSCiRVR1UhU4ckqhaCTjF9eTa++Ml9Lj7kC+1w6LHv9OcdeErQPf2AXQ6+uEHtDfxzZPua24N1j38vUxruzVi2bdE5bqjqCwN4qlIk5rII4BkUpObaiQRlTAqRqz8toGNDFTJBL3hWC0t/YWCT4MmPT45gh2CrpQY19SeBUb7PaoGh7s8jvkELINOmQDAgvQVLkrtIrSDhIBQpMgbfdvjwVk1i7h8k6TKeBzZUhhsKmVufa73uguOPP3570vEkQnDlypXzunNPfjrnv/guy84QfyDPDxS5gVqSNA+IKE5mrWcgl+XGn3KQhA+McFRo2k/afe6AraltpdMxHjNYUDGdGRwqRHbh5URjY9AjXE7381HeMh+f9pNGc83/5bZE3Nwl7xnAh2aF7ebg9cedU33d0e+ym9tmjGO2nrpvqXGtEJQ2lbY988PSxqe+bw8PjzTJVU2hf5DntnLrRTV/qUktfxbvJ1TSazhQDYrQhRFwYBQqdgdRSmL8c1NXA2FySk0Iu6h/0Kz+IrfGRPsHdYuJd5wmAxZnlhtlprF+z6gBEuITZJUksr9auHmkuUeIS4e11lJM4moV8m5xY5/7+iUHn/XTJ8cMwUsvvfQNswr3/TBjDR5EU2OYCowtk1NN4dAUoE9a2WzgDmb+nv6UUhzD4WNQ8gDuGBUY5aIc5JD8glo02FwXnGwGy3BTU0tkf4kGw4gPMOy5ZgKgAj5JCarwo74UfI/89Hw47I3vqh52zDnQ1jWX9UUaF5d2ycrByMsjPf/4QXHdY9/NFstWk6hush1VGQo/YgIQWY5ireh0XG5hDraDBT6U7W7i1zP5DOV7IJKLKAApwU+Dp6oVJHvJpAale2rCLo6uBkmT1Ua6eYwGYw4hu8HkQAh/qIuHuzzvCKsiEe4d1lRBnqjd3HXag7xT3GIXpnz+2fwXb0zKGYzVTSQqPN9Z3JV56AYPCtOECmSmcKgEpScod0Zz00J2CDNTl17caJ0wvbQx84dEfIHjBGBMVBiRxQUlHxhCwdErlColRkkWlnL3Ypsc1Chr47CkuYCqypNNYA483XlMAxwMltz3J5u/5EnqEcfy3P1OCo5904eqU2YfOu7I7oTdXOPckNf/1OC2p64fffnpP7T7gZWh1oza9YiqxRCC1HSWMxxCn2G9ICxYW8CDBqhaLUq6T6gEmcvHEEE2q0EZhFKWrCGQErLO4ESaaCWo3yMIwEwzgFcCkKbcJJdT3EtqPTEZuxIElYBJxMIJTWIyvnECJvYQR7MYoFryoOmOl1pWvP20004bjhtGsRBcsWLFlNnNT38w6z3/fg/yU2NNYWE2mKNptEY4ZUDEUCESUYTiSLRdr8ccNkJQywmMQG+8KtBkBksRYt0XKOCpKkHdPEhOaZHSWLjZq0GQDhoPmlpnwBEnXgCvO+b/jBM5u+/qlfW/3LJm1VXZbZvXtPGSTxzX3F8oostyNyTFJA7HeC0Q4jYdy4OMNQQeNIJvYZQ0XJ/CSa9cEVJABFdkiOnmsw44PeihRptDcCq/TTQIZTWILbWw0SoCUMp91QUGFRochuFcxEIZMvgJSyemjI5EkOUocbUKDdny80PuEYsWnvEj7ERhfMVC8KKLLpo7r+Px79retpOxVhifjDw1Bs0KMak6u5Bh0wQOPQmKJlNYz7SXykOUUH94pdkSMbuc1hcYmxuopcAYICilA4YpMYo61M1f/ndSPqAGQkODA93HxwdDPQDkrYeIGcFAyBNMDz3mXcHRJ38gaGie8qrx+40VtUF5W2nw2e/2P3Pv9V2W7dhcFRJTmfi35a5IVAlShWg2leNyE7N2ETAIUrHC5Gc50CFXgujvc0CGoFSVnwJGMe5Nrfvl9XYSBOX7BmuHeXRYM4M54MKf3C/oAfEJyk0VRAaE5guXW2sZpuVENdiUHXmllF3w5TlLfvddC9vyGF5JSvDwfRpu/aHv+wc6jku6xehBEZ5WQC6inpdVhykcXkfNLJAAGHMJ6SGlBaB4BOlnogYAYytAZHUoAc8Y9FCjv3o5mpzfF1eqRgYM8+vJ+X2xAQ8p6KFCkOZUtbbPDo5f8kl//sFLd9uI71hhV2u96uY7e1+6/4tW75bVLZblOKbgidlEjgZQSDCQBUTw94IzSKBZCloNai+q/ow5hfLDX27moLxPB7+SRK0pu8TPtPur1jlL/bmsBnEWOjJww5tPJFcYTGLfKxP/oZwoXZ9JHLbW4s1W3WzjzXP/9a/n1AXB5cuXF045bsb786V7PhtArpNOrB4+ISO1wqbEVL1dFk9/0cxjwTCuDOWLzM+bWDeGePVAMCYirF6nlPXBSsK0qgKVaLD0dBTBEPZ0k4EXyn35icf9J8wXyBsh6EEO7i+Rno5U9anKj6u//V53RnD80v8Imlqnv+bVX+zNW95S3ProVwdXP/azdrAcV8yXI/kHk0AoIsjEB05Tawr2IHhWFqpQYO3ipBp6VoqX2iyOqTJRk6K5cGBA1IWDFBSRgajfd6kBl3ZBfm9g/TBpBMFByM1e9pZc847TkmA1CZtoSQ6e1HYDhVFi/sDnEGwvlB/sKtonWGf/HSc8ibyM+Hjve9/bcez+26+Cytrz9HlEqCkc5lwpapA/sYSvo4Y/UIAvGhCJqEOy6zsiIDJGM1gJeBhUHrvocpBEjQZrnaA1n6BoiCB1fyEqkAdGYiAYVnRwAPLBQQMf6P876cxL4bBj3512OL/mlxt+6afbn7ntU00kaCLSwFTTOBo0oWObg9CxA3DtCngBdlZ2lWoVPWLMo8NyInW052EYQaZcCxWf4ifnEWI5UiwLCT0ybCo4mGi/oPTQJ+Vz2FChhhoUlSFSekzdJjEPAHpo6dAgCYKws2Hgn9XMlE9MOW3Vrakh+I1vfOP1LaVfXFGtDC+WO0ijT1CeTCkEIEuSFo5fdTpNGhCWGqnq0WE5KiwrwogqNARD0t6iaX2BidUhZvM3dOoaSuFMjVD1aLBe9aFFgCk8pekHDUnPcsqAogB55102IP71vBthn4UnpD1re8xy1d6H+v/x67cGw0Vo46lg+FP2EXIQKkC0LMi5tCUUUX+m5gxycwe94oSN8Ti/YGwEWQFdDTfSrlCDXOGlhKDIesDJ2LUuR5Sp8fmvPFeQRojlhz9tu28FlZHm5oarpyx9+NLUELzuuuvenBv4ya+yGd9VUmNIPhWvEomZTc5UMqRcaLVHoPxU4088ofmSUmPqjQZzfiYlSOvVIQkpMaa8QCU1JqHrS+QiiwusdnNBxwjmQEVSXoivj3d1Yekv7ClI5mTFBFIsJtcAeM5Hfxt0T9+vHufBHgNBPFB/+IXhZ39x0kj/MHRTFxAtDtBByAMoCK7GzAgE4EI5aFAAKKLHPHk6Akc6ykNoSn+L+yV8T1eDyr1ShxoMb6lwGOj34IRcdGEO/3/2vgJcqmp9/5s8AQcO3Y0SIqAgIqhISBwlLAww8Koodl3rqtiiqMj12t1iICoKItiKCCIo0khJ1+lzJv/P6m+tvfbECfX/88zzKHNm9uyZveLdX7zf+2WyEjrDEuTGIntZZoeZ0GoyELTuBymmEKdWIM0Sc0EFojHYqC68UX/EL1bqg2NDXHTRRdlHdfddFC1Y9AhTkGbagZhXhTvK4eyYRo7GJXAp1grLux66y0lApMNVQUuQAJ8VBBO7wjpHkM0iy/SrJIj5mrUyRB5vVoHoyi5aQiSR6ytVdjkFxqj4sAHgxf/5Pp5du2ENACbZ4fHwgdDKVw8pKCjzNPB5fR4NCAkoIpGGDH+ExruiEESKSSJUxN1ZLtpAV6/IMmOPSRNssJOondagDo5WgNQsRWMXYctQjEd1ucSEJkP6jYhHgiwxab/JCNV8XzqI0lgkmNUS2xSnzSZMkWgUmuYUfbtmy+CBvSc+zcx29LCBYMMB3bbdWVa04xK/X9wNRc2wpQYT1w0Lt1eLCVbQFa5qgrQxCSJdZRqGGPgUoCEANEDQjRhtFULA3D9L5QfOiDnMf5QVlu8Z9b5y8skdMC5aEUbhmvvXVsnN/Z90kpUvNd+ZX+Jt7PP5PapSigCcD/w+EgsEiPPYn2kUuKrYYGuQgxR2nxWY4X4kOuClFRv8K8nTAsgIRYZQZSz7T88SxyHOXWEzqaglRRB1xrEPDI1BLLtfN6NofXGwz6XtRrw+NykI3nvvvV3bZ384taQ0PILyA7loghkPlIoxkkOlYn5iYoVcPstmGbJZKFtsymY5XGSbFWgxDF03qbAELa6w9pKN88fwz90KNN9DpFAFhG7iCDyGiK0+hoTcDWbuMJ1sR8kbEpWUHCme/ODxP7IIxl32XrxJy0NrLMA0ETxetLpw5duDygvKvA1xSCgrGIMY+KkLbI0RGpUmFXGLE1FmdAI0TzxK0Wh3cQXTDdaoM9VlDZJ1a4Ig3k9o81FqDGnWbpCqJQBWMC7IgDAKkUgU6uQ2vrL5iPnTE4Igaas5bdpDw3PLXn0FvEFKjVFkUt5UCbXQtGq2uVFjDPeY39+km6pnvIx4RWWzwnLg9cvXiDBuCREMculagSiDLLK60uXVkiGWqhDk8sqSNyx2IGIgJgWGZ8bI5A8ceRv07Dc+ze1fc7gYgci2d3esnHtVJk2W+HyQnRGnYaFILEgpY1aFGoMuphRqLOo0pjXo+rfTGhRWo/1fubtc23Ra6TL8+6t0BXgCEKeaguhhcYmxaIJKNFr6j6DqEZ0fa5bQKb4gYUTQ3iO5mdMaDf/x6oQgOGnSpNq9Dy68MFayYqrfF/DSWKCQz5KiCVyYElmAjhKiZKVyBjXGLTmiG3uViAc6ZjU5Odoa99NI06jm0fK6niRBmS0BpC7JkIRusOQIKsEDXCbEYoEsI9Zv6LXQZ+DEKl3P/8SThTa9tG3FvFvqhsKeWsEg6ZHsN9pLsEoSyic0igZScotx5ZRLFlkAnWumWJ5DgKXaOTqnEL/usruqOjboCUIcu8OaQcJv/qSsLloqSgykHibbKtQ1UvqYlhI6lgxUe0zPEDNaGIkLNqoT+WCR9+ELhw0btguvZQ1ZLr744sb9D1ozORTKn+jz+b3MErS01UxWKscFFMgXUYBM4grLH4GsRfEjefJf33/pZIbFJ3W/l76KX9KTIG7KMUZVCLISHRxAS+2vmxXIJhCRom0cQJvwAVJ9EQIIBAB7HX0BHJN3/T8Rs6rlmotWPbpt+fwpzUnlFKaMsVJSpxCDyaPVaDMiUcJ7cHsTUWY078lpDZriCnp1SCrWoG5YVEuWOBUQjJZIOX0BfKnHBXlvG1xCJ/iCPCwk+ILxWLh4e4Nbjxhw/BkrXUHw0Ucf7dUw8upD5aH4sT4/DgjjekpOEBVquxoFALdFZMHdhPFAtyoRkytIfzGasHQiXBWoEHFLiDirQGylcJb6YVMcIWUrEKu/KDEEUSgumfFSVjwK7bseDyPHJRXTrRaw+L980j0Lr9ixfum7jT1eYRy4eEmWxmMMFBPXHktAQ9agtbKEmYWIPK2DnTpPKiBo7Cuxy6rSGvSQxAiJoRoP4RLHyiBO4oEoHIWtP7NkDoOk5jVx5WmtHafkDDLvCGLhskjtHmd0PuH1Wa4g+Mgjdw2pU/rO+15vsJZbvbASSkA8Qa2tZhqqMQlA0Ilz/JV0AVBYjdocJCqLw4RoZi+KCRTWnkmOFhYelsoyuU7SUkwQCySgJriB9mSImxvMEiINm3SGk85/Np5Vq0E6o/R/Gbuq7trCB0Jb5o/P375xWQMqvOCIl4swkXKLncKsHLw0JWuRUNRrkhnWudcZq/cTg6CEOcNl5ljqoJ1VuTUoEiOOmDvBvQgAaa9pxAh1ikxyl1jXzCSJK94eQvBkSZycgGA8XJ5dq8HNzU/48mErCE6ePNnfInf7Wb6SRU94fEJFGtUMp0ySTrVUTqa0lMKu+GVVVSvsuP0oJzi1rLDuFnPvl8Ei5v7x08rkh4sMlqwN5u6vLIHDbHhLFlg0RGIWICdDC900Uh4UjYE/WAvGnPdMvFnrnjUAWHXQp50pmr+i6NeZp3nLygqziZGAa411UjWPE5oxwhStQRVjN9Wsk7vEAhwxyDlj7soCrPZ6YlIxAqx22IxIkYZKouscO0DsN112P1lc0FRTsrfiJAZGqLxu7eBza+o+dl2/fv2IzDV9yA1z9tln1xrcu/ySeMnaOzy+YLYiSatSOVEtkrBeGCteGJliefcSX43abJp3LHV/E/wWtB5T3eaVAUEjK+x0hZO5vchVFqBnWoEi7c+BzWYFYgVo6QbTtoWoPjISgcEn3wPdep9aTdu/5rRiBEq2zDqw/MNJdbwiZm4kDrHgglu9MVNdYpYj2YHUYrQ1cLJagzxKru0zExzF3xjsEOOCoSLbhei5BghV5RK7gWCsnLnBUkeQjbDmCmM5LUSRYWCJkyV6ZpiyKWiMMAZxuk9YciQajcS8Ps9vv+c+NGTIkCE7HSA4bdq01g08C66Jlv5xocfrz6ZMeTTBTv1A1McV9XTFnba0emEj6SHl9tVMSIsQTZFz96UKgI5bjziVkRmuJDfQPSGit760K8QY9ZA4+4u4gUL2HmsBsoYyDAjbdR4MI8c/VoNUf9IIbP960v5Nv3xQj7acEG6xAwwrZw1qyRS+RzSitJZVViYD2386+OHEo9z4bkRqtB+rZDiFioy2z6LIDUaqMkiCK2Fc0AGCQmHJiJtzMJSk6UgEAt7yfXtqTerTO++K9Q4QfOqppzqHd8+cme3b01lMrq6xxmMddJCNeCC/s8lEiFEmJwUUbDFAszLEkRSpYEIkAQim6gqLUzgSJQlEERzxQWtSBNUIG9JYzPITZGmW+je1AEWjaVojCV447aLXoFmrHlWyZmtOknwE4kWrCr9/eVgOVY4RNca0tJRXVmlSXIJCoxIjwt0VlSbMGqR5YpT0wERoiyI1OpY91UVVHaRqA9z0BIrF7KgqS5DoCZq9RyKF3OrD1p/5XBgIyk1OhTgtVZQMMQUmq0WUvsv3Q62O49rmfSgVZSTCTJ8+/bCMonffC3hL2vqTiqi6iCcYXeXU5Ch5fTncKWeGDRC0eMfWZZuuK6zdqRj8aQkR+pJdM9BMguCmSW4JEacQKpl0vReIHgvUJbHEpB4x4GLoN/Sq5Du35ogqHYGi1f/b/cv8exv5/YEKWIO2tp66mIJqS4EV2gVIJpDZcuEMJo8L6tZjlQwWcfeJJSge5KZN4oAMAmVCRHueZlzQwasV1VNWRZkY+D3lBzKycq9udsJ3LzoswYceeqhfvfBb73o8oDdVsinH8GywyBQrFziNpAiS3Jc/xrQKKyqYkMAKNN9yxPrkAUbMT4CgLOvROYNaRks0QdcSJOrO5kiI4Lpg7bnqACfksVh8g7nB9RsfDGMnvgGBIAk+1zz+1BGIlUdXzRpdnr9zRTYzGpgViENIJCaIFWdMCS5rxRXdWwyQTJcY6w866TP8M8zyoEOhrEHEttXc4ARxwaqwBIl6jC+TTQslRDPF6KoEQdxqAgOisAilkhLPEPs95fm1a9Wa8u7mC6ZOnDiRiinQUZg8ebI3NzcwOLd8xpsAGfXZRBpq0pgXaJClXXsMW0jScqqSJkXkz1NrO514oAMIk1SJuFmC0voTiQ53mXxsKUr5e4tQAiZHy9pg5AYzeowJgEwiSDRGIpbggBNvhR5HjftT937Nl6kRKNk0Y9+y2VfXJyAopbfcYoNa8yaLJehQmHGR2TIqTEywwxZfcs4gTpag58oqqdx0k3I58h8BQK3putqcZq1wOhliuhNFeamgxXCmhaMNJ3GHKQUtVB6FnI835d454fjjj8+XKHP11VdndW1dOCYYXvxYPM5AUKT/3Zqsq7sUy3BZ71pulSKGK2wN3LJ7mT4J6YCgizvsFg/U437KGU4tK6xifHr/YJHBIsylBMKQhvUna4V55yyZEKElccwKrFu/LZx1+Uzw+zMqt1BrPl3xEYiFYmvfH164d+faulR2Du0bFU9nyjNKhVoBoE2Szt36MzmDzhgg2VYiy6wMQvceJG4ldXLnVdYaJDJaccrPo2OsVWWxVxyCCeo4ZytOcw+JY20WoMwQow50IoQUiQd/2Zx713HDhw/fJ6/1nnvuadKq7m/nQ8mK62LcEnQrl9PUY6jJjbPEFA1VkDaVcjm32GBlRROSgaCDvGnjBBq6gSmXySGFacwBRIrSYpJMWoy8g9HYBm6IruTxWW3wddB7wAUV38A1n6ySEchf8/yB3z67NZdag1R/k1WSuKlS28BQp8uwBAl5zVV0FWWAscuLq05SA0FlaFQLX5D49UQUWDyMPaeDoooR2mgyjsoRlHA0K0dEvB1bgzhD7PfFNqzMntI3Ly9vtxyB++67r23t+A/PZHu2DiHZLmHa4+ywEk/ldzJLuZwmqspnQVJhUkmEaJlhixWYSlIkQUJEGeGYmMlmyJEBZi8KFS1VxG0hSjsTIzaJLIqAXBqLnJpLZAmQRMKoTC4cAaBGjI5CVk5jOOuy9yErO7dKNnLNSSo+AvFwQWT1zKEl+fu21WEixM5yOrGPcE2xrbm74A+KpIir1iB2icU+w8AoX2NbXKPMKHR0cgQxtUYMSWWtQQSA2v6THRmxRcgPxowKlEDRssO0TM7Nu1K8QSymICzBLH/p9vXeK44cMObSLRIEp0yZ0qle/PMX/fE9fTE9xiwOZ3cxAwQpGCp32MYTFO4ynxIln2UBRnVv0p+l1VYzBStQzg0GOzlLJhHaEgdEn5OTQxMigsjJQA//7cxkKZ1ATIrWLEBR/4gkso447hI4asgVFd+5NZ+s0hHY9+t/C9Z8PSWHCrAifq1KklRUaYa5t5pxYUjSYVoNwzczKSKA0JkccVh/1QmC5j5jpkfCDLGWbEyiKOMmq2UqykSjEcj2le0ozux7UscRL/xA2nDSy77zzjt7tMz47BWIlx6qussx3pOKCYpAbWr0GDZ5HMh4zNANBPHkKej7C/iBVVEl4qgNTjUrLKTyhViqapdJEyI8sBuNROCMSe9Ck5bdqnQj15ys4iMQK1xdvPSNQd5o3JfFyum4DqdNhs4lQeLgDHLLLlWqjBP89MyvSaBGBmHi6pGqsgQ5COrWIAZCnTQt0pis5xL/K4msll5DzPdRXO85QqxBH5QX7PX0vHVDbMyTY8eODdGRmjp16hGNYm+9FYtBO1kTSSaQ66SJmIXskYCyw+70mMQgqGWx9BkRBT36qqxUUsSZGdbiEabbi+9akhLDJ8wQSsWxCrMqBKfvhVWo6hyROyxlsnS1aJYJRs2kY1Fo2uowSo6uefy9RmDtR6eW7N3yQ7YtQVIRuS2bS4wTH1r1CN8/9teEJYjMC40mg99Xx8hnf2MQ1MrnDBUZllzkbjFSWSIgGIlEYFeozTNFjSZdnpeXV+6ZPHlysG529IhGMGtGOJ7ZnFqCDnqMUSWC1KU1eoxLpYiw9KRBnoAeY0nUs9VeKRDE1GcW69PuSCmCoCzvprcn5eoyzORNYESMj7yGZPOZZL6lTI7E/4y4oE0UkmaFo5GahMjfC/vkrylc9+L+FfNuyfX5AlaXWMQDlSR/Gllisx7fUZ9vymu5VY8kdomrJTmC58vcd3wXCpqMNBYNwrR0m41yueQ1xEZDdu5NERAsjjV6Z1n5+LMnTJhQ5pkyZUpO0zo7T/MVzb8rEstsbqXHIMlwWfIjNc1QRtitXE7cqQSapcsRJHOXSlJEDHiKMUF5mMkFNCxBV9UYPilSLJX3C7aJpzrigcL6M/iBqkROlMuxrDAN6kYiMP6qj6FB4w5/Uyj45/6seOmWku+fP5K4wx5hDdrI01ZJfoI+gliN9pWw7CoSF9T5gkacEHlezrigYYb8FZYgSlRqmWIjI5wyCKIWtMISjHlrz9vR6J5RAwcOLPPcf//9dbPjq+/Oji+/TJrytPaRkaVxRktXj8EJEqPmEYOeBoxO+Syb2c3vY/qOSsUSFEDpAEFk+dnuRqgcTlqIuEQOxwq11zEVBtUDi+bR0vKz1woLc101j1alcbRm2HCFW7bvBydNePafizR/8ytf+dG4SP6Wr/ymS0w5t7TeXpfhd8jva8oy9lriRBqDGl3GAnTyfRcQVHhXvUCob8+KcwWdIMiKDCTP1qImI2uI/fDD9mZPDCSSWsQdrt8oe8O9mZEVE6UqhogHymYyLCkiOYLU+OMJEjMzLDJUUh6Ie7Lib456MqslFnYiekyl3eHKKMdYyuOsjdXtPYVl5YjgCGILEFWGCNEE0TNEEKTppKG+Ib2PreEG/l2xsGzjK7uXfnxTIwWCZimdU3iVGRmG6jSvHnFI7ztEVp0iCyL0ZP+XbSTdSlSbywRBWxFDpcfe5OemlCHWOYQaVcYMMeE9hUEwFqfelOg3kpNR/tti34NHjBw5ssRz7733Nqjv++Xjtgs/AAAgAElEQVTBQHTtBJ+fcQTdJLR0ojTTREtMj1EWohx+PrIaCOJArXCZJThWsSuMXV3Hc5dKEReSNOYHmi6xlQ4jaoq5CywEEmSZnMkNFD0SeKMYmhVucUil12HNCapnBOJFa4u+f+m42gQEMd+W7CcVEyTWIG5W5vS2tKoRF/dYl9g3wZDvNkmXEX87QVAZhTqfULM7qtUlToUmg3vw6NliO+0MSWqh5AgmTNfNLF6/IXDF4X3zriggINioQeDnh/2RDeOVLJCSBMI6gpr5rknqO3uLCC1BV46g4TJjzGPPK0iRSRYPxMDnmiAxqkeE5YczwzgeKM7pkhRx4wea7jD7206NqVWnOUy4bl717N6as1bZCCx5uS9ESv4AUUGSelzQhXqGrD/iTgsLTwGlCXgKzBSHUAdBubsMTiEGRG0/VhUIym7rWGU6fTUZTJmxGxssnm5miLVm7JlFG/L9x/Q9KO+F3Z6bb765Sbv6qx71hjefjhnvZrN1a7mPnCA+8Ka5LpRiJOCJjAh2kVWcUIc+AwRTTYxY4oFu9cJ0orF5jp4zK48eQJPJzhaa+mvSKqRAmIQkbVGKwYKpQkFa1AmTyeva6zQYPOaOKtusNSeqnhHYs2TygXWLnsvFcUFmCbLOdI5+xVSLk2l1pp0ccakckUAp9h0mQdsqt7T31S6sLneY7SrxMMvl+Ota1UhFuIKJq0bqZBT/XhDpeOxBp3yy1fPAAw80beD75nEIbTspEQhqrjAHu4eeWQZfLPwjrdU09Ng28O+Leytmu7zleODbH/+A+d9tgZVr98KBgnJ6TKMGWdCjayMYfXxH6NjWvUyMxN4+nLcB5n29CTZuzYey8gjk5mTAIZ0awtgTDoauBzdg32SAnpyQOMBTry2Htz9eSw87onsTuOf6fmmVy+k0GV4aZyvtMXmBspE6uYNFmZAql/4RROkRZz4KHQ8ZmtZY1xz8549AaNeXBUveGcdK6HhoSZfXcvYolkIKIhYoqrKkK+xSOYLcXSzPb4Kg/NusCNHcZbu1SG2PqrIEzf3HNmQFqkac5XJOSa1kIFiycWfmSed2HzblK8/dd9/domnG9097Izvz9JI5VS2iJUVQ0/U7Hl0Mi5drfYyTrjobCJaWReC2h7+HJb9I2X/Hecg8jD+pK5x/urNSgoDGbVO/g28X2wGZxGBuurQPDO7f2tXyW7VuH1wx+QsgLfuyM/3wzJQh0Kh+JjcGbf1EDOWYVCpFzF4iqF5YuMKEDiO1A6kaLuMHnnP1XMht2Cbp+NYc8NeOQLzsj7Lvn+uTGSAgyIHQ4RIj609kjKV7izrRualN02NxAtIopXMDQW4YuiRHnCAo7RP1wcoProWdoQoXqqdqROfdMoXpSDgCm2KDzhs2fvpLhCfYson/8+di4b1Dk5bMGXzB6+/7Hlau25/WwEgQ5ANLJvPf930Ni5e7AyD+gkln94TTTjxY+84PP1sPDz+zhL6WWycD7r6uP7RtWRc+/uJ3ePzln+nrGRk+eOO/J0BuTpDff/gp4nEIR2Jw8c3zYePWAvrilRN6wgmD21k6yiEwxOa6o2aYEaMdfUWSZIaddY5swsh/V96zKq1xrjn4rxuBbx9rDoEASY6YOoOohtjoTywzxEY7TnuG2LQM9a50ArN0WS2jjA4Bm15Sx8CwWgBQnFQDQlESR96sGhCUhQlov5niqoQw/Uf06EsGj3/iScITbN008NmLsXD+QCmr7yiZ43XDuO7R44FJt34Fm7cVyQG7aVIvGNC3JS/6tijc8hihuFORfxd8uxnueWyRPAcBq2sv6A1HH9ECykNReOfjNfDa+6phfGaGH15+ZAR1k8Xjwhs+hXUbD9A/J4ztBuec3FW+d/bVn8DW7aynwUVndYczRh6s4hEcyF58+zd4dSb7jp5dG8GUm45mdc88vidyxloNowaCOj0GB2uF+82aQvNSORwTFCl9h2oMB8BYDGrXbQHnXfvpX7era745rRFY8ko/iBRvBY13m0xs1UaTMdWlDffYliFWXEGnBL/CvWQ0mWoEQYcliEFQB0JMlE5aP0wrtGjHYd6jh1VnuSlMExDcDb2vPObMF6Z7pk6d2qaRZ/arsXDR0bLhupgwl17DQlb/nGvmw778crlA7r3+KDj80MZpgeDlty2A39ZSbUP6uPDM7nDW6M7aorv27i/hp1+VpTjhtG5wzqkM6IgrfeJ5M5nlBQAP3jIAeh/aRH7+nscWwmffbKZ/H3V4M7jn+v4aCK7fnA+TblkAkWgMMoI+6gY3bcT7Ilj5gGKiXDQDkaS+3g8VyWcllNBnEye4gYTX1LJDf9JTOK2NWHPwXzcCm+adW7R93QJJlTE7N6bclpNzcx2lqUg8VasXxokSHv/DoIhltRJzBS3Fq39BXFCrFkml/WaaILjf0+Pao8549WFClm7fIefz1yLhEiajhfXQDBA0S+ZOvmQuhEJRudqmTz4WDm5fT4Ggq7w+sxJ37C6GcVfIpk/0PDMePxEa1UfNWTwAHy/4HR586kf5Pa1b5MBLD4+gf2/dXgRnX/WxfO/ZKUOhQxuRQInDE68ugxkfraHvk9efuX+IBEGSfLj01s9hze/Mpb/k7O5w8vCOuhucSEjVpXrEtASFnL6yBJVijKgW0ekxJA6ogLBbnzNh4Mhb/7pdXfPNaY3A/mX37Fv93ZP1BV+QgaDejc6pLYi5g0Z/EQtX0E1wlfzQVIQU/koQ1MRL6MhWQdUIrdMHakDgOn3dEuTlp1xEId/b5cYjT58xxfPWW2/1D2/976PhSKgXkwBiE4YDtiJ7JSxAMsjRaBzGTJyjLY4XHhwMzZrU1ixBvTKEd51jMwWffrUJpjyhwI3E82Y+PcqhlrBu0wEgLi9+vPf0KKhXN5O6wfi9Fx8aDm1a1FGg+OZyeO19Fk9r0bQ2vPLIcAmCb36wGp554xf6XteDGsC0249lmTAMbprgqpMuo1NjnG6xXTjBlM1iihe4tSZLiDCX+MghV0Cf4y5OayPWHPzXjUDh6mf2r5h/Rz1/gMQEeVyQNmFi5XMOmgyOtaPnbqRpBXTuFSMizpeKJci3458qqYVpa9bEiKEfqIsoGIIlwkrkISUNBDUlGZFoZEoyJf5Otx1+2jt3eR5//PFR8T1vzMrOKGc9VA0FGZYZVkROAYT5hSEYf/V8baW9OHUIfL7wD/h60Tb4Y0cRjas1qp8Fh3VrDCcN7QCtODgJYHz2zV/hjVkq4N+5Y3144u7BDhAsKgnDyPNnat/18K3H0fOS7xl/ZWqW4EFtc+Gp+5gluGVbIVx042cQCkchEPDC0/cOgZbNa7P7kiB12mKC2EV2swSRekxCRrukyhgq0lRCS03Y0SNugMP6n/vX7eqab05rBIp/f33/8k/+XY9agn62pxLRZEQRgtmPuEpAkCOcAkX6glY6lwgEq5wrmGp22AUETaK0rB92swQTyGmV+dvd1fO0D26jIOjZ++qszGCEi0GaXeZ0GS0Bgn/sLIGLb/lSWxwN62fBnn2l1gVDsl/nn34InDGyk5yA+x//kfL6xOOIHk3hgZuOcVSLkHEbctbblL4iHjdO6gPDBrSlyZMTznuPWqbkkSgmSJItd15zFJDTXHXH5/Dr6r30M/86vRucOYonTEzytK1aREjsO5Ij7gkSCYZuRGlLs2gGhFEYOPpO6HbEaWltxJqD/7oRKNn8/oFlH11GCdPpgCAFPVc1GQstxlSZtsUEUwDBpNlhhZJVM6gGEGJLkBkh7GtsyRB7rxFUoID6DpsVIzTWzuuHw5EIRAKt7u926sc3eZ599tnh3j1PvuLxeBu6agkaWWHCfl/z+wG49p7v0h6Uy87tCScN60Dd4Vse/BYW/rRdnoOA1F3X9reec8S571ECtHhcem5PODWPUWUuu3U+rFjDAI0mTU5R2eFxV34M23ayDPYVEw6DMUM7wHtz18FjLzLqzEHtcuGxOwdBaVkY3vpoDf0923YWQzQWp1bs4d0aw+kjD4LGDbLYpLiqyCRQkMZF3pqElnCLuXqMcIl5PFCA4NCxU6FT9xPSHuuaD/w1I1C27dOCpe+fTwnTJghqDZhMviBVTSWCCrbm7MkI0y71wymDID1QtCyuPppMQktQ70hnS4xUBQgKOa1ooOnDh5w671rPk08+2SOn6H/vhKJZHZMJquKY4E8r9sDtj6h4HhnCYNAHl5/XA/of3oxma7/84Q94+vVfqbUmHsEA4euNgNy6mXCDwQ8k9JrJV5EqDePhAeoOFxWz1n3kQbPIY1gWecF3m+GuRxfS53VzFE/ww/nr4OnXWcyvTk4QXp+eBwWF5XD+9fMooPp9Xnj8nkFALNjLb/ucuta2R53aQZh6c39o1SJH0mZwGV1Vl8yJ5upC8eLE8Y9D+84D/5odXfOtaY9AaNc3hUveOT3H7w+kBYLC/XVtxWkSpBOIqzLsU26v6Q6L98XFJbUGqyo7nERYFZUXc0swcevNlDUFZa8eTpaORsATbDz94JPnX0kEFA5uE3xjNgFBkRghgVutQ5bMEvM7lccDX/+4HR54illTbEABbp7UG445sgVqDkMyuxth2vNLtYV04Znd4IxRneGmKd/Aop93yPeO69sSbr/qKKeMtAdg1PnvQ2FxSB47cVwPOGNUJ/n3lCcWwZwvNloXLKG+3HVdf+jdvQlcd8+X8NMvrMrl7JO6wLmndQXilgsaTZeO9eGGi3tBVlYAnnn9F/jsW9qQCjp3qAeP3HaMzh00rcIU64Zlw3VZMWK3BEVi5OTzX4SW7Y9MezPWfOCvGYHwvp+KF785qlay0jmpLMMtQlw1IhuapVw6l54lmCoI4ixylY2mhStousDku6rTHY5EIxALNnuky8mfXuO57777OrYOzPgwFA10tjWIMUVVcQmd1nRdo8MoQQWS5Rx35VzYd6BMjiGpy73/pmOo9fbFwq3ydeYOE0vQqSAz/Jx3obxcWZTXXNgLRg7RFZbnfbUJPlqwAdZvOkCPrZ+bCT0PaQRnjuoMbVrWgY8//x2mPrWYfl+7VnXgyXsGQ0l5BE69+CMZUyRE6cMPaUTjEgcKyuD0yz6RMYr/3TkA2reuq8QU3ECQK0y7qcdICa0EIEhqiCM8fnHi+CegXefjqmwN1pyoekeAWIKL3z49JxAIpFQ/bIqrOvQFkyjJSKuvgjFBYcTY3OEqT4wwdKMTYBNRwFUjFQZB0trWoiKDY4Jkb4X9zR/uduqcawkItm8VeHdWOOLp5uAJyligMztMU++aigxSkjE6zd14/7fw06+qxrhVsxx48eFhMPXpJfDJ57/LFUkstQdvPtZhCRIe+PFnviMJ0eQD/7m8Lww+urW+mhPIaO3dXwrnXTsXikvCVM+NxAE7tc+FH37eATc/8K08z6znRkF2hk/WDI+/+lPYtaeEvn/x+G4wekj75CCI6ogdQJiCggxrsMRAkFiDw8c+BAd3z6venVtz9iobgbLt8wqWzpxgjQniXt44K0woaVaBVdMStMhpJQRBF01BbAliVxgDIn0uRqWq3GFxPlOxSY5+RZqwG4mRlEAwAiF/mwcPPfWjf3seeeSRto3ib84Mh+M9HZagpWIExwU1JruLJUiu7cGnlsC8r1nVBnk0bpgNb/w3D15/fxU899av8vWD2tWDp+8b4gDBA4XlcNKFs7RF+sQ9Q4BQarSHi6w+OYYkYb5bso0efvrITnDRmUyIYfaC3+HhZ3+iz0m8cvaLozWKzBWTv4RV6xmZ+pQRHeCC0w+pHAhqatIoMWJkh0VShIDgoDF3wyG9T6myTVpzouodgZLNs/KXf3RpXWJUMJdYEaUTJUZSyg5TsGTwJNznioCg6ebaYoYS/xQyVn7gUm22VBl3GIGgLEawxARLve3v7zl21k1ERaZNm6xP3omEQ721dptU44xZgDaeoGYJcul8OpCO5wC3PvQ9LFyqYn9EEovw9UgmloCTeOTUDsIHz45xDPTK9Xth0i2Kk0iA+OOXTqaiCKmA4PxvN8Pd//2BHtqyWQ4tjSOAR8zydz5ZB0+8soy+l50VgFnPjtRA8Jq7v5ZUmhMGtYXLzuleDSCok6WFJSgI08fk3QQ9+51d+QVYc4Y/ZQSKNryR/+uc6+sqsjQDQQdZWmSHXXoRO3iCZHtVEgQlYBrAhuWyHJZhNYAgOWUyTcFU3WFRMsu8LiWhJf4m1DopTsK9KxITLPUddHfP09671fPQQw+1agwfzKBlc5TdThjtiXsOExB68OllsGtvKRQUheh/Jw5qC+ed2sUBgqR3BomrEX1A8RhxXFu4bmJvKCwKwSkXfyjjceT916efAM0a11KL1QMwc846mP4Cs9bIo0vHBvD4PYRUbXnoCqr0e4kbnF9I9AkBpt1+HHTr1JB9MB6H2Z//Dg8/o1uCmAaDLcFT8zrCv8Z21QRWtcywTTswUQ8EQ1dQiKmy2IUqm+s75Co4YsBFf8oGrvmSyo9AwdrnD/z22e1IWFX0GhEWoVKT0crnzASJo1xOWH8UlarMEkzkDrNv0oWPKzVCCS3B5BSZhGRp3tY25YoRX+fbDx/79p2ehx9+uEVDz+w3I+UFRzPpHw6CLpaguDvdOZ1oCe6W41GvbgY8c98gqF07qJXN2bLDd1/XD47q1Zx+lsTjfliquIITxh4C55ys99G45D+fAdH7E48rzz8cxgzrmAIIAtw1/XtY8B3L8JLPXHFeT01AYfEvuyhVRzw+eG4UZLnEBC89+1A4cXA7F0tQ7zaHBVZt/YY1aX0pqqpK52SbzWgUDus/AY4efn2l1l7Nh/+8Edi3/KH8Nd9Oq6vXDhMgJBxA9q9b600RG3SrFsF1waLChGGUnh0uD8fghQ+2wswvdsCqjUVQWByBnFp+6NK2Nozo3wQuGN0acuswWTmFcc4+I+S9zTtK4bAzP4eiUsXTffLmnnD+aF3f8uule2Hqy2vh1w0FsGd/CFo3y4KjezaAyRO7QJP6GWoCcEECxGHCHUvh9U+2QjDghUUvHwud2uDKrRQpMjTWriTsxJ5LpCJT7O90Q6/T3nmA6Ak2bxb87LVo+YHjUnGHxWAvtfAESeZ04rhucHDbejSoP++bLfD8W79RhRbxICIGT907mLrZ5LFsxW645m5VeUJc3OsvOgL6925OFWKIxNV7c5jaM3k0qJdFpbSys/xJQZDEAG958Bt6XNNGteD5qUMhM8iTHuTFeByKS8NwysUfQTjMfuODNx8DPbs2pEBJql/OukLVRz9170Ag4g1SJzCBgIK4G1mltJCStJYppnELpSIj4oJtOw+GE8f998/bxTXfVKkRWPnxv6Bg8zxHsyUtKSKBUHWac7TgTGAJ6r2IKYxJBehte8rhlOuXwG+/23mvdD80yID3H+oDPQ6uqxGkba7wiMu/h/k/KoOHfN4EwXk/7IJRVy2kRQbmo33LWvDDSwOgbu2AKgfh7vD8Rbsh74rv6UduvbAT3DzhIPnxiqjI6MpNiaW0Cr1drjni9BmPeKZNm9YkNz73lVj5nuPd9QSdTWDIhE17fjl89q2iuCRbOTm1gvDfOwdCy2a1NXn9B55cDHO+tHP88DnJdxK+X7/ezIrUHkbPYUKsPu/aT2Avp+Y8eMux0ItIbFl6ikx7bil8NH8DPR3hCd54SW/IyPTB4y8th68WMbXqw7s1AiIVxqx5s72ms6eIAkpmIaasJ0h6DfPKEcETrNewA4y74oNkw1vz/t9kBH5+YzCU568Foi5NFWSoeILo4604uAz0hFVob7spwE63DN1FVcn6HHjxQli6mgkEJ3q0aJwJv7w1ELIzSWxdF10Vn3vxg80w8V7FBxavmyB42Fmfw4r1BZAZ9MLbDxwJfQ+tB/c8txqmvb6efuS2izrDf/7VSaPHlJRFgXxu47YS6No+B3546Vjw+3g+Wu5T3RI0NQaxxyUsQVyiKji5oskSCzVFqLJ0vveQy488463HPM8//3wj34GZL0ZDO/JMZWnKXKeJERF/0KkyBPSfn7ESZs3bqJIJLqNOkiH/uexIKVIg1S0AgBiK9z++CEgCw+1BLMRrLugNRJna9YFuQg889aOk35wwqB1ce1Fv9jFL3WJJaRiuvuNLINqCtgcpmZv6n2OgMZbbF32EeUMmOvCcH6hZivw4DQRFnBDzBM3ssBRRiAJ4A3DpZOdCTLbIa97/a0Zg4VPtwQtRiyXISuJwI3ZVJYJq9HknR7rvGBlXurvCHTYtQXHczC92wnmTWaKPPA5qXQuevqU7dOtQB1ZvKoKJ9y6HFeuZyDB5PHdbTzhreEtllChODGzfUwY9zvgc8ovC0LheBuzar+L6GAQ3bS+Bg8awToijBjSDdx7oQ58Xl0ah0eDZEInG4bBOdeGHl4/T9t8N01dQkCThgS+e6g99uuWqfiMVAEG3sJMprx+JRMEL5YWFgcMu7XnS6694nnrqqYbBoo+fiYf+GCObr5OJ8ibvMSImcOv2Yvj0683w6+p9sH1XMXUxSfaVxAmJZXVMnxbQv1dzNtB8kDWJLc5BIj1GSNXHr6v3wL78Mgj4fdSNPaJHEzh5BKnfRTqDtvXNQXDxLzvh+nuYi01K4l6YOgxqZQesICgsw7KyCLz7yVpa6kfK58iAku8+6rCmcNoJHYFkrvW64WQ9RoSIKooVyh4jLHahGq6z7LBst2k0WiJ3sfOv/wJq11VisX/N9q751mQjECvfE/7huR4B0XJTqMdoKjJGVlgrSLAIKJDvFPE/aRG69Bg5b/JyGgcUj7mPHQn9e9SXILdg8V4YeRVjSpDHpNPawsPXELqY0xI8+bpFMPsbdq4Hr+oG109TdDYMgsSlHXE50xG4dnxHuO9yFdNvP+pT2LqzFGpn+WHfFydIEPxpdT70n/AVdZ8nndaO/4bKyevrIJis0VLx76WBXqe0zXtzKVGRqZdZ+tkT8ZDechPHL3CVCDPfjf8wR1DevYS8t+pWxe5WbPCxJYiCEmIqnGsNFZEkW4go9y4T8da2m9gqROKpCuwsrTbJl4vyOKkmoydF8PsE6ISF6DDTTeI0B0lGkSHxQdVj5KSa0rmk0/53OCC0d0npT2+NzhIcQWffYb3bnBYHtHWbY5tFemM6N5dT0lBS5NzJy2D52kLIL4oA4VVvmDWY/iuqQdZtKYHuZ3whh+q8ka3hyZu7O0Dwzblb4dzbGWtiRL8m8Mi1h0LnUz6Tn8Mg+MGX2+HUf7MWGcTlJa6veHQ99TNYt6WYbvHyhaPp3iGWYb8JX8HPa/KhVdMsWPr6cRQkK9tjxARB5n0hegxXkSFGRd3M4g1by47ue/jYF3YTsnRu7dj3j3rLN5xDFS94m0BVO0wmjYGeI3ArGrC73JUE6NmsPttrbKrU/7VFnQwEBcrR3iDmdjCaqaO3lXYgRTf5UUZ94a855LSSiavaM8Va9Yij05yNK6hoMj2OOgeOzbvx77DPa35DghHY+O2d8R3Ln/HQbnM0DmhqCRqZYUyLSVdGSyuTE5Zc4ubrb366Dc6/Q4VWbiPJiPNJMkJZgrsPhKHnGQtgz4EQ1Knlh2VvDoKyUAy6uIDggh93w/DLEluCOdl+2LuAVT1NfWUd3Py/3+jzWQ8fCcOOaqyMFbF3sUydC3HaWpbKQ00iK4xBEDdfrxUsW/NL1qOHDxs2rNgzffr0Opnl3z3sC6/9l3KHGa9JKeAiEEQCq0KlQqbnUY0jI02jO5UAtwTuMIY/j8dHiY9pASHDLMsD1Spq6Xlu1cnPGa016esI8GT/EOwK23qNOC1Dp8Q+d4FRBYniCYq7l2q2VJMc+f8De0VSBDdZos3XaYhJ/OdMhqSTGU5ZWt8omTtQGIajJnxDKS/isfjVAdCtQ44GguNuWQLvzGfVVU/e3APOH9UG1v9R4gqC23aXQdsT59LjTzymKbw3lYl9EEpNo0EfU5f3yG714OvnjoUNW4vgsLO+gNLyKJw+tAW8fGcvQyiB/zIbCKI4odAWdQdCJUpCw05CS5D8G4lARgCWraz1QH8Kgi+//HKtkh1zp/gjqy7VumNxhWlTQEFWj0iypm6SO4APgyEKCGo9DjhYkn+Y/HgmRKNlWjodayqktB0M0rTVHRYgZwFB9RLKThkgiLXNZDLEaLSEydQkkWR2nJMZLbPbnFbmwzJaZ1/1CdRr1C6ly6856M8fgXjp1rLvnz/S2XMYGRSybA5ZgA7BBNF200qRsbXXdFGQQSC4vyACo69dBEtWquTfmcNawAuTD9PKVD/8agecdgOTyBvSpxF8PP0o6o6v31rsCoLk2P7nfwU/rthPuX5vP9CH8gPvfHoVPPoGyw7ff8UhcM24jjD8sm9hwY97oEHdICx7axBEI1G4/anV8P3yfbBlZynUrxuEQzvkwL/P6QhHHlrPAZAyG5yoMIE3XKJ0M6QsLQRVCX3P4834/vvSy44/55xzij0vvPBCZrzwq397i3++HrzB2rR+mNc60swwv3vJLBbOFNPnLiBoabLEbUNqedtA0OMlLgQhWwNEwkR1hkNXMldYrHerFcjgLCkIckDUwE8DSWTxSQsRW4E6TcYtQ8z4g6QZDKhkiJYk4YRpkRyJRbnUfhSOPeEW6HHU+D9/d9d8Y0ojcGDtayWr5t2Qzcrl3GX1HYaFEFGtUON1akEYZGn1GnlGLL8x1y2GNZsUb7BLuxz44un+1N0V3MD9hWFqpe3YU0ZjdD+/MRBaN81KCQQX/rIPjp/0LZSHDO8NALofVBe+evYYeOezP+CCu5is3nO3HQZ5RzeBI8/5UrNMxUAH/B74eHpf6Ne9nooVIutQVY6QNraq5wgFSRFqMlpuYhAMQ53PNmT/e/TIkSNLPPF43PPW0xNPjRQsfCQSy2yhJk81W2IUGUWXUYFaXsyN71g4PsgtPC3+xxHQBEGvLwheX0AafJGwIdNfKSBMFQQRXEoidKLkiB0EdQB0kdxPIrMvMsW4cqRD141Ix9wAACAASURBVGGQd+YjKW3ImoP+/BFYM/fi+P7fZ3tsTdcxLQa7vlJA1TUe6KIoLfaWEXZiL6tQ1NLV+XDqv5fAzn2K3tLj4Dowe1pfaJAblABIPnfh3T/DK7NZddX0f3eHi09uywYxBUuQHEa+665nVsF3y/ZBYUkEWjbJgjHHNYNb/tUJykJR6D52AewrCMHxRzaCjx49Cm57ciVMeZEVQpCs8vXndITvlu+DsTf8SJMnvbvmwpdPE2k97o2ZIChpaYlBkFqDtAxVNS8rjjWeudZ34bixY8eWUmh58Zn7evkOvDFLgCDpOJeKsKozFmiR09LcYXaHMi1BWlzuz2TjzdeuBoLpAKA41nCHpYWHrTuxTxDgSRh0gKAFDC19iZX76yRQ22S1BJkTl/dQF9kgTZPqEV+gFpxz9SeQXbvBn7/Da74x8QiE88M/vnyUPx4p9tCwEm9dq6nGUK8KVYikKpxglMRhkDOfCxAk/366cA+cc9tSKC5TOpyDjmgIr9/dC+rmMMqYsALn/bAbRl7F1NkHHN4Q5v6vH/CirpRBMNEAjf/PYpgx7w9KzF76+kBo2zwbDh9HCNaFEPB7Yddnw2g1F3mMuvoHIL+HPDZ+OAQa1QtIa08WKvAEiPzb0nPYXUEmCnvDrV8ub3ntxIEDB5ZRyHjhhRcO8u7+3yexmKdDstI5s/ewqSkohVaROywmRmZ+EU3G4/WBnwOgGEQPxLk7zF8RGd90wFCbEUPE0SziTgKCWl9UHBek5+G9RQS4GnerZDXEsmzOMN1NMQVBlxk05i44pPepNZD0NxuBfWtmhFZ/dk3QvbmSUGMiZGlSKZJMP9BJRZP7CGkM4s5xknbm8cAXi/fCKTcsgRAvByWfvfz0dnDvZV1oWwm515hLBpdNWQ7Pvq+anqU6vK2bZsO6WccnPPyT73bC6KsZwD5w5SFw5ZlMDLnOMR8BqXEmgLjq3UGSKH3tw7/C4++wCrJ5jx8F/bozEnWyahFVmSXqiDlXkMbX9XabW0oPfizc9F/X5eXlldMheOmll1rHdr4wKx4r7imrRhxKMmriBF3GqSeILUEVKxSTx4ZbWYIeKtiQ4VSpiMchGiHuME4lpzot/LgkNBmKWeKUllI6hmmy7ZUql0uaHHETUkCWoeAOGioyMp6BW3ESEx51yWrbeRCcOO6xNAej5vDqHoEN8y4q371+TgbZP4oaw7LBQiyBVYtgAEQNlbR4YIJKERKWYhvKRVcQ4KdVBZB35SJasUEexPp86KquMPEU5t7qsllsj1UXCJIMcY8zFsCWHaXUvSWxQZ/XQ93dWv0/pN9N4pNLXx8gQfDmx36DR15nZayzHjoCBvdhqk/JQFDjCRqJRmJsMGm6CGT7ynaEsntfNnfTMR9MnDgxTEfglVdeaVa67a0Z/vjOo1lihEv/pFE1osp4RExCgB3/V2SqlC8M/kAmizWKFSrUa8kPjqgYBpu5FJdxFSRHHODoEh8UXEJVLpcgOWLLZmlxQUWZ0agypI6YaKDxMroYeKlLXLdeyxQHpOaw6h6BaOn28E+v9PdAPOrH6uwJXWFRNULWfDrxQI2T68wUFxRH4KgJ38KWnaydBTn987f1hNOHknp7W79htrEuf2A5PDOz6i3Bax7+BR57awOtCSZlcyTzK/ZX3WM/ovxD0xK8+qFf4Ml32W+Z/0RfSq9JBoLpVItk+Uu37wscP6j7yMdo03M6AnPmzKm//ucXXs2Mrx+B4xlm1UjCypE0CdMkEeLz8VI28UOqAgTpaNmWvdMltluC7ASMJy3+FfHAJHFBszG7yFql0HPEjSqDEyQCDKnI6lE1IqvVDW6pnn/f6ldK1yy4OUtQzJxVIhV1hQmIYcsvsYYg+b3XTVsJT89UNfgXjGkNj17XDdUGK2siUYc5CQ58TyajyNjGilBmjrngayoecsO5B8Fdl3TRtmafc76AZWsKaExw29yhvGoE4PhJ38E3P++jAL714yFSfYYGn0Qoy6bTaRClMT1G8ARJhjjgDW1eFrivz+jRo3fK6/z8889rb1rxzvWeou+uITQZpnyRAmEacQVZXbBlkoxECGXUECqMP0M3y8Vti4IPsQTJncww/1K1Bq1AaIAgdnc119cOglg5Rt6VTNATwJkgLkjmUMn9EKqMUUdsJU8zl1iAYKNmh8Dpl8xIdY/WHFfNI/DbzBPDRbuWB1g8XQio8v0jY3+6K2zWC1NPiouV6GTo1IVUCQG5Zd58CEdc3SHHSBB5q53zhmtZYgkMaE+mC4LhSIzSX35dXwAHta4NS14bCJkBEu1Xj3ufXw13PL2avnDt+A5ww3kHwVc/7YWxNy6mwHlc7wYwe1of5iZbyNNWojSmx5gcwVgMIpEIROOBFetq3X7cyJEj98hrnTx5svfgNr6h4d3vvhaHjPoEAB1cQUSR0WuHvSzbK6tFkmeIfYEs7Q5n3nUqBYIJ3GENG9NJjkhwUwCpl9WZVSNGRYkgSafhEguuk6aAgeqJh5xyP3Q5bHQ1b++a0ycbgaLNH5b8+tEl2bLaSgNBVSLnlhW2NlunhgI1F/Q6fcMVxhqCZP8RV5iAYDqPhCCImiulC4L3vbAGbn9yJQXXeY/3h2MPb6jL2EGc0mj6nfc1rNns1D2sleWDBU/2g0PaM4FVDIKSgaHtJ8YXdJTL0XAS597S5mURyC+v931Rq8l5AwcOPKAB/owZM3qW/D5lbhx8jW1N2JkrnKTrnKNszpko8XmJxlqGK2FaXLCWGBGzmo4l6GINYhfYBEVeKqyTqxPxBY3aYhwjVKKqqdQRs94IMq7hIruPEyTN2vSGUy54OZ31XnNsNYzAr++fBiU7fwBsBeriqbpggkM6y1U4lcXvTA8LZ4Dxc3JpFQXBXZ8N17wuR4weIGnFCB7atZuLoNe4z2m8719j2sATN/XUgEwdG4e9B0Jw57OrYfbXO6l0F6HuHHtYA/jPvw6Czm0JANo5glqSRNBjbCCIK6+4JbilsNXcUItLx+bl5VHRRXm977zzTucDax+d4/OWt5GWIL+raQ2XqNWng2HqNBkv5QOS81mrRrj5TVPdlCxdle6wsuLkJLhkhaVwAroDUcEY9j+tx4hDUQaVzYkYBjbbTYUZ2YjdoTGI5bWQuAJKkow481HoeMjQatjaNadMZQRK/phfunzWuVQxRk8ookID5A5bRUh4UkR4UzQCaNEPdFaF6KVybOvoiQ8NMKUhgWOCnLSmUI8eZQPBVMYj6TFa3b7ZWpN/GtUHYwFjZgni1pqcnkaZFqwcVajGCNEEJZ6g6DEBb+hAvFan67fVue61fv360YoMeb1vvPFG2/0bXv4407eni5hQSvhEGWKbuKrmGjsktXgqnyOezx8Er5dXhchssTiGD4KHxA2qDwRN60/+rQGiDpiJFWV0UNTI0glEVm3Ead0aZJahzBQLSSDegInEB1sfdCyMOufJpGuv5oDqGYGVs8+Fgi2fs7aaghzts1NisIq0FQw14GNbU99binKGW25K8ON8PwV8antLcORGhvoHgyACR3RcVY6cpJzRkyLtQPzcAEGcCDGJ0npdPufrGjF1qtLO3WGSFPF7yg+UZvQ5qcvIF6WemLzyWbNmNdmz/uXpntDGk3y+QEBMql1Si/ObsLaguBOJBAk25emgeiEQzHKk6QXnSU4ZneE4RGXZHLIGq8AddgVBt+SI8TqzBlH22OYSo1iFtPzknQxNFg/4atagjTYjeo9w2X1MmRk4+g7odsTYqlyrNedKYQT2r30rtPqz64LSYJC0sjSswESusKnCZFNl0ipJFHAKYMRgh/dZIhA0j0thKJIfkkaHOT0BoluLqWSGsUVoU5QOeMr3r/Dd2PeEk89dI364hBUipJAT+eqiwr3L7vN6A9miNwLrjqX3H8a1xKoHghG/4CPN3gdaF0zEEaTElksNsRBYjYZLhGmoBrnSIKhbeOyG5KI1iF5XpGl1B9PB0CmtZarKiLsWywxb4oSyWxYJ8OpF4FhxmjyXscFYDGrXbQGnXfQa1MpplHwx1hxRJSMQK98XWfbOSH+4aKvuBqdhBVq5gWLPGFYhltiXlh861vmaNCncxYul5eiAAo21USUDZu4zjZmBLUKdAmOLB7JTYUPCaQEyuhmuFlE1w+God/uW+vcdOWzYMFYkbQbd3n75PycXbZv9sscbrCXqhzXCp0tixBa8FXcUAYK+AIkF+kSxolY5IoAPxyKsIOj4xUmmyIUvmJKiDJ44EyiF9ZewesRGnE4hSUIBEGsN6iRq1URalQJ17zseBpx4c5Wt15oTJR6Bzd/eHt22/HmfjRcoqC9CGEFUiKSjF6j3D+FusQQ9tgn0BIn+mgBF/hHtePya+VzbXigzXBXrISVX2KgKwe4vBj+ZdJSAaDZc53qcFuGEvaV11u9rdOPRJ5xwguxBoNlWs2bN6r33t8mfe7yB2ixDnLwHsYgTmskRKbFF+U9e8PuJJA8LQrIJdJHa5zNDeYJSVLUCLnGqlSPmXSqVEjobQNK7E7YIUawQvefIGnMLkAZ9sTUoS+t41lhkubiVSHmDXIY/GovCmPOeg9YdieJGzaM6R6Bo+7eRX2eezipDkAtMPCdcFqeDIBJNwErSqAbYraGSNSEiAVGP6ZnxQBk7VGjHLJ9EVqBxbKXHkmwK8oVaUgSVpFrigQowcWZYJUVkkgT1GsbWod5rmPNro6SEMFyemdNoyoZad0475phj9otr00Dwo48+6rJ12X3fZvhC9UjKnyjJiORIos5zyZIjXn8G+LwBLSOs9RtBAy8sSFo2FxfqFwYIEoBLxTVO0RKkmMaBTT53A0fXLLEBeuLzGjC6yGrZzPtUSupIUTgHw4ZNu8Loc5+GrFqsxKjmUfUjEAvlR1fNHh8v2rXcT2OBXCxVhIwk8JlqMVbgs/TqoXYBt/IQ3Ux5WsxWs1qBEhjZMRrYOUAwQUKkqkHQtq+SJEW0ZEgCkrQsNMD7xypOzLLD8Vio3FvnkAkdRsx4A68ODUrmzZvXesOSh94NwJ5efp/fI+9uSBpclc4pjUFFlLbHBf2BLE6LQZL7bJpc+YLRaAggJjreG4iXCgCKq0y3hA6DH3J7cQmdqSojkh+4qsTkDLI7le4OmwRQFgtEnEH+XJXUWWgzkjITg47dhsOIMx6u+t1fc0Y6Ahs/v7x85+pZGZgO4+QEcoK0G/AZdcJkC9hoMQyLnBVY+HWBV8KKxMAnjpOQaEjt61jHQVHMcxW7wqYViDPDKt4uKrr0PsMOkrRbTNClUgSXy0EsVLYn98L+Rw2/mnWQ4g8NThYvXpz9+9Jp1xbsWTnZ7/N7ZZMYKnkvpH+U8oVGmaFZYX3i6Mm9Xgj4s5UCtbhjJQHBWCwMsWhY3NP0bcgSyKlZg1YwTK+EjuKiliU2a4r1bLEtg+zoSeyYTCS9LzmDTkBkrTqVi6zcYmYV9jr2Qug/9Joa2KriEdi+5MHyTYumSwBU7Am9KkQVFPD9kqYV6N5NjsGZjLXjJksI0XRX1yaYIGExaalclQyh4Qbr1BhDqYl+YRIQtPAFzUQiDRPxxIhorkTK5YL++PL1uY+MGjx4sKYU4bCpPnjz/tG7Nsx4z+8PeE1xVWzuS+Y7vltppXMMFL0+P/hphYiF3InjghgcPR6IxSIQi4aQ11tBazCNMjo3QQWZP3ZUj4hJswstYGtQ4w8iuozVGkQWIbYCJY8QmfyawAKX3Bo85i7odsRpVbKGa04CkL/h3dLf5lyZhWWydAtQAaGNA0hL5kRnRpJcRAZDUnK02BfcVZZJRCylpYGgkthKZAU6rEbNNErH1UqyQhKCoHufYT0pYokHEq8qFSFVqSYdgXo5gWd+hLsuJxqCrpYgeWP27Nk9Ny+9d3FmIOxjcQ+kMi3rh3nFiJxYk9gp4hoAhCDN4oFCI82lD7ExkVT/i4ooyAiHc7STzZWwFvG/8iyGNegWuMUusdUaNBVnnO04TbqMjT5jpv1lDxIXQFTN2nE1CWvRST47ZsLz0KpD3xoMq+QIlO3+sXzZe6cFPRD3aA3UvV6aGFHZYDP5of6Wbi1uoKQ1U+I2HqbGSPBDuoHoNfZUxPbMBImxa1xdYbWBMDOjkkOmPi70OEXMXbP0sNXnTJQkI0ljypl7UkQXUs2p1/SGFsPnPWBenwNGSFywYO3Uu/IL9p0jBFapNJChLWjWEptxQRHM9RO1GK8fBXw5qJklPhgEyaB5gBKmLdOkriEZCLJxZl/osAidICgOZ3OF+YN8wvDrKEHCUyJM5sciua+9Zo0NJqDOkLudUJpxxAydbrHgEQYz68CZk96FOvVaVNma/qedKFq6I/LTG8f7Y6F8jQ+IW2fK3iGG25sKJUYAmS32h0vgnGDnBEYdFBkICtdZzJs4j9pq1QyC5j5yS4hYeIM2YjQ7nQtHEJXNmSRp4hJHo+FIsEGfU9sd/8KspCBIDnjv+XNv2b9jxd2yGbuLrJaeJBF3PlTeAx5WJUI10Syq0/TXuCdHIuESIwlcCZfYAoRG+yXZ4lPgpYMkzUcPB3NFVlnGDI0KEr26JLHajOhNrFMAGNBhyS2HJL8tIxaNQU69lnDetZ/+07Cryq735zeOiZbnb6IekakRKCxA7V8TCLm1R70go0ZYFRkY/bmR28vAUQc0GyBiUFM5DbOOWEKh8Ki1oLoJmJUeRJcqEY6L3M7gO00aHMjtlQCqv8Za1iZorCRI0qK8lLvDzXL2/7Qk+9ExAwaMkSRpNSKWq/3wrXvH7Fz3zky/n1R5IK4gar+ZVFGGp/L9GdkMAJP0HMGTIKAuGi2nhdGVtgbFNeosaXnlOBbobg0iy9ESG7RVkGglQFqPBMNltliH4o7noAE4LENUYyzqizl/kPRVaNjsEDjz0ncqvab/aSdYOXNkqGDnMloWxzwhLpVP9gNJFPKGSfJf4cqiRkoadcxSImdagtrfHNncQc8GcnYL0bT8sJgqN0PY9FZ1VjhVSzBFEGTGBxZRSFU+KwqNciIf1ctbMdK2jq0O5SeffNJ95y93vhePRzuYijIyBkIDvLqijM4XJIlhH/iCWRwCdTEF8sUO0rSYeP4vyQ6TLLH+IythDTpGwJkldi2jwxOKQNBKlxHHJlCcMZMmtr+l6S+I0zgzjDLIMj4o3icVJ6RfMS+xa9i0C5x12Xv/NByr8PX+9l5eqHDXrxIAXWkwuHMcr5lPxQ3GGV7T7ZX7wpL9dZKhkXngkigxAdABiNIcSiW2lOaQpkKQRvsKgxx7mbm++LlKMHIxYuQemyRp1Wc4ArXrNJjaIu+L61MGwRkzZtSO7nzx+dKiXadhZrxdTAHxBQ2ladJIifYRkeRN+UzRadgtyEVaKw4RLTmi3bf43SvdiTGPdzjFWoMlOgHiI1qcMJn0vk1dJgGhmpjxWsxDxCVVJQlzBdDkO3iERnWJqCqJxSC3YXsYd8Us8Hr9aQ7YP+jweDS+/O3jY6X71ikXmNbNc01AqyyWMwHCssFeQgBkiRMhHceTg5qbi6pGbNUhDLRUAsRWBVIZWow8v6jsqKrptrjDjkoQzVKsID+QgqCS0XLGA5madCynz5ldT3zuzZRBkBz42mPj7y8rWHWDz88aL+ly+x7eRYtMsJP5TtVyyX+kj4hfNXgWVSLyX5EccaHKkEqTUBkVf+VQablbpXoDq0iCxKE+zSARxwHt2oP6MfLuxRGV3uGEGo2DQI2TJIo7yA5HwqsyScIWgQBHqazLAZBwB2ktcixKgfCEs6ZD/cas5WHNQ41AqGBDdOUnF3jLD6zz4AoQs8+ObJZO1reL6yva0rq5wwJ4ElmBNrks9jlmCDitQmUg4AQIBlH1eX4OvACq2hWuTmoMBz5WY68SJVQ2i693wQ8k/9bNLF3+a+0nxg4aNIhp+RsPVwj54NX/nFi8Y9b08mhWO9lCEN0Vbdlhs46YtNP0+UW5nFEtgqWBLCBIVWe8figvO0A3OZpidQki2ZEKEGJytSVTbL7kSH5wAGNf7gKEwv11CCugmmL5XqIkSYpCC2a2mLvDilvI64uFFBe1CNvBwNGToWW7I2owkI9A0Y4fY+u+uMEbyl/PEyAs7uewAFHiQ3H/UNvMJNJYruBnyGTJ4zhqOQAPoVn6VqDaSfJZNQCgWFxqXylLj+4glX1EhQjJpbMEvUxLFlpUY4TcHGmx6Q3UmdnhpK9P8Xg8VtawK3y89957DUo2PPhZOBrt6R4XFFYg0hcULrHXQ6WzGAhyjqAoBTLcX27sywoQQrAmnyWvh8oLKHHaCoJipFMBQeesIBBwusTuElsWEOSzqluI9qoSNxqNjVhNJzqhdBBX200qw4W4hDFyQ/HCUcdfBb2PveAfD4S7f3k6vOG7+wNeiAIrEyUWnk/2B7YWCEjyc3IApAUDxB2WZXBsJSsrEf0tQU/xBsXn7P+Kz/J/ETjqT4U7bQFAuYfS2URJlk2qrrBDNYbzBbkV6RYT1Gkybq4wk8/yxMOlhb7O9/U4+e270wZB0oFu409T3o2H9gxNOS4oy+aYfH6AxAN9giMoJspJlZFTyKLCtMKE3IXJIxIqBpIlTjB9bEbSnUNLplh/SQdGFc8wOYQK7HDtMEcv5TqnkSRxVpGg+CDmSQkFGu4O6/FCFD+0VJgQt6F91+Oh39CroX6j9v84MCzM3xLZtehuz571n/hE9hdbflpjJG4BSnVorowkE4Na1RQDPT2OJ0BPB0AFjE5ZfJw8UYCG6TQYABOBIAZAyy6qaiuQfEUlXWFJEROMCllhlQI1hlNiRM1wnWDxxp1Zo07tPuyhJW6L3BU6VqxYEVz+5V23h4pWT4pDMFeqZmhy+xaFaR4PpGBGNAQJUVqUCeHaR5s1SOOIxA1mLjR5kKoRwheUNyzLs8qDIJ05nU/t1o2OHaodj/mEjrphfjx7HbnFbqRqOeGm+KoBhDIp4qw5Vg2b9ESKo6l7LAbZOY2h7+DLoVvvU/8xQPjV0jmxWXOf9Z6auxgCPhbf1hVgRJ28XgUiYt0ELN0AkMX5zAoqzJ3FIiN2UBTgaP6r0ch4bFA7RqEl2xLaMU5LAZ+vyiY/VRVp7TgR12O/wkmF4VliYQCQ9hvSAEACqoaUPrEEwZPx/cqMW4aNHj26MG0QjMfjnhnPTzwutO+H1yKxjGZKOogrTdPAMO+lSu+EBiACB0FiCXILT7i9bsRpj8cHvkCGFFwlP5rQZCKhIglR0nU2ryjd+KBjRHD0gr9pZIMR/umgmQZlxl5dgsHR1CVUsUPhMpMAMEuUiKQIB0Lyq5BrbBKsqaWoWYXKTW7feTD0Pu4iaNaqR5Xth7/bidZvXRX/4Ks34MffvqFQ1T5QDie32kbXrun22ixBuoy5h4ITJPImnxAAzdI4BIAcsdyTIYJVobh8KsPMz5MUABUIyq1S1VZgEgDUxBMMbqB8D7nCAhDdq0SUmIiix7BSORIT9HvL90Ow6VN/NLj7TtFUybYmEzqRpO/I3lUPfgaxsm42l1jLlDmCwl5Gj+EgKIGPW4OYIyjuSCQOSCxBOV0e0kc0AkRlWo8Liksxfn6qLrE1U2wHQQl8bEbYnQr9z0GfMYnUKEmiucvyOCNBwr+HZZDtMRJFpDaBUMQIBauek0mRuyyluixtPcHjo3HCIwZM5P1g/m4wVrHfUx4qAwJ+H379Jq2tFtaa1xuH4+vlQ/fcfGQNcu4rX89sjePX9PfpkhO9dgwLkOESIjAbIiJW6otbPTACOTMZovaL2gB/iRUo1q6cJrt0vgA3dliSKpE0XWHhBhM2RKavbKc/q9W4piPmJWzGnBA25s6dW6tow/+uLyrccqXuEqPMGZLcF8FekSWmkvo+1l1OWYMiRqELKhArkNQZ65xBphRBehBTMQWxQBRMOndFOkDo+HQS8jSucTRcYofeIF4QFksxsdyWC5/QkiQR1BkGjG6giCS5EMla8KtkPwZachSDBk27QI++Z/2fUKL5fPEnMG/h+7BxxzqrPl8dH8BFbbeAnwOZoLe40V/MggBREoddYBbpscQBpcVnl8QSoOkAT1cARNadRSQBfax6S+TEPrLEApXtYAfEVAjSdDcgFWmzikpKZ9FSOcaIiEbCMY/Xs2pF8M5Bo0eP3pno9pkUMt598dpjC3cumBmHQH2ZJRbKMlJVBmWJ0V2RxgSpJagnQ9gS0F8jnEAaP9Rk99lPj4RLIRYpS+wSJ70SYxisyXILCJp3N81F5ncycxEIgMRAaVh+Wkmd+A7N+jNcZHmMkz7jdI1R1pi3/VTVJ8o6xO6yAEIMjM1aHw7d+54FnXucmGgN/S3f+3755zBv0SxYvelXi9qKLlbaKTsKJ7VgbnGyUjf5PrlqiwWIAVCBmVEfLMAQgaIJgArAnEkT/B7+nAl6uI5YTJLcJtXkCrMdITeEosIkaKtpc4VtlSIOtxgLqQrwi0apK+z1hApr1arz2FLv5HuGDRtWXCkQ/PTTT5tv/2XKq/Fw/jEen5/KiusEUlFH6SROUwUZSpZmgIfJ0jL7xeW4iPo0v39qmV7yOSK1HyP/xYXSdCXktfBopAqE5h3ODQgNd1mz9jCYcqstVfUZTLY2qTQO19gEPSy+gDPLjiwzImJL0VYWM2zdsT/06DsO2ncZ9LcEPPyjlq5eGP904fue5WsXU9ECB7hYrDTiFuc1KqZuMVujai1rIqc4C0zjg3oSBIOeHQBRXFACIH1iEUvVX9evg70n/48ALZEbXG0AyNe2DoDsL9FAHR2ilcKx1/lGtLi+eq0wT6Ag8JNxbgyCsSj4oDw/nNVl3MEnvjc72aJNaj/NmDEjGCicOfHArjUPeHz+TGwNUmUMmRzhGoNooRAQ9AoQNFxiDILEZaZus1FBIn4cAT/iDhORVccdzeTGpJMgUTcsY5zSyBRjcHN77rAC1QKxCS/gu6CQ7jcrTGxtO6VFiIBQahfaEikaKBoVKVSoAZhCL0+oc6uzVQAAIABJREFU1GvYHtp1GgDtOg+Elu37JFtbf9r7qzb9Ev9p5XeepWt+gG27N1vcXg4oON5m3JRzAx64qO0f4PfGkUWoPmdaiLrLK8o+deFgvSIEncsFABVw2gBQfD41AMSg6dgz1WQF6jYFdn9t4ql6Ftj0jLDV50aQ1sI50TiN94qYYH5Z1vZtuTf1HTVq1OZkCzEpCJITzJr10mE7f33i64A/VsvMEgs1GRlLEZliQZam2V5BERCxEjHJzEL0+bNo1k0Gio0KEgIAFAQNl5jlNyyXkNJVoaFxsQidhSVYY9BFb9CIGwpqjK3KxE6nQTWUODGCKTVGsyc3UqkCQEVBECV7wrrEZUfS4hT1yajjnfgOIe/fuHk3aNt5ADRv0wtatO1Fk2B/1qO0vBjWbVkZX7N5hWfp6oXw+7a19KvtiQYFHvh9GY5Bn+ua44ExzYlbrDwXkQ22ucnyO20xQLnmjcQIf10CnvG3eR3qbWHVOgHSfowCS/1ZFavFIO9H2B9sHSQDQVMiSy8MoGdw81yEXBZ/X4qFkKwwtQgjkVig2aPbcm+8f+DAgXuSrcuU4GLRokVNt/40+fYD+3ddTLPEuBUnBS/lErNyOnZHJNYd3RzCOhQLTiwa6lKQhIhqx8mqS/i0qa6cEI0SECxnWWJKXvVXTSMmNl8uD6dFiA/VCdR84tnsIdEFkeRATEScQRbyQKZbIOOKqEQvCRA6eIgyK6z3QDbda9tiw3dfGpS2uNnic6Q8snnbXgwQ2/WGRs06Q2ZW3WRrL+X39xXsgd//WANrNq+AteS/Lb9RC1UHNZvSsrLQmJdrcY8RCPo8cTixSSl0q5uvVXQIFxkDoQQxyznVTT8dPUBxrBPkcC0wti7xADrdYAV94vekPODpHJiGejTeF5q348INlAkR+r6zt7DpChMwpNzAWLisuPbgk3qcMH1OKpeSEgiSE733wqXn79u+8DnacJonRnBjdgZ+uktMyo/8QdJkiQeiNZeYTZLXGwC/P6iywjIDjPoSE75gLEwrR6hL7PGAzxuEGNEbNK3BirjDViBMwhu0gJ1GuDY4hoJWI+BRj4Mg4MSus6MW2dQhVN+oxQY5YJnusWYZalamuCtzJRsEetIdl2KWzD12ds7TEzY5dZpCg6adoGGzztCoaSfIyW0GgWC2/C+YwZ6HQyUQKi+B4vJyKIuUQVmoDPYe2AUbt6+j/23avg4KS/LZbVGLfWE6iHvsTzoVWq0690y4CaVCMwC5QS9MpG6xWrNmXDAhAGp1wBzQkoCvA5z571L/KDCV0Ga4tPrYGAAokKCq3WBxXktWWIX5kNlgcAPNPWBLhmg3Y2QZSkYDUkpiCtJRqJfje/NHuPv6vLy8rVUKgnPmzDlk69L7PvF5S1tptcQiQ8zdWWwJEisvEKylNZYxEyTEiqAZ5AT1xGSRxuIk6xOiLjFRpyFq1YQ64zLd6ZfRJQBC13K6RCozDpA0aomR5SeSHWaiBAeWbZxBRcvBhGpukfIFo1uHLuAlA9JMwVpahhZ33C0Rg2OXVoC3EWnFwHoAfgs3heJMzhF12eCuG92NWydwkgOT/DwCKgloCHgOreuBUU2ZWywsSEF50WKBAkQZiqqYNuYGymPs7qwCQJsFiFY3/w7nzUAinNzv2jj9CQCobx3h1kqEZMkRDShtrjB6LQVuoNMKZLXCRDYru27r61vnzZ6aCgCqEU7h6I8//rhO6R/P35a/Z+O1mkvs0o5TWH9BAoKEZe9iDRJXmHAEBY8QTzIGRhYXJJZfnMi00fMRECSDgfJkzitJ1dZN4BI78DHVbDEGwoS0GQFc/F8LwTqtTDKKp7CfgMqOXIDNAWIJeiQ7LUzEa0zw2+nkWKsKAFaHm8CBINM6xJtY+5vPpSbJhsrDJHY6QE6AFP5XZysIcGOCBzEY1awcutUp4LRVnvDAsb8KAaCbO+4EQG0fYADk36tjGwZYfVv/Ga5wegkRGzlarX9bQoSGYkzZLNFW00iIBH2hTQfqnHtGj+NvWJgCrLH1luqB5LgP3rrjlMIt7z0Sjma2YvJaSmwSJ0ik+0t6DhNlaY/BFRRCCwDgD9RSiRNhDWJSNHoejUVoNpq6xHGSDQpDPBapGhB0IJ26k9lAUHvNAYoKzMz4oGndCZBSzZh0F1cAh3A/TetPy6rh2mQERiKe57AKTZdYgLalxtmRsTbO7/a79Ot34WECwPpIY9jtFyAotzgHRb5UMQji+L7FspOL28gCixNicDArMMjf9YJeuKjtNvCjXtrSCpQAqEANJ/8SUl5crFYn6OnAra4HhwEMwENgqY3gn+YGI7qLwQtU+0WvE2brw7QC3ZIiKi6Iy+RinCRNrMBatWu/uLn+1EmJyuRMzEsLBElz9rXf3vBuaWnBcNyJzqY4LdxiUjXiI6VwuKyOL2BiIdKkiOlKiEWm3+6YRUmLpCMQJ83ZuYuMloV+fenGB1mA0UiUmPc5F2smZSBUbrEtY6yV1lXCIlSAJ+6yRvYtqZgDylIbFB+cWHGAn/ab0c2AA6x+81C34d/DDWG7LxEIKtQTlj/Z23TKjJumwALJHJAgiYHFPVEiknPdc70wkrjFmoipDfgMV9fVPdctQb7M5frXl7thNaqD9RsD/5ArMboaAdBhHCDg05KGZujHOM55g7VUP2FitEiSGNzAOhnFGwr8R9zRMe/1l02gS/R3WiBIZuuVx8ZPCReuvMbrI7xpojjNi88pX5AlRmSfBfCALxCU5XCCesDIqCIzLOT3UfBX5ER4QbqwVwnvkCRIaEqc0GVIb+JouWHOGpeU7hW6EqgZOsq3bVmxVKpJhLXFV5A8I84Yc8UZzQVGVprdNUYVJpbvEHFHaRViK1CeG2WiU7T0nPE/bZQcmXK2GJ2DvDnaELZ4uPS/YfGJCZa8ATGnGvghupQEIfZtzsSDXGCqtxACSuFueyEGo5uXwyE5BdJbEedTlp+bi2sHMVtyx2aVar/bAEAMnvpb4vaAkLGqZfNtNzM0p4IcjbaHXANmRhh7MbakiM5aIFagzluVUvokFhiNQjAY+GJPqyeH9u7dO1ydIAjz57xy+PYVj74ajni74CwxyQQL8jSmEvh8fgiQahBRPI5ig1Q8lVSVJJPYolUlPkq8BgqCEYgSlzhGAqGkQTvbVAktwnRGJVXKDKa1iPOnAoQiPijxQAcfts6YlJYTCA3KTcJssn6sZO8ntQL597poILpasBh8Hc/lAMmZQHkR2BZrABviPj3bL8GQz674m5t6cr410FNUE2UJ2jPLtkSJZkV6AOoTt7jNNpktFuuMJU0sViFCJeVmYxfWoMJoGW+1iuVn0wRAMbjm2KSz/FM6NkFGWOMIGhlh/B4DPmz18dg1imNTICTEfSSfpfcRYQkRiIfLiz0d/ruv4VU3DRw4UJWWpXAx6dpJQJowhbY992ykbM9Ij9efTdR4Rf8RDIJMWJJZe8EMkSHGVBnCIxQgyCYfK82Y1AYvEVr1+bg7zFpxEt4gAcN4PCovtUrI0xKczBG0xLQSqegqs1GzINHLvNeIC4fQsAiV66knItxeV1aabiWqu7VykVVM0gBkRIeR4IytAQ3Q3QnkCvkM7iV/Y1csF9bECVUK3cywpYfBRe507IZioBNlaOxA0xKUXFRscYrYoXY8+3z3el4Y2Xi7PJduuaGSNw0Aba6v3WpUH9PdajkWLkCphsHl9l+NrrB7MoRtHmkJutBiTMtPrC0ZasENxTA1RrScNcRTg/7o6u1ZZ4yd80P418mTJ7N+HCk+KgKCvqyy+cMO7Pj+uUg8sykWW6WyQ7yUTliDxDUOBGtT2XLahB2JKZBYIZHP0gLOhrCCWLCkqoQWrFONQQaCtKaY0GZiyvo1HAI1DGlfqdVr011icfaEcuLiPE5rj35cfBZxAjGoORIpFrdZ4x6iLLT1dS0+IxasDQyNBE2i7Da/Dn6Ic4xcMsJ4je6N14Hfohk8yMfBywXsVOJBBzlZTystRmU6CguPAQsiUeNstJZEUTFIIr0/pkU5dK1d6GxwxBHMDRgxCGuArAGmhDtdCBUdYwKl/pZl1VcXAOK5ZgsYL2MXALSXyKVjBeLsMHaDiWqMD0JFIW/jt9dlXndVXl5eQYrYJw+rCDTAV1991Wjbsruml5fuGwmeQC1ZQYI4g0JinIAicYeFmgymyhBXmLjLuErEEWvhVSU+Py/LoigYUbHBaDlEw0Rmy8Q7y6Wle7VpuMU6D4qBG7b4ONywH+nmMtsI1hrAmFYaOiv/rGb9oWoUp7WIQc4Chnx9a6V9jjihdlVOWXVsJar9widKH9wDkAO/RMQck4kSWSrpdUobUexvnUqD3OBkPEMEdjow6a1fsUtZP+iBC9tsV9liDcR0C84ERBPA9Pcl0jsB0AUobYAoYbSawc8xjVp5nFhHYpmjm6tLcsRhEbpYgIIXiPmBrKNcFDK8ZbvLsnqNX1o0ev7YsWOVW5giGqYLC3wPxz3vvzhxdP6uH18ECNb1UaoMosygBAmZWVIR4vdnIlUP5ioTEExFfl8ILGCtQVFHTKxBUleMXWK2IFwurSJXbAFDAg5iq8qxTsofdAENfn4BOHKhIatPi6Uwop7TxXbE8NSidK9UEa6yWt6OALYlRsmwWfxw0xowrpMDuXMDqVVaFM+EnyK1+Au6m2taeK4Wn/i0kZ3lWQ2ZBDEtQRx6kWtHhfzkWupezwMjG+9AlC6UsdZcVtPtlRBlJFjQ68hUxSApITKZS4w3fHUBYTKPJw25LNMKtFmFLDGil8vheKCoEMkvr7tyb+ObBw8fPpzFLNJ8VAQS6FfMnTu31YYlj3ya6dvbyef1eShNBslsUYqMbFbtg2Aw25EcoSoztAcJX3riX+ES89VJJbm8PnZpYoKxNUhEV5HCjLHk9CFJ94pdrUEEGvgbHFUkiS1CDRhMV5eDB85Imy4ntvxMeo2r9ZcIQKWHrnqc6IDHLta0ENmLzpigfn3aQAnIov+WQAAWh+vwOZZbX5vyhOCHYnrWmJ/h9rKlJNxIA3RdyNZeiMBJzcuhM3GL0Vo0KTrauV3ATax5dRrDpbWAqhwV7NvjUawu8ONzK75fbQkXkQQtYZi6UAJZP0LQAz+n1p+VFhMDL4SKvLU73fBb/IJXK+IKK6zQYSKlv7755pucfZveO2Xv5i+f8vj8QZEpllqDhuAqqRNl5XG8bpPU/4pGTGJBImEFtpCZe0K0BpXrI+gNcYjzChJqDYaLHcQLS6RE8QDTAcMEbrG2yU0gQItHd40tVpxcYRYeoWZ1qYyvI0srvt9wQ7VMs2F1OgDW9l38Ip3WpNoWCpwTUGQSrKzyuBcWhusZoMcx0cW9Nakz7AZJpLB0cMPVIGzRI7dXrEcN1PhRyh+WN+r6QYAL2+zgbrHaQlbqSwLrziyXk2dyXCv+Dv3moG3g6gRA2zpOKRaIuab4JplCiVwiK5C6wURFOhoPRYNrN+feOWzEiBEbUwIuy0HpQIHj4wsWLOi0cckDr3mie3uR2B6pIGG8QUaXweoyxPUlbrFImFA3mYAgLZnDckNimbKFSt6nzZe0SWbvEcI0qRghKfQwacZEEiT4Dip/sXGZFb1qKxhasp3WOtkEmVN8PM4oO2JqBkAamVkJyKYbjcHZluBwAz5LEoUOKU7iWGlCbOCZtei2NLE9ARCNA3wbaaAd7Fo+x3c/psDo4MYnWP7jBD2GeU6320ZNMWOQPXIBTmi0gwE2Ak/nOdFtWPsu/L3OYyTUGRafWtpqASucruiiTgE6HJzY1JIh2MVlC4KtX1nGiZ/zDLAp7WazAplaDC2aiGbktr5uQ8Z1zw4cOLAohSuxHlKpkSMVJNtWvjp+95ZvnvL7SUyQqU5LdRlsDfr8EAwIRRlmDdKYIBJTpZMsit3p3Zo1wmZcQlwnJXYBsQaJ7D6R4CetOYt1N8UNBLVbaJpD5wKEEoDw6dKJEbpVnNisOoV2gkqoaNxWV9ceP3TNPKOLwRCvYoXiIqVZaTYsVfHCZBjIjDcgnIavQsISNG9aeoRX8fvYyR1gqFFr9GSHAi61CEwwxF4HBh7xnLjFY5qXQpfaqBWsJWbnBEj8nei5A0glDKoVbAKijpRpLuI0D9fWJktYqYoQe+8QNwBMKRbIeYHWjDCpEuHkaJ8v8MPa2nePHz58+Lo0r0g7vFIgSM40b968Q3f99uDUUNmBoQ6XWMYEGTWGusTEShR6g/4gpcgw7MOKHWJpe8DrV32I9UVlWIPxGITKCyiBOiVrsEqBULdq5AhbQFADS+RDsqf8DqthTHL32OEWOyxLCz0nkbXIf4u7C2+4vDiOiH67nRHovly/pCCIrByLG0y3ILbw0Dxq5GgELAo/hAXmbgGqjyFSs9S4VDdp4hb/q5XKFuPPKaDF1+IEXffj9MXpagH+SS6wtmbp9CWPBZrJNZMYzZaYUiwSMUBHLBDxAllShFmBpE44q16Hq3Y3/M/j6VaImCuw0iBITjjjuSuuKdz53UM+vw/cSukIyJEEB3OJWXaYNlonHeZcFGbIomZSWyQpokBSXQR5LU5L6Ig1EYmWQjTE786puMVVCoROYGDrxe4u6wDDF5YEEIvrjN1kfpxWn5kU1PTFK78hGS3HBGcTuPkOsQGeVjrFN487BAJ8UZ7LuKTioBTAjk2hAjUGktjFdIKPCSqmu4srScj82cnWcSBucV7DHeiem7r7W1EA1Nzf6iiJwxOUjhusrXW7UoytNM4Ew2QZYWEF1s7yfbI656ErBg4cWCkrsDIQoK3luXPndt6z6sH/hkrzhzB1GbMZk+hF4odABktysOyxnyZHZJyQNfBSgEcauPPMsLACbW6xjA0CiQ0WQ5wLr+p7yQXvK3obSDU+mAoQylutghId4BBIJowT6sfZgQ6DoUuCRos1OgFa/lzLE21YUBKGe72JMBC+DteHGPO26MMa80Or1oyHackJepzT4lMvWyw9zY1GFSgGqIrf5YUwjG5WAp1rsRuv3f11grDtWPy75Lo1XGDtc9UNgNZ1m0os0EiGyJhxcqWYZBlhYQXGY+FQaaDL7d1Pfvv+hAsqxTcrCgHa6WfMmOEr2zP/pmjBjzd5vIFs0y0WdBlSPeIPZoGP0mJIPTBp0M7ihG7WIKkUIcRrnOFzusXEGiznVlccQmX7mWtpulNqqerDU9FRSBD0d7xVEYsQL0QEKPTHu8UKHZ9JH+iSAbCGfQkSI2ZWxHW4+Gx8F24IoXjUAX5WgMEgpw5gM2wFUbNmVy0Bh6XHz6csTHlCBc6cyVAvGIPzW+yAIBW5FMwHBXwmuJnAjX+vHgrQzyGBUf9Aits8zcOsFT567E93iRVnFLu9bJ2qZAj7E7nA5G8R/yM5tFRjgf7Mrzbm3nvO4MGDN6V5ZdbDK7r9tZPF43HPF1980WbjkrvfikcK+lCXGFuDHPAImPkIcZo2XyIgyOKEspwOLSJJj6EgSH6m6lPMDhM/nf0bj5MqkgjNOJeX7kvfLbavueRjnCT7mRQMXRIi9Jr4IpLP1YsyIaI54a6VKOyDyqN2yVS7WZliFBzvqzeSXmfykYRF0SZQiqx4sgYYKV0lN7C7K4EhocXHJlZkfTGGaNlnFPezJl40HqJu9fWoG4MRDXi22LDe8PfKJeZIothA03hN/PA/yQLU1pzjRmcAolx3ditQiw/SY52iCbpijJMXKKxAH5QX7In3eOB3OOnBsWPHqvaTKawvt0OqBATJyUmmeNWiJ66MFv50Q9wTrKtZg6icjrxO+o6IZkwEtEjTJGkNGkkSyhEUOjMutZ0iXijiN6SeuLR4F4otoQA1HQnLZVdkJMTOd/X1jESHxAxnBM1mfeng50JEtsQK3cvykoMhwlkdODkg22KZ+mcSAGOShbok1gwKI2Xu82a4qyYv0FFZYmSJ1X0Txe44uCjvInWeoVhJHgjDmCbF0Ilmi9FaQ4DoDOMIi1VfeCZoSqDH6F2JDZ/0o0mtwGQAaLcKpTCCAFRhEXLVaAqCWCmG/E1baMZZBzneP6Q0lvPT9vq3jhk6dOhWj8eTzLlIerkuaJDS5xwHcWuwxdqF98zze/I7JxJWILXEhFdIEiREb5CKKFDw426v7AkBrFETBy43lRn2YwjlJgCxKBNTKC/bB5FQiTNOI3+5gXoCyCoDhs5Roa/Yw4cGELpkhk0gdP3bYsXpxyIAdLjWBli7WHwO6La6+HgQzGvk7+GbBnq+zNMCDpDElhXsELwgy48ZRpbYn+DUY5DjK17FGhEYOiw9dQJhiUpAkt+nFku9QBQmNN8BAdZJQl6ozf1VeGYDQH1bakdUdzaYLhFriosTF8yYoE1JmoOkixucsDxO9Lkmjb54r2vRR5j86/eUHygI9L61oMFFLx199NGFFUMq56cqsuVdv3vhwoV1dq9/c+S+LV89HvcE6kiXmNQWY3EFr5/L7pPsb4CRoRlRRlOZIXNOe5BQ9RgsWcR/Ng0lig1AEjJB6hYTAjWxBstK9lDpLY6wHCrxz7cAYWVGNh3X2EVZRbMIJYo5AVNPQCAQMwHMIEI7ctgG8dkm/MCGRKfqiGHCLrY74CMDyX5HoAes8LaE3eXF6jZF51ZlSjRw0dFBC/+6kqxdEhxaIsYQV2CAJdaYCVoIfOMA3etGuVuMwTUFoEOgaV2dfxL42edPubgcI9VPNIBOxgkN99i0AsXfhBjtmgyhZXJEK5D9G4lGYGdp45V7cy8bNmbMmC2V2abmZ6sUBMnJZ8+e3TT0xxM3Hti/8zKv1+ej5GkSHzS60gW47D7rSCfK4kRDG6U7SOOHhFvIIUwrfhc3a55p9nhZt7JYjPQgiUGoLB/CIXbDcGQOLZDo9lLSAVf71M3s4zBiOZOl1tixGE3LDa1G3T3Fd2rTujPdaQRs/As1qLXGKvVfxvGWX5SL6y/R0ol+eNjIYat9bWB7GZGrojNG55zFAMVJLBYfft81u8s+jy1A/hXG6/w4eR7+C1xqieWv4sd74yEY1aQQDs4utbv0BnCzdalfm/YXefPPiAHa1hNasUp/Eq3fJHFAdkpdJDWhFYgaKZmiqSQe6IfwnqKcYRcfqH3yp1VpBbJ1UQ2Pj95//Jjda15/zRMPt2IKM1xcQfYlJgkSPwS4lUfifoRWY7MG/b4grTmW2WEOaPJey4HQS6g0xJ2ml0TuICFKlSkr3U/L6Uy3RF24ZQgqMypJrEEHwPEFmDSxYIv92T6LLUGEUq4Wm3le22fcNomOwLrbr70n4ExfbCYIrvO3ga2lQpwAH2sBP8Pd1RazRm5OVFGiPAoGSG6WnrLsGChbLENuQeb6wzCh2Q4I+CpmAeo4WZmFmObGThILtHJStbJKcacWt1I9+eEOgCpbrJonEVK0+o8Qo3PqNnjk5/j19+Xl5e1O88qSHl4tozxnzpz6pdvemLR/1293CZcYN2oXViEBPxIbpBljIp0vRROUJUjeE32JsYWglELYJdCGTej2Tt3iaBjC4UIIlxdRSR72thv8uQxFOiMkdrUrEDIItHuE6lXtfbdyOjy11lpl9F0JgE3/LgXR6iMuFp41dmQGQPUrTTgsALAp0BY2lhS4W37UMkJTmCh2yEEJW5Ju5XUSQC3ghteMTFpI7NTBmYFjHLrlhGH4/2vvO+DsqOr9f1Nu2Xu3pYeEkJAEQhJQSuiihE6oT8SKFAVRHjaU4p8nBgREioICAlKEh08ElJ4XakAhPiBUIY30ns1mN9v3lrnz//xOm3POnLllC9nA3g9kbzlzZuaU73x/fchmMUMmY0dRBqit05K7uLcNQnNZxB1GC6FTWGIJMZioWmTrsJY2X9YDchDEdFmO7X/UXP2Vb+933P/7Z29v1XR8JVu8ovPPnTt3380f3vT7Qr7lkCi/QVp/hIbSof8gdZqmS5Jbi2n26Rj9XjzhVf0g+htiZInKay0iFiMbxHC6fI4ZSSKBsA9AkI9Qqd1O2pkjScpnioY+egGGofPKjFL5MRoUjdduWjUR47MuPh6Wd2JiYJ350U4idX0MxUo6VxcDUfnhKMCQX7zK/ERTpb/AjcfyM3DyiFbYPY31bwTEaqCofq9LKhVttt40rgQAyQSrTE/2FywWGkcPDVif/F6kyVLSZdHwOM/DYurjZr+b/94NJ510UhCs3Zt71o7tNxCcN2+eu3HZMxd2bnnlt66LSRVYFIlkJEHxNRanJTnRXxDBjAAhS56Af0kNE5ZAIQyEFDRJEgY7JhNBtpF8Uo2ukO2EbK6dGEuiFpsaoi+NUk9GSJbzSojHJjHYiKVFLbHlWJpNoGmA4nLPo4nCJQEwHEMXWsYb4+NhaWeQwl5HDXnugvcBmHBBoCwwlKfYAHoye2NYp6Xg0qzHmm6y3snCWaOptVh+GVlhuEEfbvEiXRkAkOGcdJCpXojuBmP+rIOiKVZYyRLDQRDdYVgNkUTMfm1pzS/PO/roExf116D0ZIuXfS2vvPLKbqvfu/mafOfa0xzHtXmaLVGLxEJdIbUUowGEZJDmVem4pRhZItH38Sdt8JdratA1hhtFJImYACFmnMbYYky15eW7iEO1CQijhORgI5Z92+GGJcTjEIBIjI4KWOwViuUMIkeigLNY3+SYKFFZeeore4JfjPgyrP7j3yhXL+y8UcPREB8Hizt163BwblwD4vkixF2zX18AjQE6FWOSOuhJsXuBUY4vEoMYLsRmEWuMYnEWjq2nYnGU+CuuU9NH9mK1lT7UtI7YYgh+YoyfT1YvxODAOsz0hKbIEARAVkSdu8XUJTpWdsan3Tjh+CduL31TPW/RryCIbLC9ecn+TSv++96Cl5N8B4Naxbgw0VKM+kFiCebGEyESYagdS8HFVgxli/QD/qXxx9wookfLIRDmSEwxJlfwPFqvWNb18OHjfRqHsycjpWv+zcrAAIv0ExtBL0ocDWDQxC7D3wXwKOGggNwohlrkFqLBsdj6lMaoMT5U79gkAAAgAElEQVQWFnZ2SWoPdqDswychClPBBXil63ujdIYqjQzEbEHuNHE8CvTYtegPVcFICxk4cVgz7J7OBDcSeqfqqXu+lSs4sgyHaPYMpJ0aAFA2lOiJEeghEeUzNZHYaAzxPHR1y4Kbfml5+sovHXvsscGTsYLbLLdpT7Z2uX2Tds8//3zdmg/vv9bpXvQtsN2kST9IdIPxKojF04FILInFwldQcqKW9YPEKMJ8CRlOqvpBC2szdRMDCdYjoan4aY2Qfo8vlkerhGgcwJg2xFFP7kgdoAZwomOTHjICPFVkDBtzItmEdO1lMGDami7DpsRO8O9OjBhhy1L8qfSzZgDTWJbRubqIq02w1mS9tMQwObDx8zAUxD91TgbOHKWKxZwfm9ZfRZur0sZlMUC6dkRTZY2Fw+KiYoPLsQZzQ4huEEFjSMLJrW2rOvD8V9ce+ML5559fUTH1Soel30GQsMH29l1bl9/y+3xm20zLduMiy4zkO4gibyyRJpZiknCBiL9UPxgUZAoWYSAeY/r9FN1IEmNQxWI6sflsBzGQIBDyMp0VAWGwXysdZ/ZELXZYGZZUI+gFxyk9aB/UjxWySQ0QA4iNButIQC8yBC3xUfB+V16SRCsHP0IsIw0b/OSc6QX9y1KAYviQ/MiEOC4xSXmdBZElEpP0CzC9OgPH1G3W7Hb9vvXCI80YHQdheVHKYrCivi1iCNGNJFGhcdwpmur/VAdptXYINYbYkOtsK4z/U9PIn14+c+bMbT3bbOUf9bHMxIIFC2IbFz14wpb1rz5oW046SMOPdYqZaGw5kEimKRsk+MdrFGOiBTdwoRGOq8FipyBIhWNFt6OBFrrNIBB6OSzMlCH6QdFEF6XEGEYMUW9GriRDCpapWfyMArHiTC8EXpEMU15ABpA1y9bkoKK3VmJdtsWGwTvdLGGCNHdhZiiolzR/wQG6/i3ysybmBjpHKRs16VZTlMiftXA7vg5lxLMK3XDCsCbYvUqK998OOsDw3Gh6P718ZggA1QqDfBVSXON9MTFYRJMUCKs0WYNNLjF+IZ9LJJLPfZi46ketra0re1JCs3z4oy17s5UrOhdWp2tdfutFba0bf+g4LqlOJ/sO4gJEX8FEVZ2oUcwtxQiIJNECZ4eaWIz6xMAltjgQYuF2NJJg6i1kgwIIDYsyGJyPGwhVOKkICMmh0SBphjf2bdRxyuWUA4rF4VC/Hz667W49vJOljvECTCTHQCFGSiAkMz9+b0oWmKjYYl0TomWPljeHMauMDNIR4ja9EWq4qbW74ZsjNoasxRVtop42jpzXqNT4+hoqo2BSJXpAZgU2icEFz+vO1e5/xvRZ9/y9rxIklBq2jw0E8UKen/OXfZa/c8c/E25XULAdmaCoRWJDLJmGRKI6yC/IrMW0bjGNKiFrTkuyIHzL2JObP7vDYrEFhXwnZFnyVXSbKfi0XrMuGhcFwb4YOW4UKMkMo5Mw8AmOMmSE4Eg0jBCji4Fo6GSSVYNXH9NXHD8NHy/l/OogdrnVsCCXED2EExeocXTEdUUDOXpFkjgqPeujxNxIpldS7GVgHalzpLU4CIiiWJzugqPrGkrtyb79vUwA1PWA8urQw+Zk1xe6XLgRJJwiS3aQxowwvG04NK4A4OeyyeoxN6wbetXvDzrooMDbvG9HJNRbX2zlsi/x9ddfH7Zh0T2ntWxecCNYsRrqMhNYiul7BxKpenCdGAE6ApBYqB3dZzDbjJSKn74PkiwE/EHVDzJclK7TgnyunYjGmGyBhNiRZJ7sZRSNDUPVl6PXUyAUwFSa/RWRYsuKZAkBqjzzxTtX1ogMnbxPHMpuOwlvetXGpKp0DtUBV+LBxdMucJnh60GzswTWZ4VxcmoY5C8UTI7pm3Un7mIRKMbrLXTBrPpGmJzqVz2/uh+LZoUJnmqyIaQ0AGp+gVIUSCgqRLIGm52iaXic7Wc7aqrjz74J1/ykN+UzywYjBQ16clQvjpk3b97ozYtvuSzbvuYs34/VK6n4GSNEl5iqZC1drMzqS6JKYkkWTcKYIGODmIUGS3NKKCZYnewErUu8GEni5TrJUzrvYZ0SZjHWUDPQCOnbt48UCmUp0iJATgGiIm1KWXM1hlgck4uwyCgmSMa0uNIwa9nwRmFIoIML5F+lV6H3Zb+XNGRoDzf5YSdLCrhWqHhNL1YigqQHFYTlTNUMbqNAWgLbGqsTzkCxuC8foKb92BMGSJ5I4RIPwh1GyxpjNISUHRmCOQIpAKI1eGiqbXGbu9dPJhz/xJxewEuPDu3vqTBe1DPPPDO+cfHNDxRy2z4flOnEiBKach8XWzI1BGIxqQiTVKc4CKujCxPzEZIEDMFuoIu2pKHEI5lmUE9IgBALNsm4Vi4jFJusR3MQHCQjTyRglA+GnGUZryoq9jcgB+xdJYDHAnsjNmAJDIS8D/C6NYIBjoyaJcRb4RkgTYSSYEEHteCxJp0sMma5pMuOpnMpapjxPZiW6oAja/pRLC4LANk6ktdcbwCwCPjJInDYGILuMJlGz93pT+NPevFSy7JY7rte7qUKDt8uIDhnzpxEa+ObJ3dvnPsbAG9nIxt04wQIUUTmIjCKyCRbDIc4fENAkMYX02g7fkuiVVGLMRpHcplWYijBZyC6zyiYpj/dVZgMD7VgLxXMQgh4yj22DIAqZuxgT375bEapVkGvMs5Z6vKpIi9IE8WuEVf/fBgenkOFktFjZRgL2bRKWHNLirUmP0VppxSNYTaI7UKa5ldd6ITj6jbD5Cqqi+6zVxE/QHWqiwFgtC+g7PtH+zM7RIvymVKmaCU8jrE/ZIEJJ9sUi1c9uyh9A1aOa+yzsaigo+0Cgnh9Tz/99JBswyPfbGt8/0of4vXcUixbjNFvEI0kNLEC/o+xxpgthpVlZH6ElsNC67goIwGhApjy1pHuHAEwh7HFGhDKYpM8pmWLxwbpuay5KYsRRiNnGMjKYI/SLokUheX7CRk41KP0PkqxQH43r8EwsFC1gS9JjBSfS2aRkV1sdMbHuxWJKIPT9ATkhDguLpT1J32WDDfi4WoB1Fgd8LWhG/pOLO4pABqdocliEA7TUYkRdIdo8pkbP/h7kt8T3WRYmnx8jyDIgNC37NWFuv1Om3rs3W+VtTf6odF2A0G8l7lz5+7UueqWi1paGr5v27EEN5KQvySu2CEuMzFRmxiNIEmaMEEQPmo8EaU7ewSEPni5bsjlaLlODKtDP0JpH5YfWSJWeh/MFgedCnSG0dDIflE8YQ1WZ5mlSbdQ8hJKImfJHsjZ5lsjwJfdVcgkRIivMqooaowA7AIdX0ReQQnYy2N4wQF6eyNoi+uSEy4gxngwNdkOR/SVWNxrEVh2lzEDIH1OUmdnHAXxnhtGEAA1sZgbQwxisJ9wurfmqva6fLF/zkOzZs3C9EHb5bVdQRDvGGsWr33314870D4lsBYH+kGMJElU1ZK8g8Ra7LjgOrxWMVvsKBJjYlaRfIHtG50R6mKUhHIIfJQRdpBsM6gj5EAomhlFYwUqg0nsjVgctRSKWytClodoXDL/YmSQXGzlGFravhG+eiODNN/kgthOkCtwMdGkC5Ssv2KMy9AZ6n6BJazNFHuD7SGMMdJDLtKJu5SLDuvDKnTCMdUbYVJvxeIIAJTje+kpo4okmWqFBEaScGywVEdEAkTZIbq4HhANIvl8de3IG97K/+g3J5100nYRg/uSr/QKvefMmVObbfrHka0bX/ptoQDj0QqMESWcDVqODfFENcSxQh3TD6KV2LZcZjmmpyeZZrB4E2MOTF0oMTieokvxKGTt2RIhGWeyJCU/caLuLRDKI9MXoFgxM1SF0OIYqho16JYp8dJYJW9d8rgi3b4X3wU6uV62JANkD8ESscbh/IQ6aGqWX5MYLtuLI39XEFKKRAjEY4V1WBZUQxt8bUgPxeIi+l4VAIvpAM0AKAMfWQsmBliuMYSkzg8yRWOOwM5C/ZuNI64446ijjlpaapn19+/bnQniDRIg3PDgd9q3ffijfCE5VvcfxOwymHw1FmdZZpANovO05DNo2zRDtVCaMx/CUDwnGdHoqBIEP8xIje4z6DtIgZAmXKBHhimFxBeKz1dfjHbFCBM+oGQXmn6pXH0eJRsley86Rh9WTYRWdFvSvY9CrCxoQeeE/6P7CRb3L6TTqU5MWMxVs03q1t9iES70RgJxnornslEoD3skWmFmukJrcREdYHgKKmOAJQHQAH56wSTdECKcoz0P4i582Fpz0kWNsSP/MXPmzMAS2d9oF9F/X2zLPrn0p556KrVt+e335Lq2fJWk5NeKt6PvIE25RXMLog4QgY8DITJIzC5N1pviUM10QcFOUdiiGmlCbwXFYRSPs93byF8EQpKlmq0uExBqWzI8JjITlMXD3oxeBWImPU1x40XkpRQBtt5BXviMS1KToTnDqilK4q40fYGWLVIcpv1SsJEMLDL4sN9FcXeGVbR5wNzovOqf2XWz/sVpTOoSk5uV3q7QAUen18OkZBneIUV0f3w05enSRWL5c/A+nDhVAUKDf6CwDDMLsbFyHKsTgoYQ4g9YKEBtonNVu7vvr9/q+OK9fVU8vTdbKPSw7W1nvTke6xbPmfO3/bYuuuV2z+ueYdsOiS/m/ztYpjORolmoMY6YWISTLKqEZpwJ2KFav5i6KKiOY2poVfCk5uudu8qoQJijoFgWI4xAuv567FQkKocBUWygUpNYAhDl2+sJQK6ongJbuls4irGUZ8VBKSzuSiAo3U8k42NgatL7RYOgZuigqBusDfFZNqTwi9GZIUC13wpfrlsfbS0u5eyu6/u4CCvPpyEhQpQVmKwQXQSWviOgh58R4LiLkxYTrBpDPD8d61znx8c8sGHkjVfOmDHjYwybKb6o+2tLltpKxt/nzZuXbFnzyIntDf+6Pu/HdrEtTEYdhNUhC0TdH4q9aDGmbJA6SeP/thsHBEuegov7DXIWEQZCxhqlpSs/pCkQWpDNtJDwOown8FBcZtlnTGAYED6Z+hlut8TPPRrAilGnOHJW3l1Yr2i6D/ms+gJcXbsHbOzaxgoqyREcwTNb9wsMxxibl7UCgqFEraquWCV/JiZYDggyMJa0gzJKiggV8mUepsS2weHpIsXUIh3cixRGomhGAYv9G+BpLxggA0Bk0hQrqd6Pu8joscEJJ7M1map++M3C7Mu2pyXYtB4HFAjiBaJ+sGvdvWd1tSy9JF9IjLFt1yaGEnSZsS3CBqn+LwlxrE9CdIOIexQsaWgdBzcWQyyn39LjQEVbaZMFb8HLU1eZXLYVCh59eGEJTyUNF+tDH+BgcIsMc1+DoU5AK0KyMCjyw/kdVNSdtAH5nIR0hpr1eX3dNFjX1SwLoYq/INWpqSP9/vyP4PE750FHa5f44YYnfizem1xZcOO+/9pSePOFD2Dd8gboau+GZCoB43YbDQcduxd85tDdVcMGw7zlH6yDFx95HTauaoT2lk4YOqoOJk7fGU4483NQM7Raxjh2oXRMH7z+aXjjxQ/AcR247I5vwehdhhHpRL4fy2uHI6vWwURdLO6pDyAb/2DODI7QCmMMAI0eGuEMHWEQiSqZ6Rfy+bxV9dayqp+fdtJJJ603AdH2/G7AgSAOBmajbl1+ywUt2zZeaVtuTFiLSVU5LMpEK9OhWBxPYDZqrDFCrb/EcoxW5LKAkKId1/FpwozYbMRVxgeaixBjjMkKwWIwOcUQYNIVqgNcAgz7ayVULCrLF1Ie7MlgWd4R5pvdVDcV1nSyPJqCgKlMjB/Z0dIFf7/zJfjgX8tCnSEIBipB9XjUaPzPTXPgnX8sjhzxA47eE776w+OZjpk2W/L2KrjrikcBs6Hor+E71cPFt54NyTTTS0twiMfd9rOHyDezzjwMjj/jc8ozQTa0pP1tcHrteoiLp47M4tR5UTUTrJ18aca6ILI1mL8PjpVFYFN2aBkcdZcYEwh6Xt5Puv6/19ZcdFY2NmHxQDCE6HM3IEEQL3LevHkTVr9709Ve96ZvoKFEjiRBkZgUZsIIkkSKACGJIkGDiR1j2an5rfLynVRRHojGMqUoDYQYX4yTjglZ83nGONBg4uUwOEiMa3EgLDHcfc0K9dmWWWKPkUo+kF9wGEvKaxU+rrF+KqzsYjpBMltmay8C2ON3zYPONrNx8canLpJTILCHIiWVL/3tTXj6vn+UfOScfuExcOgJews4u+579xIGGIu78O0r/gN2nToW5v75NZj39zcFwB33jUPFwxNXVSaTg2vPuxu2btoGO00YDpf94dvguPQhjetRJe5oyMnB7rFm+EKSZpIyT5Mu/tKWCigWK4xEkUz0XbYRpIhLjJohWkqMUNW5ZF3siz9sTh73ykAEQDIPJVfCdmrw8MMPO+l0elLLiluu7GpvIhZj7jqDSRaQBZLC7LYN8WQNxDCxKsk6Y0OMiMjMOMKWMBGJWGxxKSCkAyMJs+wttxqjiIxp+nmdEiU5K1u4PWaFHycQqsSilzOta/rKQ1ldet9aNwWWdzPrMLsiXZxt3NgM13/vfnG9KLq2NLbB6iUbxXccBHXrL4LS7DPugEwXzfKM4uyZl54IYyeOhPUrt8B9Vz8OLVvbyW/VdSm46s8XEL/Vps0tcNXZd5Lv9zpkNzj3ii+SFZLtzsElp91MMqKMmzwaLr7tbCURw2N3vQgvPfoGAbyf3PJNmDB1LNt2FNx5gI48+FahHY5IrIVdE6bYYjWyg+GZMne6jyAFxzJKZ0ZmiQnnCZRZYKALlDLDFAowtKptSYP1+V9tSp/555kzZ9I07gPwNWBBkI/VnDlzpjUtuf7GbKb9WIfYSYJokjizFiMQJquGkGgSklCBGEgMBdvLBUKmN1TD9Ona5UBY8PKQz2M+QrpQ0VhS8NHBmm5+EwiGnzrbQTw2Kflk4C0Pu8pYyjoo0o0Y5NOSWWTwvrluCizLUBCiA6mltPIBtqxvhusv+BPUDa+B0757JEw7cCLcc9XjsOjNFeKwm57+CXuQBcHGeJZ3/7kE7r/uKdHurJ+dDPsctoegA//37Pvw0M1zxe/n//J0mLb/RFj6Doq0fyXfH3n6gXDKuTMF2F3xjduheUsrJKricNOTPxHHrv1oM9xw4X1EfD781BmAzFJ56dZk6Z7ThSY4Lb1Oshbr4q6JDaoMLwA+UwZpLTQuwg2mVMEkmQFySzGmxqpPdqxocz97+8RZj95UxmLZrk0GPAgyRjht6+Lr7vDyXfvbthvj0SS8Sh0p0O64EK+qI9ZhZIOYcl/PQi2cpGU/Qu5PJkZC3nRathKGYsj8CPhh+i0s3EScqekCRCAMWY/ZZhZrXN0JxRfAxz1DOghGS7z9snBb6ibD0gxzljY4MSOza1y/Df751NtwwtmHEeDBWbr7qscUEPzN0whGqi4Q2/39jhfJsXxKrnv0h5BIxQX3b25sg9nf/IO4t6O+chCcfM4XAI0vd1/1d/I9iryo2+OXd9U5d8GW9U3k8++f+xlpg8zw+gv/BOuWbYahI2vhv+75DrlW+RUWh9mvKLEUcrCbuxUOS1In6sr0f+QIdkz5AKhkiZESpZrC4XRnaBkALchnWgrj/5LZ5fILDjnkkMBa1S8rpvedftxbrEdXjKm3LMua0vjhlX/yPG9Py3YoEKKhxI1BHAGPvI9DLJ4ibjTEXQYTLWjp+PVchHwAuJM1vUD6LWdz0iehUyTMj7jKWERHiIXdeVJW/J7+JrFCDQjDgFjGVPS3qBw1Oz1V8PVgttvqdoUlOfpQUeM0eGRHIEDLho+7r/w7LJSY4G+f+anRb++2yx6Cj95bQ/qvHVoNv/zzBaF2Pz3lN5DNUE+A6QdMgu9efToseWcV3HopNW4c9eWD4NRzZwqM/fnXbyNMMJlCJvhT0ub5v/4fPP7Hl8j7C679Cux54ORgNAQ26zpBacAsANtrgy/EV8OEmCwWGxhghAHELAKXZoBUX1iBCIxhcSwrjIWFbQujn24c/rNLmpqaVn8chZJ6sMyUQ8rYeb09Rd8cP3/+/KrGxsap7UuvvD/j2dMd27F4pTos0MStwviXh9mpmWUidIQMnHAgVCCUtmFE4gUMq+NuM/g3n+8U4jGJMiGsUKpfEgGEAeyq74qO3ECZuXLFZxOjNHzXUTMeFntcfSTdpPDr6x0IXnPu3YS14WvMhBFw6R/OCYHg7DPvgKYGapwZO2kUXPaHc2BbYxsg2OFrr4N3g/Ov/BIBQdQtXnzqb4jIi4aSn/7+LGjc0AxXn/dHyGXyMOOI6XDO5acyUGczyu6bMkEp9ZdhwlOFJviP1DqIs1yjIV/1UgYQyQVGD4frTc1gaglmOkCSJsvDtZ7LW0Pmbhj2ix/X1dWtGUgO0cX20kDZSmUhJTpTt29bdlD7iltu786npiq5B10KfigaIxASVxqsY4yhdMR9hjEJCdBEiJ0EhOboEgZOmoMtXcvUQkxzqWGcMdY1pp/xd8IKdV0hv1tTmBWziNImJaZnIM6eyR2nApG6q3osLPIFP1eGoVj42h9n/w0WvhHoBG+ec4kuDROwu+IbtwnDx/g9xhBjhRJx4gNcc94fYdOareTcI8YMgV/c/13y/obv3w+rF28A13XgO1d+CSbtNQ6euf8f8NLf3iC/f/H8I+HILx8Ev7v4z8SdJl1bBb+477sEIJ+872VY8cFaaNrcCum6KmKIQVcZ9DGk/oIcDCVTEVlAWZhsN8Khca3uUJkO0Hhd2KMxHpiLzFomGHKMVBvE7AqDFmCeI9CDfN6DZLLq6cVVV/14+PDhq3cUACxjl5WFTR9rI6IjtFaf2L7mT9d25tPTBBCShKtJKgo7LrEeIyDGkpiGC40kJiDUgNHoVB0MUyAeB+hDv/OpqwyJM/aJjhDzE/pAizdR0cJjmWnKFZHLlH1lgBmIoGhaHbpJmO9UC6A7NRoWQkwDP86gZMWE/GACuEsHwf+9JHiESOLnZaffItxqdp02Fn782zNCTsvXffdeWL+C6uLqh9fA1X+5kLxfuXAD3PLTByGfC1ttx04aCRf//mx4++VF8MD11PBy1mUnw54HT4ZffeceYl3WX+gq86ObzoDdPjNegKAChsR67IPttcLnY2tgQowx5N6IvwIQzemwigFgVEQIZoUZUm0/8278hh/Pnz9/+ezZs8sIgv5YYaPoyXaUbRO6iccfvPgrXZvnXJXJpyZZtkPD6yxMu1VFkq6K0Do3Bi4yQjvOIku432CgcaIuGMWiS+iGE1tQREzJYMiNItxa7BGjCdcNmsBQHG1khPotR0yVzrJ22Bml95tJDoeFToq8j3J2No3bH3/xN/jwjeVi0G6Ze6kGgvSonyMTbKQuOBOQCf7uLKoGkYD56m8jE6Qp7kaOHSqYIDZcu3QTzPnvf8Lyf6+F7q4MDBlRC3sfNoUYSvJZD6486w7oaOuCqTMmwg9u+Do8cfc84kuIr2O+eghhf8s+WAN/uPxhYjyZMHUM8R1kkC589/g9cm1D2tsKpyTWQMwK/PvCcb/s9osUTaeMUAJAOTKkSG5AMwASEThfW+XN/3fqd+cNhLRYPYHWHXbLPPzww/F4+4v/0dn02jVZr2oX2ViCrjMYWkf0g04M3HiS1CZxSWQJdaqmfoO6Jbi0LyFfrMLSrAZXEfaH7jNkVyErzGdYSU+MPaYvlPaEYSWiwh2fTHWCypyuMklkTxZMfx+TTdTDh24tPY3E4NTP7Cqkh0cUCBJsk/q5+tw/wua1VNQds+sI+NmdCEDs8cbaXXHG7YK5jZs8Ci67g4IUReWw8zYfk3uveRwWvPQhxBMx+Pm958PwMfXwy2/dCRtWbiEO0jc/fSm4CVo7+3eX/A8sfJOC9g2PXQQ19ejwHz26ViELk+wGOCTGrcUcHk3WX7LK1PT4GjCGEqVy8ddgEFH8ACURGPx8piaRX/jv9K1f3VEBUFpm/b20+6d/TL/ldy0+qG3N/X/MUSB0OSNE0RhLcaITNQVCZkHGynQ2ludkdUtEbkHuk8ZrFgc+aiK7SEBBBCuUQ54C4EJ9iUfzEZIIO6xtnCGsUK5vzMGQu9uIUTIwQ8kcUNlglomblXXaf61zsRR8mBjBibl6oogsLQgqd17xqMIEf/fsZcKSH3RiAVqHF7+9knxVOzQN1/71ByEQ/NEJ1xOjBr4+e+jucP5VpyvXYYpF/uD1ZaRvfH3pgqPhqNMPIvdw4dHXEvEZw+qu+cv3BeF86HdzRaQJitGT9xonQFb4UsrrwAewCy3wOWcV7OLwBCxlOECTBRhYe+lHniJftQDLLjIIfHixZgAsAFqBaxNdK95L3Xmq4zgrBrIzdKnVuoNtkfDtIBACtH22dclNd2Tz9mdEHkLUEWLWGcxDyHWFGGECNEU//m/xDDQhIJScdEvqCSXQ1Fmhz11lkPmh6JAn8cb4F/WHsliHv3NrcpSYHICsaVpLTOUOMtN5OwYfpMdQ4sWNRCZ1AbkfoaAwg6B2zwhe6CfIDRmUhf0YUjVVYkBRd4ciM3/N+uZhcOLZn6cfdWbKGmW6sySaBC3KKGJfctu3SLIPFHcvOOoa0mqn8SOEWI3d/O2OF+C5h/5FfvvBDd+A6ftPYtjHnKK5IY+FlCBw4XEprxFOiq8GVwqoM+UFVA0hKiuURWLZ6MGtxTwGmP9GPrOUWfQ3L18d995e4Fx31sSJE1dMnz6dOcqWgpuB+fsOsjWKDx76Efq+v3fL0uuu7c50H0GSsjIdIQJhLJ4mIjFxo8HfiP6P+hiSok1GX8JAjoqOOQ62qtAphmQaXEAU9IgzNUvFhYBHU/irBd+xHWGQhEky/bKeNkWLu1B2aLnrbIDOPPKvhbUT1LuQGCAVb6m8L6eiuuPnjyhMEJ2W9WHD4z58fTncfjmN/MDX2f/vFDjgyD3FZ4wDfuS258Rn1BlO3nNcURB8+NZnCbBieN3ld50LO08axY634MJjroVcNk+Z4EM/EMLVRvYAACAASURBVLrHv9z8v/DyYzTm+NLbzoGJ/BwRMTX8giw/AxNhMxzkbJbifw0isa4XVCJCwj6AZG0SUViqGMcqxPGkqMgKMRokmUw/uTT9y8uGDBmybEeyAkdtjQG6FcrdyUE7TMr61FNPHdq6/LafZjNNpwRASDPLYJ0SzD5DxGLm6kLAzXFJlAnNUq2HadHMNOQ/aSOaxOOAKKip++n3DPyYeAwk0y5jfjzChC1SSnDotFB2SMXqYhNl/q3CqZX1iCbrbeVT0qMj8NTvMxDUGbG4REktwYeLgODrgWHEBIJkJgoFuPxrv4fWpg5yfRjNce7s02DsxFGwcuE6QKdrTJGFr5E7o1HkArD5+QQT5FhmwarF6+HX/3kfyaOHkSSnnneEIg9cfe5dsHbZJqIT/M1Tl0CyCutjW3DjD+6Hj95bTaYav0/VsBRwejAx+RwYbvCjU2iBQ62VMI6IxZruT3KHCUeAhBOlRrrCaHVBuDO0kxp724rkj2899thjl4hogB7N9MA5qMKdMnAuPOpKnnvuuRnrP7jzMiu35hTLIskIiWjiuAmIJ6shkagBJ8YsxYQBUgMJht0RIBQiMn+YS0DIdpzYEww0g2sJLMgmXSGm3xJMj4AcZ4mBKCzEZI3GCHZI/BG9cFI9aUDUSS1zivlG42geFWPMz9OPQPnvugmU52moxz9++MYyuPPnj1a0GL9//ddgj/0mEvb0r7nvw4M3Pl3y+O9d8xX4zCFSXkF2AXxqvLwP13znLuJOM2rcMGIMwQwz8gv9CJ+892Xy1XFfPxSO/+ZhsPTd1XD75Q8R4Nxjv13hot+eSePimOFF/NVQhp6eDnzKa4AT3FXgcn9B5a9J/JXyA1ZYIQ58z6uOd63tjE+7a131T/562GGHBQ6ZJUdx4Dcoc4cM/BvhV4hW43Q6PW3jkj//l5NberJt0RA7ElbnxCBeVQNVyXqwXcr8qChM0Iz8h22IzhALgMuuMFKK/hArVACLDqn41+RgjeyPiL1U3CWWYg+BLRCXo8CQHUDYIe2DujyYXsHk9vE0m7rrQ1BcNGQ3yKOqwMD48D7RCNETEJyKIMheD9/6nBBHTWOHCRKO/wbm/dOcl6WP//vfr8IT98wj6+iim8+C3fcerzTHfrs7s/Cr8wPna/lciWQMLrn9WzBu0qjI1BL6tRHdIIktRrF4I+xvBU7URd1fihhEFN0fF4FJXR3i35qvjnWt74h/9tfLnHMfOPbYYymF/gS9+nh3DIyRwRC7LVu27LZ52d8vc3MfftlGP0KWmRoBLoFAmBpKWB/WKsZVRfWETBxGwLTQeOJQZshvixhJwtZj+lWQbp025zAoG07k75HRYTQJAiGz1pGYY2ZRJjrDwMIsXwOyAVIbWdTnlfxADFNQfJL7cAnIbDK41YoXxbLhU6Ern1FSUpHuWP8Igij+VvJCnz0ZBDmYvvLEAhIF0tneTVJnTdpzHMkSg3+FYSawiAiQQzcbdH9Bfd9hJ+4L37z4pMCwQRhdYEjBjNdP3jMP3pu/lITfpaqTMGWfCXDSOYcTNx31pWXaYeKwTBRpex+cQisc7C+HsRbNfi4MJMLdxSz+CgNIyALMI0C4IcTzEzF/USY541cLs6c+ccopp6g5ziqZgAHctg93wMC6Swyxy2azE1YveuSHdud733UdixhLeLwxisWp2pFB2U6ZFUpZZghQElGZ+ncJ/0BhNZadrtnO1xkMB0WjkzUpRB0YQUidBowuKRBmyMVn7kZDchdimJ7EPiWVEcPf0tOqskRt4/XHVPITlpGMYdXIPaEt1xk2bBgfNAa/Pd2QIj3EFGzWhklP2CArYkO/FQH5QIqnER+06p0s7nKCyb9XfxaXK4m/nO3r2WRS3hY4zloBMV5BxOD+IscIE9YnG0CIeoWusyAMjuqsY7H4m23J/a/d6Jz6/CeRAcrj3B9LfkD0OW/ePFTQTFi98JGvxLoXfC2bh+migh260CTTUFMzCkA4UIfFY2oZRgBFBGOlQC1a3IliGxenA+mNG1iCQVBFZGFYkUdJ0xeShUuYILJFXKQoMmNtkyCNVwglAvIh+Zz1lCWWBtI+m2SNQa4b/VnYlm03WndVqVtV0sls2YhRfMoMzI621x4nIZDU7lgGN8NgyL1xp+1QAoTQceGnhCmNFuWCKBZ3w0R/A8zwN0kxwtH+fyFDCDOAyC4waAG2YjXPNyRO/tWGzl1fGyilMftsvenT2F8dD6R+Md64Kvv2l5o2vXZpweve27ZsUs6TZKGOp6C6dgTYGFaHiRYUPWEAclRSlqJMsM4xgiI6XrOaJsKVRhBCWUSWuZfZt5CMGYIhOiswUZhYkfMZ9hnZIR1ZYWAhzDH4Xh73EIzpPiNS4xCbNE7gxwOMG0fvDU05WfJiDxFVyjSkypIYlvxAYPcSytoSwjwtq4sBE4WLjikldEWLXmffql7XJP7SeecnYf6EPoDrt8BBheUwBrqVRAkc8HQmSBygJVeYwA+QMEC/C8Y8tXXEpVccccQR71V0Szto449nVQ+AwUE94datq/betOjPN7iFhoMsoihkQOgmIVUznFaqQ/0gRcLAaCKLvlpCVtKK5DZEdkjjlwmzFECovFEcfAPfQs5bMP6YJmvFKBPiHsPKe2J/1MeQgmSYQFBDCzWYmI0l9JrKn/LiwCjTN1nWLb//qGWxead9oDHXpriahCRh6V7CYE97VrLOKPYNM8UL7peBYYmxounxZXFXsqOIeL1KwS4McpRwSk7Ukv6PfOv7UO1vgaO85RBj809WgBIKp/r/cfFX/C14Bdvyutd07P5sbuz3LscwOMuyTPn9B8Bu7ttL6P2K7dvr6dfenn322bTjOJOWvH3/r6ph6QwfYCQ3mLjxBDGWxGIpUtidxhdHi8dc5FX4HaWLZPsR3zIER8A8hobkCwJD0CjCXR+Y47S8+chCRh0hrkdGAzjYoYuNARBJ19iG6H7QSVu1IlfCEE0TUh5r1DmpLMia/G+C9o077QubZRBkJwxlYpa+V66T3aCaoirsYW78XWHHnBkKKlnR+oxSBaqdRDFAGTxNDDAARQRB28/Arv562MfbaGSDAhAN4i8ywZjjr85XT7thTey8p0ePHr1xR48CqWSiPlUgiAOzYMGCVENDw1Cv9V9HbF37r8v8QutUrifE5KyJqnqIx6tIFhoRX2xIwyVEYzkJA2MnRguyIISBiMyEPMZaVMYofhMki+kIUVTmkSSEBZBMHgL0okCLn4RuhihgZBlKFBZTyXJS25q4ot6butWptN+0076wKd8edhCXwC0K9EIuLTIj5AcZiGA5Ym4AarqhQ+7Q5Cskg34UuGkMkMyt+EfcrhoOx5vQ/mN+C+zvLYOdvM5QZmg9CwzJfUmc9gtg2YkPsun9Zm9JfeXFmTNnsnqnPZ/3He3ITx0I8gl67LHH6l3XPWDT4vtmu97agwUQxhIQT9SwNP0xElHSY1ZocqcpFwzlduy92CZMXyiDIeEsJL6ThdvxSAOF2WjLM0Lc40ySF5USR1UgSvdmI7SM3gc2eAiC6vKMzMRcEhzZ1WiuKyFGW8LQod9TIA4Xv1uux9OZIT1KY4Ia+AnI1J2ixWKgoW78sBq/AWZmPwKXi8UiOWpg/cX2CH4pt3tTR2Ho+63pL/4SRhz+9owZM2iozKfs9akFQZxnZIUbNmzYd9XCx3+RLCw7Ku5kRN2SRLKGxBuj8zRmrEZ9H5V2A19BIeay7yg7lHx8pZhkgWMScxRWYrGJA7QTE6MwTc0XkYnKsuM174HrBklUCqiqHaM4K+1QmjY9K5I86NwmxHV0cOyl0aB19N6wwUMXGQNlk0E9BGranYUOl3R9hmsURxvB0MTwTGgRNVo652UQGKAcBTL5M78Ogw6Qg57iIA1MLC6sg89k1zPjBz4Y+QMy8ANMupnNULXL3W9lvndjfX19+46cBaa3mP2pBkEcPDSYtLW1TepuXrDnxpWv3ZywG0chK8T0W7Gqaog5CZJowXXiYJEoE8xHKOsKVQsyBcYSYMg2Nx/8YmAog2cIIiXwJEDIjCZBVpEAkAkooj8YSIkZtNVjZIC9tigrqBUot3i/Mk1iKNA++rOwrtAtYmajwLCYTo8MTQSzCy36Iu1kniaa8Vsy7R4GYhFRcJrlROKCmu+MOC9PhBBiglyXTJFTLoyUsFphRu4jGJlrJ0AoZ4GxIddZn7ZfbLD2e3iFf/qTs2bNau0tiOzox3/qQZBP4DPPPDPa9/3dlr33wAP17vKRYLkpBD43kYKYmwAnFiMuMQiIFmafIUDH3KeZMYR+JX1nYHFic3I7sVZXV7ZoyjpDBQAV5qhafDmQkU1B0x6JNRpMNvcjo9EqxLjCMtzIIrCyOHopCutas2Ibp3PknrDOkmp1m8RdqUOZNcv9BrxQHzD17HRO2D+9ZLGBTjKC+XH7jKbvUxgguzxu+aXPBibyCtGXfSYPNv47swCDD3WwBQ7rWgy2h474FAgdK9eeqh5+3wLv4ptPPPHET1T8b2+AeBAEpdGbO3fuUM/zhrdueOJLnVsX/8i2ukegsYRkn0E26CZFxAmpW4JgKIvCpC8W+C++Z0xR2Z0M6jgj1JihCMMLkC+IRVb838wheYoqjUTkoVsNtTLLBWzlyadlQnOCVdAMJJyP+GBJqZnUHPDMWZzvYuI2ooJvpQu0a8Q0WGtLbkA6CEZJvZp4rJ+Xp+CSFRbatNDAjjKYHm3CLyR8hzIE0geTgn7iAJm1y2BH3tMvxF8dDBXwI6oRlpQDQ+ogA7sW1sK0zrXg2rm2rBdr8aqm/3ql8/XHZ82ata7SOfkktx8EQcPsPvXUU2MbN75/rN/22rcdr2EfsGJVNDFrnAAhSb5A3GAcsF2MIonRkDyRjKE8EVkHO84S5U0o2KBCZoJpU9iipo8U+1S+R8ldhjAEEomSJaK03qsyNGWuFOyL1lWJgpri2wnVDd3DpsBqzDglR3ZIhynMT1LBlWJ+4nfJuKtejYau7EfTcUZxV0U7440S0JN1fbyVxvRkECwL/Mi8MhAk81qAlNMOM3ILO4cX3Dkr4FtXWdXjNhx11FG0tsDgS4xAmUv70zVis2fPtvfZZ5+07/vj2jY8fXZHy4oLk3Z7FUnM6ibBcV1wHaxqR/JUExGYgKFNM9DgoPLMNIo/oVFfyJmi5joTcr3RM9PwOYkGxACITOKgTx2yWZF4Hk9KfQqpj6GS8LXYkmHdi7jmMpcLAh4mt6V6VmSUNoHOrtpxsCqO7+mrJOiV0OkpxxuuTX7o6NJwKek40gyiGzwEESwPBLm9l2JjoP8jIKroANU0+DwapJCx89X2kL8e4i9asbX223c3Nzev3xEKoZe5dPq02SAIFhlOBMPPfe5zE5qa1u+7euGcR4YlV4EbcyHmVhGH6hhWtSOWY1avBMEQHaRZ+n6Sjovs4kD8Vdie0cdQ0/GVAEMFJEJcTgU/PtnoRiOKQUn3rywGJqJTcU1ytubRKLoiH7MO5zGbidSLyK7D9afk8UDCE0m1Kf3FIiO6qkfBmqqqUHSLiO01uLrwcRaJCuT7CvIU0HhbGfXkdC/K9YQE2nANkJA4zDkj7UjW6cld698bdX+kg0AUpg8lqsGlOEjBUA6B41bg7JYY7Dxs0oXD3V1eSafTiw8//HDPsizZxtOnILKjdzYIgmXM4Kuvvjqmra1t7KZVL87q3LrwknR8azIWr7JJ7kGSpxCLOrnEWCI7UZOErjwDDWE9THiVIkgUpiiojyHCRAZTCfk4qMq3oYjIgoGgdZhGmHA9lC5KGzAp+KqIYQR1jRQAAy1ZTxeW5+UgWz0KVlfXMtAJcDUkrGrXFIitsrwbdm3R/fWib00FNdNSMZo/TJZermxkUETFYpY9RnGBYWAnGUA4G5TBj6oyuPGLgWGnk6txh9+/c2yvB4cNG7bq0EMPXV3G8v7UN+npWv3UDRym73/uuecmZDKZURs+evSSeH7V513XG+q6SZKMgYjIdpzpCzEmWcouY2EEHeYmxMzVNJQO/8rhdEYwFK42qn+gnNRVTIScvJXvXeIWYwI+HUV1/Z1JfDYSNyJOk9yGESJpJQuFi9P56pGwum6EltWFiZEmoI1AMVmXZ76OEKyqzeSfA8uGsatA+g2Lu7QbCm78JTM7gYY83ldigYEfoGTR51XgmNUXLV5eU9XaZNuIB3bbdeqjHR0dCwdF3/JX3iAIlj9WpCVWt7Msa3Sha9m0Tate/q9YYeOBpLwn+hFiGn/HIYXeiSsNY4ZE/GNimMg0Q9J3ITBK8cUk8asMjoIaSk7Yku5Q8rUjbsBCXKJJGOTMUMFEh6c8ihEaj5HIUaEQGEFKDWOphSbAFADyqWGwesjosDgsCJ6CToIqhnHY3C7EeItFwbHGCsgJkT8sYZoMH+QqBLPjHQqtH1f5UahkOkAa3iglReV6QOISw3z/MGY4l/gIGmvembLTPjclEol1Q4cO3fJJKH5Uaj315e+l1mZfnusT1dfzzz9fVygUJi/74IkLqwpLDnaga0oslhTJF7B4EwIhcaURYjLzI+T+hILBMFcXoTvEbDQ4NQwQ8S3+xtiIbwUV6qhUxTajwdUm4Hx65ms1skWCW2mepOUhHU5C87ycFMMcsYxKEC3Biog+sVuc14vXwOqR4wMML2X4EKdXr6N8sbeypcmhTwY3vYeiWV8kQwd3WVJ0fRw0mcjLdX9yHWCvy4ZYpvrFKUMOvM7zvIXJZLLlk5z4tLIZqqz1IAhWNl5Ka8xevW3bNsxgPSPb8PjXC12rT7YcZxiW+eTGEq4XJPpDwvxUMVkwQ9nhmtFGztC4qEwBTZ4yrbKdLMVKIqKMESF2p60AYwZlydzBE7uGHGAMK4l/FdbKqYOez6khq3k3AWtG76bkCxQGDdWyoXQkMDdyVWvMUENJGgscCKyyK0sI5MKop7gNltT5keNl5sc/B2JvkA+QFUFHUMwA2B2p9+q8ne8bN3rifNu2Fw6CXy82cQ9duXp3xk/g0agvfPbZZ0d3NL4xc+Pqt36TdhtGIRCinpAbSpDZOehC42KJzxgFSU1MptjHkYyL0JplWQnJ47vd4DQtA6ICqmwC9N8NPnkCS1AHxeolM3tlCHzC0yojkQaDHIvAh3yuK3SoZ9uwZufpoqZIVA7EaPGXdqmCmlltKdz2NF0jzxMo/nIrcsgqLpXElNMhSIYNhnf0j/y9ZO0N3F5Y7V+R+IBGgXheAbytyeZdh0+9qM4dtXjo0KELDzzwwLZBq2/vAWWQCfZ+DEUPL7zwwrBMJjMu0zz/s+tWLfxtfWJL2nFjcSzYxJO1Ep9CYjXGIk8oMmMFAO5iw7iecC2hn0VSBoOrDWshPc8CdONMUsE3E0Pkd6A7W3Pww+p4Wt7C8MKpbCmhL6IsAsvTgJC5epe9Qs/oMNMrLf6G/P7KfPKHrL4GJ2d6PdzcS++AM0DxtQaGSvgbzyPJdH801JGCIHd9AfBz3tZEx9iRky8dYY1/FwDWHnfccRv7cNl+6ruqbOV+6oervAF44403Rm/ZsmXEhlXzT8i1Lf5Wym3cJebYCVK9TvIp5A7CpPg7OlnzDNUc+5SwOhUMGVwygDQAn7jUaJYYAGjgPEc2Nk/tz8PsQqxROrLMFaTwwoIHeawmJw2nzBXx/boJ+0KBJHuI8usr7vpS3kyVboXARBM1EIgL8tpqzDAATSmxAUXFUPgb1/8VY38Ifn5HYmM6P+zRcTXT/uq6bsPxxx+/qvQVD7aodATKXMKVdjvY3vd9+8UXXxyRz+eHL1v4z68nCksPd/ythyRcn5byDIEh4hmrhsd8C0kxeDJDLMu1bkghP5l8CuXoE3mKo8AyqGpHa5yEX8aFYgRH+VhZB0cxpOCzanklXHc3TNgPcpBTLoSLt9HeOOx8vIFsHmc4L6y3omcJTDVRlzcRAMhwkP7RGGAIFNlRnAlS0z1NbyXFZcvMjxs+3Hzq305H+t0pw/e/1bKsjatWrdp0/vnnq4MxuMX6bAQGQbDPhtLcERaDT6VSacuydl6+5I2vVsGSg+x84xHJmEfAUM5eTVSEPPECBz5SCB6txVjQiYrSuMdpiBljZByMFOuwZDSRlXtsA1skwwyLN4WCGmtiWBXiK4NPXjmLiCR8LdAchZEvCRg377o/ZAgIBiAVPrUGspyt8XQTzPVFoZwG3Z+ClRo4B6BpAj2ZHMoM0Gzw0EGQGz6I+JsDiHnpt5z2mrcnDJn2gO/7H40YMaL1kEMOCStN+3nNftq6L2f9ftrGpF/ud8GCBbFsNutu3rx5WnPj8v26t7793Zi1ZZ+qWIa40dAY2oDx8feBvpBp+BiDJLyRVLnDRA7clYYxQCz+g/uTE0Kme6JCncYGQ8iiOWaL0YimfaFFpFhdaV1lUiu5glfDhAOgG7IUZUh/oQASqTcZDNV7NIXRKZehRXIE7I/1o0d2yDHAkhM0ZYa08BLFYonxCQNIkOqKA6DXZYHdWbW43h37pyHxUQt8319QXV3dPWvWLBqCM/jq9xEYBMF+H+LwCebNm1fd3d09MZ9p2nnxe3P+uza2aUhVohsdrrEInlrbROQopMlaA4syA0VuOBEs0KQ7lMXmgD3yHrRw35CTsmCcEvFUNXLaMiKYhA69WCc5r6TvKne4t044ELrsbGRkr9IPA0mK/LT6m9mwwTGVZpiWIzXk/kziL8E1rhOUq7/xSBItzlc2gOiuLniR+VYbco2xzukT9/9GlV29wfO8ZSeeeGJzueMz2K7vRmAQBPtuLCvu6fXXXx/W1NQ0PN/VNXTruse+3N7aeGZtojlp2W7SceM2iShR2KGUnUZywCbYJGeoMQGiMDGrWVkEEEoAJ7NFflPFxOHgxhEdGPNj2WnkQalksSEIdtrIBPUeuLxKWbOs45P7D9z9FMtKEKzLu9XF3yhdHzeNkPYG0ZcxvyDJAW2DVl7x14J8oSXWWh0b8tAYd9oj9fX1jfF4vOHQQw9tqHjxDB7QZyNQybrss5MOdqSOAPoZvvDCC+O6urpqCh3v775p7cL/jEHDZAc6xqOoTELwSJhd4EpDJk7RH3IGqP7lRhWKceF0XQrIaTpF8psiBUeIxCSQn9VJLqLz44tNxh0TcOF3zeMPhA5XE6GFwYNdtdHZuQjohehhMA86M1RAVPP/ky3FiqFDMnxw/R+CYKHL8a2uqoVOe/r/dh+31z2xWGxLa2vrysH43oGBBIMgODDmQVzFq6++WtPR0VFfKBR2XvL+3O9Xuxt2tr3GKY6VGYmGFOJOgyIzB0Xu3SIBIsE6xb1GcsLmma85vunAp+Oc0a+QipO0bgn9P8gOYBCNezDG28btDx1xaqmOXKQhUJTsKCWsz4HrC7fi8oAPswGEx/QSHsgtvdzKq1l9CTB6PljdyZV2Z2pRbnNy5Z577nmf7/ubhg0b1jRo7OjBgujHQwZBsB8HtzddY6H4lpaWRE1NTW1DQ8OBuebXZ3Z1bPpq0t5S59pYFQ8BkTpdW/gXDSvMchwwxIAtCkangWOIIYZAL0BFnjZfAF9JS7FheZlWXCDhCixtHTcD2pPMyhoOey57aFU/PybKSkcrYXJUpUhfxZycebYXFtVBmrOi5oUutzsdq3mm0Jj+aHhq7D9ra2vfsyyrM51Od82cOTMIkC77DgYb9vcIDIJgf49wL/vHxK4HHHBAzLKsnZqbm/fIZ1vHeq1vHNjWsuW8tNsAtk0NAdzxmkai8Gw06FpDLcc8/b8Qj0NgKFs1gdUU4RmmqV4r7GpSPuvj4rsMMMWGpnXsftCWMufBL3fRUvWdXDREttGosrEMfmqaq4D5YXdExyeDIIa0dTqQSqaeSVn1CxIto94aOXLkIszosmXLlsLpp5+eGwxt6+Um6OfDy11P/XwZg91XMgIvvPDC7plMZkiuddG4VSvevtzxW6ZVOdtsx87almXb3EhC/Ql5VmeVFco6RaoqNKTo0vSI9Bq5/2FwxVG1QHiLYJER8610q/rn4Ke2MXtDW7WrNBexwMqq1dBZhJgEYi6jdpKHoAaGcviaMIDw46W/PLVVAbxcq1OA7vjK8btMuKEut/NS13WbjjnmmA8HAa+SlTww2g6C4MCYhx5dxZw5c2oBYITv+zW5XGdN28ZXjm5uajg76bZUxWFbPQC4hPCZKt9x9khwrUSSBmmViAQPHCApLmov9QuD1FzyfttH7QWttQlju2joJBxNwTxFvFXS7AftlAgOOcJDJDzwPcg7bV5brDu3zemaNHbKL2tiwxbH4/E2x3E2DhYvKjmdA7rBIAgO6Omp7OKefPLJXWKxWJXv+0MWfvDWGbHC+n2SdkOt6zePsPz2USRHoQA/NaJEcbFhjE8ihwJIpZ8i/AlVVlnZHQStO0ZOh7b6lJE3qiDIY3s106/AOIOhgzM/GTM152aM4LAL8dV+t9vst8c+mjpmxu8KhUKL4zjdqVSq88gjj1zf03sbPG5gjcAgCA6s+eiTq8Hs1/F4vDqTySRt23abm5s/07Bx+VFpZ92YBGweme1uOTjmdBUVmwXBC8UmB4YSRc/Hrpz+qpuYg9tS8xVG+6y0D9sD2obXRNYyD44MOfoxH+goK6+ZARY6HXRl6axKpF7xWmON+ebYxokTJ85JJpMrU6lUxvO89sG8fX2yPAdcJ4MgOOCmpG8vCH0QH3nkkfSQIUMcz/Mcx3FGLVq06OC43TyqqrBiYlfntoNzuez0hNMFrt1J45J7EYXCr17VA5aZv0q69c4hk6Ft5FDxjfDj09M7lHJ21vP3EZ9GC7x2G5xCYklNVd08q7V6c6HbbrQsq2ny5MlvMj8+b8SIEflBd5a+XY8DsbdBEByIs9KP14TZbV5++WWSfSGfz6fb29t37e7uHgYAadu2062Ni6Zv2rTh8rjTDXGnC+J2F8TsTnCtDsCqjbRUgJa9hpG/YsBnXGi6n5903x21E6BtzEiVCfLkUvtmGAAAAepJREFUDyS1lSwGy6pAqTRl1oZCtw2Yit7rtGDosCF3Dqka/o6brW0oFAqdmJI+Ho8v6+rqah0xYkRhy5Yt/sKFC/3Zs2cXyfLQj5Mz2PV2GYFBENwuwz5wT/rKK68gKCYsy0rm8/lkLperQgPLpk2bpmxYu3h23Ol2km6X7VidTtzpsl2r27Ig7+L/NuTAsqSMNLrPYSkLiZTKqrN6Z2gbN1Y1JgtDBVFHer5ne+iv7edt389avtdle4Uu28t3WoXddt39oqE1o9YVCoWcbdvtrut2V1VVdX7+859fNWjBHbjrb3tc2SAIbo9R38HOiSL1Sy+9NCafz8cLhUIcABK5XA5Nt1hd3v3oo4++0NzcPMsm3jkFx7FyjmvnXMfKO7aVw8+2Y3muY+dsy8rbtp91bMjZADnbgrwF4BQKvgM+OAUAt+CB7XvpeKyjanyX5dleIYeAZ+W9DHh+3srlMwWvtrr++SlTpsy1LAvDVTzf9/OO4+SSyWTW87yc67rZQePFDrbQttPlDoLgdhr4T8pp58+fX5XL5XbO5XIxx3HsTCYT932fgCOCZD6fd13XdXzfj+fzefw+9ELkRDGdIqjj5/N5LF3qI7DhP46D3eS9WCyWwe/i8XjGcZxsNpvdOGis+KSspO13H/8fNURVzOsuY/cAAAAASUVORK5CYII="/>
          <p:cNvSpPr>
            <a:spLocks noChangeAspect="1" noChangeArrowheads="1"/>
          </p:cNvSpPr>
          <p:nvPr/>
        </p:nvSpPr>
        <p:spPr bwMode="auto">
          <a:xfrm>
            <a:off x="460375" y="-1622425"/>
            <a:ext cx="3048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data:image/png;base64,iVBORw0KGgoAAAANSUhEUgAAAUEAAAFCCAYAAABvmm+fAAAAAXNSR0IArs4c6QAAIABJREFUeF7sfQecJVWV/rlV9fLr7uk4PTkx5OgKChgYFGZA1FXXcfW/Bsyu67q7xk2KYoARdQ1rWhMIqwxg3jXLIipgwgAqYEIYBiZP5/deVd3/79xU99669V697h5mBvrxY7q7XsVbt776zjnfOYfAwmdhBLocga3PBL953ECtWPWrBSC1iEAthrBGgdQoQC2gpBoD9ACBOo2hxyNQB4A6LiP40/fe/Nev2fGLLg+7sPrCCByQESAHZK8LO33IjMB1lw4sj6i/mvrxagLeKkrpagIwOtsLDDxaffSq5r7FPdEEoTBIPLg3phB7hLRiGrc8QmbiGGY8j04CJRMRpeNAyX4f6F6g8R7wS7vIprE9sz3+wnYLI2CPwAIILswJNgJXvbOvv+AXV1Ear/Y8shrBDoCsAoCArUCBgOcTAMrmDP5DwVPzh/3tFUtRXOgBID4FQgCIB4QQQvF3vpHvRYXTV+wfHKhC6JGoENFgBijB1SnbJcXV8B/cKCaExB5Q6hEv9nwaF3F7AFoGSvYAITti4m0D6t9NPXIPiYO7aVD6Y6Mxc1f9STvvX7i1CyOQZwQWQDDPKD3E1tn6rsVrIG4dQQhndpQQZHd96jIRuMD3Kf5AIEMAJJ4XQ7mvFQW9hIOfx0GOfYd/E6CENMJgGSKaQj3HDDt5ySTUyxxbk4++IgWKkCg/lGEj+yyqNu9BkPRJ5BES+QGEnu9FHo1pTDxKSl4TAj+s4AYRJXcD+L8Bv/jrFi39xiMzPy2fu/Ouh9jtXLicOY7AAgjOcQAPh823vn90GBqtE2hMTvEInEwBFiWA53sE/AA8QiglPhDfp+AFYVQcDONCH0WEI56HuBhTrxRFHvr6GBNEsid/SnbIvtG+d43PiYsnoKdSSE5B/IZAxxmm/rEAEb8SCCnXo+xvvl4xiCYKXjztkQh80vSLXstD0CwHzVbBbxYJxIWYFu6gpPgTj5Bb/NbkD8kFE785HO7jwjkemBFYAMEDM64Hda9XXjTQW66RY2LwjicUTqFA0axNQMcrVSj4BfwfwAtmwvKSiAY9hKMaIUj+KClR8IqM4jFCqLid9ruYPhL0OCQKhFQ/1PoMpQiB40YmYFE1AcHsweIwZ7BCubLGDvk6cl0Bjep7BEdkjjH6GVs+iaBIGh6CYq00M+ZDqwcILcS0+MuAzPxvSL0fBqWJG8kGCA/qTVw4+IM2Agsg+KAN9YE70NaLoBj0jBzTiuJjAejxBMiJxtGI7wEp1SkpFBHYAPzCRKNytEfQomWo5aNNKzCQMzkFepLZKaRzsz8Bfu3MYImPx4xMQD/GldvMPhv4JMilRtEAQ401yuUaGCpAZcsoJUBDSmPwSQjLevfdQyAs+l5Y8GhrOILSLzza+nJMwu8UNs3ceODu3sKeD/YILIDgwb4Dszz+594xdKRXoMdB7B1LCD2OoiQFYwkC1ygpVWMo1QF8BnrNKBhoRsVRBDf7f0XeOBFMmbNsfUnxdLKnoZg5kUxGKC9R7uWooQkYrNs+wS4GQkNI0yTm+zAA02CE4hhiGa7H1lV/x5x10ghGe/Y/UA6azYC0yh5t1SMo3URJdE1EK1+vnHf/n7o424VVD/ERWADBQ/wG6aeHEdzAL54OEJ9OgJzMv0OWh/Yr8WOv0hvHhV5K/AIGMmaapZVASJACPmniMttX8+0pANRYn8UIOWBq08aaQZJBthvWI4cmYdgCQbldJuPTdpiESRIHYmq7DIZoms2COVqsUYKj/Fn0m42R2then7T8ojfdA+D9MYTi5wn0frm46Y8/Ooym0MKpOkZgAQQPg2nxucsGTw2odzoFejqlUEfG5/lBEMV+EbxCpRmVFwMJipR6xVZcGM4EPS2QwZ1/HABTTFAsSLE/y35VYJiaRWLLjNl1xMAkLO7NzwQN0GNUL33TbBBk20j3oPZ7whQT09lkg5pv0WKMuF6t2NxZDSYh8FpQDSYDQslYi1S+QAtLv1B5wq3fOwym08IpWiOwAIKH6JT4wntHV0et8PSY0jOAkNXsNL0CBjOKFIJSHJf6m1FpBGO3MS30AUERHwc2GchQfj1h5hqszzZ9VUg38Qcq1qdmiQBO19u0nYNPWx93tW5gCkZ7fbFUxoPlQXiMOAV8zvsk1tJAUQc/uUkKILVoMltHA7sEJKVZzcFSAmWsTOg4rhTCvSV/xvOgRRaVx3Hs97Sg77ppb9ln+8+56dZDdGotnNYCCB66c2DrRcN1qESnA/FOB4BTOUVDc7dQBgjKMSmUp5rV9ShZwaguEL8kZXoirGuYtwoM2X50f197c1fGdXVck75CxRrVMLYxjcU6EqPkmmsHpmFJn+cAwQTNRCDZHRl23UIrWtweAPm3yjQWTFEBKCORZrRZN5ENHyKmu1AKgRdPl/1JKPmtsL+834ugeAcQ/xOFaMcnyPnQOHRn3cKZLTDBQ2AObN0yfDL6+YCQ04FCP8e+coUCgp9fmokqS1phcRQ1yWgIK3OX61kYZnlCxqKCGLrpqwcwpPmrliXszmXeuqK9PKCMySNc8qJ/Mv+ShA8AVvdPwbJFkgnmvAFWuDhtETv0hBKEHRobGwB10DRMaSNwkgCjCqoIME1AMsZxiQYr+/fVi1MTBTK9pAW91xXJvg+SjdM/zHm1C6s9iCOwAIIP4mDrh7roIvCOLg9v9Hz6RKBwJMcI3wOvUI5pZRGQoDzRqByLpA8BDmMfHOf4T8bs7P8V49N8fRmgp4BM42NJWDg5U329ZLKko7+p79KUUe10Vd8ULO/vEgQTlDLumAGGloha8D3B+qwbnaUzdPgPJSgqs5pLbJSZ7ATEOGYM0YcWLOkd+0PJm1xECNwXAfnQXcs/+onjjtvcPEhTb+Gw1ggsgOCDPCU++lIo9K8fOpdSupEAWYO+PABMSQtKFKoDES30tqLSKCV+GXV80sen+/kSJqj5/2RkNxXN1ZieIWlJgMwNiALFEss5gUs7ImyPYQf/4Mq+aVjRz81h2yOosC7zviR5JU4RNW6nwBBP3mcvDs5ceQq0OjD6HjEVmg8AYPZyDIzJAcWfMf6M2E/cMo4jbTmuJ/2Jab8h2wflpjL+9EjUGK7u24NZLBV/utai1U9OeSs+NrDxJ7c9yFNw4XALIHhw5sD/vv+I0sT0vo2EkHNZBgcDv6AApFSbCasrgHgBpYVqDH4vsj8EOsPEtYMbuo/PYHu6eatHf7sUO1tMzgZKfRSVySwXdni1ruidhpUDmHacBHr1TRzB3/RNs7WCDOh8rPLAAY/4CeDpW6cYoAW7zpxlK5LMsC8CiqAYt5LftYCLLbNhfwt22Fue2lv2puO+4r6eFq1+axJWfWj7ysu/fdxxxy2ww4PweC4wwQM86F+5aGm1UWmcSwnZSAGWs6IqXqUa06DaCKvLKQlqURws8gyzl9ck4P49XcuX+AD1yC/DK8vs1f17aZNWwJZgQFa2m2BKLgPXpIXtvIG6lNAe4uU907BqUAZGZnsDJMsLOOC52KczWOLORVbYlyhrOEQrNbYWLJGBFB2I4wjiuMWE1nEccoA0xNgIgiY7rBSae6v+eNBTmPDBC34zQUf/o3/Tr67CKTLbUVnYrvsRWADB7scs1xZb/3O4TifJRqDxRkJgCdvIq/dS8CutuDLUioujQPwiwZQ1BDvB/tJ+Pg34bJPXBXw6TlmZHnaQo5MZbBK7tB/QNRBqQrUxiZf2TMOarkFQ4AIJkDQDkMDN9NqwPvYVAy4seINs22eFcLgkR3sUDCCUOIimc8S3p2gKc7OZGdBxrMxkXsgh5qwvDgHiFgNHJzMU7BAgDnuL+6KB8vgMEO+BabJ4S+/G33wi10RbWGnOI7AAgnMeQnMHWy/p76MQbCSEngsEFnPwq9RjUu4FGpSnWtVjkOYlzM+RxqYFPCTLy2R+ur6Pr6xS39if9vdiHf6d+DeFb27AawdwWb49rYyCYJgAS+rTsHYoJxNkEWgfiMdqPaizbk+V9MILvBoYgPANsvHgx7aDKq4UPHl32Xc6OOoOST0/Gf2AyAjjkPsQETgZIDYhjpqKIXK/I2eH0m9IaURrwTiM1PbuI4TsbcHgWysbf3/5PE/Rhd1ZI7AAgvM0Jba+p3eAREUW8AAgQzydDbV9tYGIBvVmWFkJxCu6o73C/JUgJkEwi/m58nsVADqATc8KEcCXEDUT8IwJYQRS9IFyTBttUdpMNpWCo/VpWDecAwQR+AgCXzeRZDwWyyIUTA/ZnjwjHRy167HNZiPKnDafE7DUIFJmp0hwVCCHfsOQm8kRAmMDIGpyk1kwQRsMETwXlcam+yv7G5SSXRFZ9K9fHbv0i5s3L0SU5+lxNXazAILzMKpbtwxvojTeTAgZRh1fRAtl6lUXhXFpMKKFPkqDPg5+XuLrS8lbROECK+CRFDRwCZxdeb9WKpzm8LOZX8IGk22MZVmlsSSDlGPXxSzCVRfXEhC0rWZuraLJW2QMsJsPClKkqZzeThNiG186fITquNxU5iQQf+q/851whsgjxfwIsggDjyjz6DL3D+JPbhqHQMMWxNG0wQ65GZ0wQzSzhyp7x+rFCc/z/N9Nw+i//7T4gW9v2LBhpptxWVi3/Qh0MX0XhtIegWu3DK+PCWwGSh+NmR2UFmoxKdWaUXU5EL8Q0cKgMnvbRXxFlXpu8orUN63IgV6kVPrxdEDTfXupgIhmDiuASzG8tPmbTIxsX2Bq8uRMnRupTsP6EQcTZGYvgl+evGLNmEXGiF0A2oCmuzCDYIYQCNYoC2lbd9r2ESpT2ATQTJNZFWhA3yH6CbnPMIqbAOEMRK1JiKMZLZiSBsPF9d37K954OSbVmye8pa8Z3vizny48kfMzAgsgOItxxG5r5LShZ1JKEACLsVeuUSjWWnF1Cavi4mGBUvT7CZGzjPRmlbESyxlIGUUONKbnKmdlmLla3T+NzukAmWJ5Br5lg525ncka9eHL9gualHGoOgVHLRYsDwEF1UIEC98Uk91JoJGZKYJ1GYYtY4xoMrsYY4bpq04FuwYg6OK2EpAlKMqVHPuYDSAaJrLgjyo1D/2CLYib0xA290LcmtSCKJxVSmkNouRo/YGJmj9Rb5BFV07MrH7V8FN/MD6LKbywiTYCCyDY5XS47rLBU+OYbKYARxOvVImgVA9pebAZllYQLwhYNyKPa/w6RX151gc/ASmHMVmfo6CpE/gETOl+OYcfkB8oHRAxIUr85WB1aV+fNXhtZpMOkIPlKThqVACXh+BXUqZmrtshAyU6Y8xQTqcCKLiN0BTaQZs0W0yDIj+MCK4gQEn3Rap0F88+1ivUoKnMhdeJyJqb0XJZDGFrAmhjDMLmGI8yC5kNE17HLCodB16zNVTZM172p4ozZNkl9Y2/fWeucVtYyTkCCyCYc2Jc/o6ewbJfeiYh8CQctIhU+yip9E026yci4HkesgoBfmj6iv5DLsmLBD+lAbQCHcnybCZo+/dMkzhBO5OdZZi9eQDPmilu1pcxneTK4rQGSlNwzBJMlEEmV7E4nsnC9NvDA8XI/EoqdTnf7ZOaQtQT2qwxmzEqUGRSGmGiy+wTVWBBnIEVOZbwqUigdllcaI3V+xEUEehklkoCkFE4BVFjP8StCe43ZGCYmMkIiEVvEpbU995PCH2g4LVeSc4dx9zk9oHzfAP2sFprAQRz3O6tlw2cQ2NvM6GwhHqlSgzVwZgW6o24uooQL0C/nwQ7xgB1zZ8W4TUAUaNlWaXsk+V6AMQKfLRLhWsX2HBGfh1IJ4mhPF97vGYxgxgILq8BIek+I5r1m6aZftG5jeu5V8SQAS0ex/JB2hkn6mgsMgMUTW2lI3T1OdGLfdnd8WTAxL2O6Tvk4IZBEwAERwQ6/J1nmFD0GTb3QxSi37AFNGopSQ1nhlG8pGfPfRVvfKBF6p+9s/XU153wpA+hxGYBDHM82+K9nHPNh+Fqn9syss6D6JkA5Eys5Rdh4AOqQ62ovCyGQg8PevCIr1HkQANBNshK8mLq+Fz+P7W+DpLa7/J7eTtSAZI2ukBzG+3262a0us/ZgOiaCmptiWJtgiSDNQrHLEETuN2HgxG/dBxjGTBxP9spaxgZGwIgA9oO/kHtmhX4KfF0urJh2vK2wU40pmKXIMDXKvPPAI7Zwqpol5mLjEETxhJDoFEIUTgBcWsa4nASohD1hlxiw4TalELRa0z2lcYma8FEMOOP/MsfFl975UknnTT5MHxsu77kWbzHuz7GYbnBNVuGn0lJvBkoKcekXEfTtxlWVgD4ZUoKdV3yovx/vNe4alSkMz8dvEzwc/T0UOZxh3zfDP9edjBEAF/KKnaioHHfjImSMwpsWcFsf36hAn2lBhw72j4CrKAOx9RHk7mLqcrYeIm3THZipiaXkT4+9E3aUelU2p3tI5TSGXR/cD0iZqLwjxU5VodMQC+JlwizmBVvEBIbVqwB94FZKiHEYQsoA8ApoGEDohDlNQ2Rv8wr1iAg9hXHJurBuOcVyzfcG53+2vXnX/Prw/IBfBBPuouZ9SCe1UE81NZL+leC578IAB4BUCxFpNQLUKo1ospqCkGdmb4yz9cyg+3yVhL4lNZPS3OzGxpJ4EoxO9ts1aPENplrZ+JmAV8W4esAdJ0nTnoNPyiD5wXQU5iEY5fmaLnJALAqMCXbujO+UaDpmkQORsjMXgyW8PN1gqZdoksGV2SxBgl7xolkm8uJn5CFTtQxbTMZImR7qDHk5jLXF05B1JyEmIHgDPMXxuGMyE7hQIj/LyqPjw1XdnljdPXFv+796AfOOOOM6YP4WB3Sh+48lw/p05/fk7t6y8iZBKIXA/GGY6guoqRUb4SVFTEUej3iB9zsleZvtvA5AT9h/lq9PdwR4ISltQty6DX/DBPU4EoWg2TDlBEUkUPYFehZzFF/+DNmlOcXwcfGdwBQDybhuE4giGPm17q7wejDU5HmHC4xNJVZKp4rnOASUQvAZLnG+sc0mbmwmgut8b8kL1lbT2SUcODlpbt4gATNZC1FTwKwTMHD76MGxK39ELVmGCgyIIyQHXJmyHyFQGnZm4j6S/tnvKB0467WipesePJN27ob0IfH2gsgKO7z1VuGnk0AngPU8yOvZ7gVV0ZbUXm5h3VOVYWXJOghfYA433n/3qS/R5rlWV3dskrdc/TUDL+0REbBmUsCY+BcGvQU3nUAPsVG7WdA2rddzhpkf0FQZg83boqNio5fmt13GGv8kQBNYNk/VGzYDteY1rDc5qm1Nk6JsuXZyQittisWIMGoshVZlgDF7j9v+sdS9rRNTWaZNoXNQjXCR4hgiIUZGCgiA9RqJDLhIAJ0E+IGRo4nIG5OMGaIIIpAiMyQawtjiKIYRqr7dvQU9xUjKL2suHHHtYQQPMDCR4xAl9P5oTdun39Hz2AUFF9EwXt8TAsl8GqDLVoeasXl5c7ARxvhs2HSpspgOeQuOpBZ+j/+p6N0la0TTJG8jHJXbZheMgk6+wb1GdB28mimv++XhSiZb131xuGE5W0CI35ZgI48ggVQBglD3QwGQUrCluUmJmd3BhwlU175GDWvpRofweLY30IaY8hq5L7x7ccLMzCATNnRpv+wazDUzWSumObmMNcKCrZIIW6Ns4hx1NzHJDXIKDGKHLWmFCtEZjhS3bOzGoxXIq/3uq/sv+wVmzdvXjCPF0AQAHt7EIAXU0LWxlDpa8W1ZZQEpYiWR13pbry0fVLrT6W4Oev+uTV+Orhl+gF13aBghwnWCZ5mIFCGqZtH/6eBaLtXnHk40V9EO7esbX2/BB5q+7RPxRuHE7NAEAGFgZT1YSiCQQLOjniybsx9eQiajKVZbE9q9ziV4u8Utm+9yZM4DsNZHRTRVEZNorauqEaD2S0sy0VydpuhOgDRzQ7bMUNHAEWJr4WvMOLjEYdTHBjDGQhndgofIQZT0GfYgBjzkRl4hjBa272z5Df27IcjX3738Ad/8MhHPrL10KM23V3Rw5YJbr106CmUwIsJCQoRqQ5gylsYl5eg74+lu3UqeOCo9KJAzU59k4VRndVf0tFhhUsO1pfgWqrufWJGW+CXYnoZd925OGckWE47fR+oswsKaUArkTE4aWWG6YogxZiVBDy03MTvjN2ZgWLKhNMeB0QRXeUAKWFH/GQED/ctJSuuB0VIW5BVMt8ifkSlanbveB1DnnHCTd/ke4dfcR7BMGkMlfgLeeQ4AopiamR+7LojCBv7IG6O88AJy01GU1llnER9xX0Tg6VdPWNkzb/fWvrAlg0bNqBy+2H7ediB4KcuWl2uVcZfDFjpmVR6Yij1hrQyHMWlUfD8AP17CQhaub/sQcDgSKL3YxjhLH0voIxhVTsZTDfi52SfBui0Y3wdzGCFKTn0fR1Jo3UsGQ22n64i3Q8nr3KAoExnkwCYYoMSEAUoMkamsUw7QKP9TdEkVz49+YXuGsOiqUgoy5pURncPFFHfI0BPgqD4nvUp0YCRjaWLycplViBFrZvNDEUSniOSzOkuxQIM0TTTFDJpDRNZjzETOWJgiNHkRFtY9iZbI9Xdky3S+836eX961sMWAbsTXx3+w/S5dwwd6QfwIgpwbOzVByJaHpgJa+t9z/Owk6Ud+eUBDyl21poeMTRIl7/ni/X+vh3S3hw+QQ40iXmrHkOX/MValpCktHmcYmptQE8ahak3ZE6g5OPgZoH4XYHug1NWCYZIsaoK18IxM1iZn7JElWSBGhtkB8gwm9mFysrPEiwDDpYq5iFMaTOEAeCh75IXbmXBGbxedhxkhQiAkn2zNx//TqtOzRmsFEhLBpmU42KnprND1BWKKHLaZ8hNeM4AefaIUeBfi9/wbbFUF5rAU0pgDSyKPA0RiyRPMkbIIskyVS+O4qU9u7Z7Xji2mzz+xcs2XvuwbAn6sGGC11w6+ARKyEuAer2xh4VOy4tmotpRPpq9SvtnZX+gWSxzgAXAyeitXvYqAUQ9uptEhBMGJQsmuJhhAlNZJq80t/XXUVemblcymIShzub15wcl8FCALDaWZIeFG6Ld8IhVRQZ8RDr50cxkbA0xDBkLFiJtY6Wx4ImUtyCo8cKlyl+ohlOYrwwnOChiFFXiubo2rygKOSRsjYmtCTJDvTCrzvqEX1CxQJ4PLStZK9+j9CWy76QvUQApR0Z1Gq4Aim7Zsy546AcUjZ4UMAr/JzONWa+TkAVIIJrigRMEQWSFKKlBMBTmMQJixR+HpfVdk/vidX//nYl/vnzz5s3odH3YfB4WILj10sHnAnjPir1SLYxriykp1Hj0Fzmg6OurNzpyRYD1HGCj+ZFlDqeKIQhuxxHMDPjaPj9HBoiLCeqgymZqOx9frqiwNd+78APah8bHGeVDfqGaMFqxe96AKASv9QA8al3dPGhQZf04lC/QOiXdFciqRqPEBaOlWaZzx0dYs1eFn49XfBGgxBgggrJk1Ry0eItOCWBCFiPZqyq0IFgiAz3hX2QMU4smyzF2RrB1wpiYziYYCvhjRRVwHHifE3YJ0YwAe2SQTSahAfwZNyFqjEPU3Ms1hgimImhS98daw9Wd8TQZuey/7379W172spc9bAImD3kQvHrL4Cs9IJsiqPRFtLa4EVeWE69QNeUvLuGz2fOXu/74A6BngEh25swAyZP+5gDChBOabKwT63OarxoYdPq+HW7knyhYUScA9AeqWsso4GWVULgPzg93waPX9yRPOgKEbGLEQN06Gj7ZTtBoj3S2Wy7v2tQo0KqbwBKK8fz0qLH4WzHCAjehpXmN5858l+jDlDUTRZMnKb+ZBRimM08Q9Hgb0DjCiLEo5QURxFiaC8XUELOMk3BmN6tdyExjVuA1hrI/NT1S3TUTQfV/vzr+nuc/XBhh/rnd8c166K2wdcvgG7H4QQy1/ggqQ824uoKQgAGgnvqmih8Y5q8mcM7U/DlMXodPUJG1vMzP5f+TlM+6Y8af7QIkClndtzzTD6huq1yjDfUU60pZDGMaop+GPju8cAecvr7vwE4YR/7bbEGRcUPXxoIRSr8ebwvAgzW8RiLqF7Hwgyj8ytZHX2GRg6KsbiN9ixlAaB4/zQylT5B5D8U+WF6xqFYtmzrF4TjQVhOAIkg2IJzeDWFjryraioAYkNbUSHXHhEe8O/9YfvVzj9nwz386sDfq4O/9IQmCW7eCT+8evphQekJE6oMxlPuaUW0dIUGJMUAlgWlT+Tll/rqyPtpoAR1Bj3al711mbxbz6wR8Bkzl8APq/rr0lOx+imCRBJa+Fbl7iZMWgmCv6pV8wB6DLhhkZ4DM8tsJ85mV3yqJaje8ETzrkqd8gB5QBERPSHqYVYEBG1yG7FD4C1PCa/dxjcxkpQjSCrki54saSc4xk9Jg7rGIImOvkziCVmM3hFO7+P0SfkIPwkZvYS/pLU9t20Uf/7yl533h+wfsHh0CO+5+hh8CJ93uFLDlJfGCt1MvOCKmlQHs+TET1o7xRPSXpcHZNf9YpJebv/gdi88yVqhHgV2yGF3eYgY9+KZ8eNW/0r1ksTp5HJNjabfG2M4dsOjG1HWzvs5cMO+tx7GUpi+7eAtlSXMnPPqIOgtIHbSPk9p1qkiaAYQsZxlrHaLfj6+jdi9lP6I+IVuOzJDVRkQAFFpDAZCcNYrgSrcmsgyO8JrW3FfIGjvhX9x3yDrdYQQ5brKACX4fzuyFcGaX6IYneyZjRZrd8UBlbHyfd9yFQ+fe9IWDdq8O8IEfUiB43aUDyyPPewdAYXEI9ZGZVm09eIUaPmwYBTbLXwk/oNL+2eav5gNs0/dDgp0OdCao2cUMHMUNbLC0LE4XS5TzwvhOZz6OiTNbQzj3HNQBT16DEdHgeyLhLnjU2hr4/kEEQfuiujafBdhhkyYmoXFdi1WEQZX116Q1zCxGdohsELNfBDPEPGgpv2kLhvI8EuDVzWMUTMs0O74cM0swv1gAIatN2IAQI8czu3itQi1g0lvc2xgq7wowXZUEAAAgAElEQVTGYf3L+zbe+smHYt7xQwYEr71s8Og4JpeAV6y24vpoM6quoqTQ65TA6JWfHXo/Xt5eqwtoBTgyK0EL5mizPycTTPn9bLonACPDnM1jEuvPecJJ2xu/TsCz2ZxtO3aaRRIIxU/S2gWnra1C4HfXUjM3GM91RQsQ9dPP3rW8OGTBmowGLQwsqpAaMxkpFqxPgSGvg4jCbCbP8SQYaqmKDkmNklnL40hWSJHtIbAlgW8mpsZAFQIh/mT+wwaEzf0QTiMjFFpCETDpLe6fGirvKE7Cqjf2bLz9PQ+1qtWdpu9cp9ODsv21lw49MibwZvBKlTCuL25GlZUIgJ7vswov+XyAWczPCn7YZbEE4rnYXz7w03cggE/RvPTtaccK06CX4ouzux/yoLPAT9cBSWs3nLqmDIUgT2vN2Z3ynLeaV3NZVpfhvkLuJ9TuDWN8Ik+Z6SURCEXRCWkmSzDswAoVBopfGPjFXA6jUu+UphD9gwiAWLYfy3LNQNjYA1FjH0SqEg1Pt6sVxieHyzvINBnd0rPxzrfMeXwPoR0c9iB49aVDGwiBfwJSrkZQHWpEtbVY+ZkHQPTy920anwtgUxKYtm0vHUJnq/yVS+yc9vtlMD+NTaYgLA8r1B+udhPNNl0T+prKz7Xzdec6f0lrD/zF6iKUCjkKq871YPO9fW6z2fINqvMQVW9IACjFMQHRB8oqXHP5DPUqQGQan8xnFhWzU7nRmh/SZoUM5JARatFj9jvKY2S/Y+YjxAyTKe4fZLnH00pHyEXVE1MjlR3hNBn5SO+mu94w30N7sPZ3WIPg1e8aejKh8FIsfx/T2uBMXDvSExFg6f9L9/619H9K/tLe/JWsjuOQCYRZ/kAdV1J1ArUvXewudWM6AuAsb6XO8ma5i24nLwn3wiNWBlAuan2Gu93JwV5f+l81UMyOMLcDRJ+BoWKIbL8BUNYfRZjKWF2baQ7RRC4BCWoiDVA7IjsPmWbHB4eX5+eZMszsVcsSPyLLKmEidVy3xXOMm2NMPsMKMGC3OyGo5h3uphtLa9unpmH48p5Nv/vHg30b5uP4D9K0n49TNfdx7ZahZ8cAz2H9P6A2NBPV1hNSYBIYVgFapsMJn58sfCr7gSQ5wSI1TuQIy/JYCrTa5AInOCZBMUfQwxpxnSHK/emxhJRwWESbk3UkpeviVtrAZxxw/u+VvUcEwVNWBFApHcYgyFBGiLgdPkTzmjOiyho75FFjlMyI5lAISuxvlN0IE9mv8WrbzGSu8Eo3rIKO5giU+2Sls1h1QQaCrNyWOGUOjhIIKas0w52GvKcJMsIIpTPSP2gBoQ8zreX17ROTdMm1t/X+12se85jHHNYN4Lt4cg78w5H3CNe8a+gsoPCaEMo9MakPt6LKSiBFbgJrEhgmd2FVXzRTWNf/aSLoJBfYZnkmwKXMWr3nh23hdsoGYaiX3IJ2/r401HUJfgeB8WXdTxLug5OXe1Atd+o4l3dGHCLr5WKFgqOlaKMWSWYpe1UWdSaArBD9hbwSNwZLWDofM4/xd/yJKYT6DqVDUI4LBzpMW+SphooTCuxDnyCvPiOzTNBMjqbu42W5cFtkiBojJLQJo9UHGpOw+LM/8d716vPPP3/sELkLXZ/GYQeCn3/30JFhBO+OoNxDoTbSjKvLeBTYZwGQVCMkvQm6lvOr9ICSAWamw+laQLNAQlJURAOyHFFfm/0pRtlG2OyAynw3+xC8wwiCJy0nUCu3K4ef7/IOmbVseZJiWlln6Ohhgqt66CtEDaGoPsNyjrnvkPkLRekw5i/EfGumNawAYDuCjKAJKzAjiipw/MMCDLx6D2eFvG8J73ViAmE4cTcrvoC+Qr1AK5rGCIRLa/c3JmDZZ35MLnnN4QqEh+Ajkj2tP3vp0FKfwEc5AFaHWnFtRazJYOxqMGazc60HiMwBdjVAcgRFOGFTnr+UT9AGMd1HKK8mi+W5ADG1jRqSNrdLZ3qJnX7IYIR+IiTcDycuo1CvOCpIH5JnPMuTymkmq9WY6Dpp/WlszsBPlAQTwRPmSwyQMaJpXElKkTnMY1aKK8bcYf7hYMjNXwRIll2CLFFVr+YpeMgAw/HfixL+6B9sqY52CIQebcBo7f7mjLfio78o/8ebNmzYsG+Wo3XQNjtsQBAzQcDzr6TMBK72z0S1dUAKNakD7AiAIgPEjABbpa3adIXjuKJXgbH8f3aDJA2IXH6/BNfMW5D+q4MuRVrF8ngPsn+vq5krzo2EY3DC0gh6qqKdZlc7OcxW1hliqo+xvBZH4IQFRUSPE1UmSKbaCYE1M5MxXU+wQgRD5jPUe54kWhlkewwA9Z7IjPhhdgkKqCeUnlBW1MGfUWMMosk/sdS6sDnOMk9ka0/86UMDFlfuD6f9te/9MXnbJZs2bdpzON2lwwIEr78Igp3Vof+MSfnIGKpYCPUoz5NBECGF6VQOXy9/5ej2ZhZD7RD9dVSK1kHSYD2cRhpzwsUK3eCXcXtcrO9QAD8br3U3lebCRBA8fkkEvbWHAQjaaNDWb+iKImMuJ0aQhXSGzSc0lXn9RZ6uh0BYBAjqvE8zAiGrzGOCLKAcRrkLtWMJ3SCTxLAMEzSTNbYYRxChfnBqOxNeh80Jo4kTK7wA0zBavT+a8Nb929B5P71kAQTneQSuvnToIvBKj41ofbgR147AfowqDU7TAyI2MUYos0CMbBBNApOhA5TBERk5TsicxhjFwlSAhF2zVS/QAkAD0tpViuk0fjb767T+fH1vA20WSU05/bWQNv4ajcNxoy3oq3fZV3i+ruNg7qejicy5GvvXGEeMFvOKNNxfiB/RZY8FSgQr9KpAgt4ECHVWiABnNHs3j8PrPWKVGWR6okahNJtZxHgvRNMP8B7HzUmRXsebvaO5XfYnmkuq93m7o+NeMXT+LZ84XDJLDnkmeM1lI38b08IzeC3AKkaBe9IAmPQD7giAekqcACmeJqeBmFUBRvfxuU3bbGmMfN6y2J+JKx1uh8amDspzLE9W/zmbE0EQXNyERT1WYdXZ7Otw3qZt8MQNhKywq+itgul4DCkxOsy0hMgKgYusEQgLPUkZL1yPmcO8pmMCsLLyDC7FznW4DpfQsLqELJqMX6HMZhLiJuYY72FCagyYUC1ijGDYE+ybHizvKOyCv3jGR245+6sXXXTRId/j+JAGwWu2DD4vJqXnhrS+pBVXl1NS7DMAUKsG0zUD1KQtvHCM1vTc0S1ORYIVcGrwJkbRBrrU4M6F/SW09MA/9i4mp6N5u+/znF08AceOzEB/T0+etR/a67Rlhi4g5EyR5SezlgBSa+kBayaF0hpmHqOoGoGwT+kPGQiywrbJDeSHT4AQfYMsk0RVokGmh7nH2LypARSBsIUNnPaxoqwsvU4r1R/HESwq7pnqLY6Fd8M5m9afd81Nh/oNPGRB8NotI8+IwX9ZSOojzbC2RuUCu9LhGBiKxkcqBU6axXo5rMQk5piSzguWy235SzvzV+FTDs1fuzCIMVke7DszV2DrZqZHk3DMyDQM9HYJgrYMpZtjHurrdu0rFACJHfRkGS/GCkvcN8j8iAGQ4gBAoZebzkwQLYmZGwhZBolgf3qHOwaErOjCNJPL0HCCm8copGZd7JJS/VEUwWB550y10Nj5m/K7HnfKhgsP6cKsD/ajlmsqbt0yvIlSeFVMekamwt5jsRy+j8UQRPADBdHS7HUzQLsYgl0VRkCdrBRjsLuM7I+2tQEdomeH5q8rAMzyt+UawVmsNFcTlxtZ4sD6lTrQNZ6CowcnYbAPH86cHzmeDiC89tvb4NWX/Qp27uXRT/w0b3lqxx3fvX0K3v+538PXf7gDtu2YhkrJh1VLqnDOo4bhn567Hvp70rnNN966Gy674i647Q9jsGtvE1YuqcBjTh6Ei152DCweyBZ/X3jRz+Cqr90DxYIHP7nyLDh6teMF0NFfaDND7W9WhaYIhFWw8YEGdfD8EutmR4rDHAjDaS6utgMmyjymEAvNILubiiVyTSOax2gCAzZrYg2bsHnTHta8Cc1iXkkcNYgUEAj7i7uatTL9+Y3ep5527rnn3tfxhhykFQ45ELxmy/BjKaVvCEl9iJBybTqsH68AUOsMhyBoAKAqhGrVBdRNW4cEhuOfNIW7A0CbAdr+Qv2eJgOdY8hzrDKr+ZIV2Oh6Z1mIqUds+E5tNyJbGE/DUQPjMLSoL9WeV42ptm3W6T2wpwGv2vJL+OL/bU+t0rz5KeleJdpaX7x+O1z4lp/C5LS7sdrK0Sp896NnAv6Un2/dsgOe8g83QxSngX3t8hrccvnjoa+eBs5v/2gnnP8q3s3yTS89Gv7tRUd1HvFMOQ0fVTtowkFLmMjoM0TfYQGBEM+fAi0uFs2phA8x1QdQEEWsNyiE004gxEyS1gRjhNjnGJs4YYpdxLrc8Yoz+v/9xZ1RsVT98k3eB1++cePGHZ0v/MFf40A9brO6kq3vWryGxtHFMdTWxF5lUSOsHen5QeBui2mmwnH9M2eIZl6wVR3aGRjhj54eHJHgqD+UqRQ3l/QlSw7DRiTHcOdYJffgZgUy0ljVZpc2u0sDgAsS2x2CxNOwvn8chvu76zOiD83nvnEv/ON7boPd+90l/BkI8puYurYf3b4Xzn7Z96HZau+zf9wjhuDbHz5TbX/Kc66H238/BuWiB9dseRQ8+oR+ePsn7oD/+O/fZwLc1EwEJz/7u/Cn+6bg2LU98OPPnAWFIGcx2Q6BE4s4qnxgLrjmRVop5hsHIgBV7APi1/mbifU+kXnHpmnMKstIn6BRup8HTGSRBV6Ga5r5B8OZPUJvaAIhagpHKtvDSbL6Yz+FN//bBRdcsDf3/H2QVpzPR27Op3zNluGLW7R8VgzV4VZcW0W8QpnlAlt+wBQLdJbCSleKNjrFiQfE9PVpUV7Dv2dGPrIivVnFDtr2xLTZ2ZxHUexgzpHcbCdhZ1hsfxEknoEj+vfDSP+iWV3tXX+egOM3f1dt+4wnLIV7H5iGW25Lni8FgvoRxD0984Xfgx/fztdF8/S9rzkBnr1pOWzfOQMveuutcPOvEq3vDf/1WDj9xAFA03n9X36LbfOUxy+Ba7ecxn5HJjn8hP+BMKJwylF9cMsVZxnX9Ib33w7vvep3LKUT9/Wo4/u7v2YnGLqjx2b2CfZMxpJcZSBBD48cF/p5EYYUEOJp8X2y3jCshadWaEEzjXnnQNQO7gYIMdsEgXA3a+fJo8rcJMYgCZrHPkzDsvq2aGd00t9+ZdtzP3WotfM8ZEDw6i3DL6TUf05I+pa14uoKng0i84Gxz6xu/opCqYK9Sf9g0gRd8wHKlLesGoGzYYA6gMop3S0DtN1m830ndKTKFfTIdgrm2jzr0ZZPpe7TixtwRP9eWDxgA4LLl5gemDvunoATn/VdWDZSgQ+8/gR40mNG4S9fcwt87QcPqLNo3PwUJ+/+8a/3wpkvvFGth768f3nhkerv390zCWdeeAOsW1GD9Svr8MKnroLHP2IIvvOjnXCeMGlf8zdHwDtfdZzaZu1TvslAuF4JYM//PUktv/WO/XDGC25g5vMrN69lYDvrT5tsE5sRKnMZmR5WoWHBkwIAAiBGjoM+BopKXmOZxqwSNabZqahxArg8txiBD4suoI9wH0DYZEAYTu9kxRb0aDH6CaMohnphX2OwuCee8UYuq2+886JDqUz/fD96s7rHWBgVgLw+JD3DMdRGw7i8DKtCu8xgfLPJcljcBJaAJ6LDVmP0VK9giwHyAUgzQHu5WMus+sJerVpPXMPgbTO0B3LUcyGWG/B0UpprN/Jup59CYx7Y+yJxA9b27YXRwfysSH/H3PXnSfjg1X+At73yGOip8urUf/maH6VA0DUZ//3Dv4Etl9/FvvI9Atu/sQkWYQDEcS/17b98w3b4q9f/iC1Cnx769uTn2L/6NiB44i4aN/OADDLDMy68AX5+x35YMVqBX3zubAaSs/50kNJkAiEekPUwKXD/bGmE9dphQIimMS6V/U3EyaFMhjFBxf6SVp4sQIL5xkx4DaLCDLbynOR5xjO7eEUaLVqMPkIEzpHS9qgUzDR3wplPW3re178x67GY5w0P5OOY61SVH5D0rI9IZaAVV1d5xC+w0vh6ZWhXJki7zBAJdm3qAepAZ5rFCvISfOzK/5cxrNJRNt+jngux3Ctl8z/t9rUBuVyHtmYCiZuwpm83LBkcyDVHOq2EtyYNgk8Wm5mDfcE/3Azfupn75086sg9+dMXj2e/GWg4/4nd/vBM2/R0PbmQxQQTk3ddzJnjZZ+6Cf/ngr9nvX3rvo+G8MxZ3uoz83ztZYQfzmMlohKawNMQLtDIgxKwdIa3BUcB7zbJGtNQ5nRGqFLsp7oOMkQW2mIgagyVhaz/EjTHFBnEdn05D1d8LBTIDBa9JW7Tvx7X4zxvIk4EXOTzIn/l+HLu+nGsuHXpr6NWfiL2BG1GdtcaUZjCrDm0VR01lhBipcUkQhE9s0yxO+QSdFaLFI6G7AW0AdDwkyYPkGFI9SjBfI54LvfTb4Q5otL1hbbVrOW+1zpTl7wiCvTth6dCQjrQZO8w3eE97rckEZ256suWi5QOPfr0/3z/Nfn/qWUvgY/96Mlzy6TvhS/93P5PJ1KsBPPqEAXjVs9bC2acNq3O6b+cMrL6Ak5cLHjsKn7/sUez3iekQhs/+X2byor/vxk88Dv5w7yRgEGW6EcGzzl0On7n4L3IOVs7VMu+LGeCQe5MFVLm4usTBqzjIJDQQ9PFsEwaEZQ6CLLME96Vnk/AyW/LQyARZCS7m95vhfsDGbta8iQmpsVQ/jaFIx6Hq7QECEUxHFdg7swgW18duC0n1BwPn3fbynFd8QFebr0dyVieJfkAg5eeFUFs806of7QeC/eXtD6LJYlIRYYcQWrK9jiawjoMdBNDmAHYwgecjCDIrm1WwhE53KYPx5WJ7jm317Qwooy1Y3YMgOJg6I90qlZjpkAaK7RJq7QJBuXN9n4MbvsaACz+bzlgMd9w9Dn/c5iYkb335MfDGF6xXLhAZUMFgyjVbTmP6wLd+7Lfwvs/y6PAlf38c/NP/O4IxRmSOg31F+OXVZzPT+KKP/hZ++MvdcM/90zDQV4QTj+iFN7zgSBZ0mdWng3mM+0xW0SQ1AghZGS0EQqxD6GOuMZY14xIbLLQgam2Zpbc0RsiE06z0FkaLsRYhVqSegXgGmzSNsR4lJboLymQPw9OJaBFMtupMPoMawtH62K9m/KUfu730to9s2LCB35CD9DloIMj8gF7whiiujczEfcd6XlDyMBAio8FaNWilBzS0gEl9QBkQYdilVYuWVEDXAbaXwaTLY+n3RTeZBU5qD2PGHZyPEe6K9aVRsi2IWaxCB6vMOdn2Acwxk2kIq+oPwPJhnQnm2E5bxdZOcxBMZGjIBF2f6plfZRWS83zwGN/+0Jnw2FM4WN/8q71wzt/+ABoOac2J6/vgex9/LKBw+8UX38rW/+SbHwHnP2YxnPbcG+DP96eBFqUy3/jPMxiYzumTyzzWgRCLs3LWx4AQc4xZ5Rls70mwAis/HRWV1nWJnBGyCLIsyipMYhxV1A3Sxg4ote6GIHoAYvBgIhqGZlSCSNMQ0jiKBitjd7RKx/7D4o3/y8PuB+kzH49o16eOfkAAeFsE1XUtWlsa0cpSz/N9o0m68gG6IsHYujAJiujpb+bvZiXo+QTABATb+P+6HpmMDfI9s0ZOKJvD7Y6fF8jmahI7TyKElbX7YcVIYm7OdaiejiD4Qx0EL9AhU/1eO/Orhtj5pCN74f2vOxEQxH53zwS87n23w//9ZJda/y/PWgJXX3Iq+xvvNEZ8L/74HfDDX+yB8akQli+uAK7zry86CmaaEZy4+buwZ6wJ5zxqBP7n/afDmz78G2Zu4+e1z10Pb3jBevjBL/bAX73uFsYQTz2uH37wycfN7fKdEho+A8zbrJfwx6bxgv0Vh4BgRgkDwQLzB7I+Jmpj3SyW9Qcxgozl+pNACZrZHp2CQuNu8Bp3QyuMYTzsh5h6PBPFEFNH4JPm+Eh9+vodpce/bM2GT98/t0GY/dYHBQSZHxBKjwth0eqQlpd6XlBgLFD1CEmE0Kw/CPP7ZUWCzS5xOtBlZYI4gyC6D5DNeGU0Z9cDzBI/z0cApCuzV/MF5QS+TIDsBvScO8mG3uSSIlhR2Q4rFw8bGSXy1DMnZZsIrg2C0z/UQTC5haPnfAP2TbTUKN1+zdmwbnlS0mv/RAuOfvp3YO84X2egtwjbv7kpNaquQMrf/NtPYOu3tkG17MPPP3s2rF5aZb5BFFgj69v13fNZah5+Lnj1TfBNEaC59+ubYKR/jv1WOvgJnaYx9kBm/kAPoDSKqjRepxA/rDCD2cSJeQnF7Y0pdqkTTd0RCMMp8OkEBHQMIByDZrMJ062ApdahXlDKZmRqHbJCSqOwpzh9b6lUvu4L2//x3y688EIecn6QPw86CKIfMKbeX1OvdySMa0tjKA0bgmjBAJ05wXo0OFUkVZbAzyiSoAObDnAOeYx86/PXfzuvnzV8+p9z8f/lZn78bS//dZqyeUGtbZpWO1qZE4D1iU1jWFHdBisXj8x6utsT9+mv+7HBBG0QlAd65N/cALf/gTdHG1xUhG1fOzeVyXPeq26C6zU2OPH9C1JZHvZ77ms37YCn/uPNbL9bXn08/MNz1rHfex77FWg0YwaId37hHHW9//juX8F/bv0D+/v6jz0GzjxpjiYxmwTZvl8VHFFnIFghAiGW5icBkOoyUbAV85B59eqkuqoMk8g6DMInKI7pt3aBFyODptCCHmi2CETN3UCbUxBhih2Kp1NsEIEwDHuLU3dDceT9H7rl3A8ejNJbDyoICj3ga6nXuziklZEWra5IyuNzYbTsF2xUhUlJYewCCZrZ6yyR31kH6PT3uYIiHBmzH975GtH2tqxRpdRNyDqAo7yCduCX2nHOAIs9OqmgCYXllXth1eiILbN0jGu+AUUQxEII8jP9gyc5U+ZecNGtcPU3t7HVAp/AvhvOZz/5PeVvrnNf+UP43s92q3UQBJOpkD4fDLSc/OzrWdDjkccuYhFi1CCiuVs948tsP8es6WFaQfn55w/cDu++8nfsz6++73Q499GzfyGkBs0JhuLeafdUASMCoF9hKXYelt5iBVpLvNiCZIaafxCPx7NKMO86Aj/aByTax6LFTRjEJTy1rjUGtDnOc41FSX49owQDJDJQMlyf+HW9MPa84sZdP531m3GWG+abYbPcub7Zly4d6mkS2BJC/eSQ1pa24spKVhhBiKJN8NP8gKw3iCyTJfODXVIYGwjT/UBczZIUpLWRwaQH6QD5AXMxwA7Mqw0bSEgA9/FkftiXXTC8vP5FjYUsK90Dq5d0r53LUCfB01/3EwMEp37wJA3WxIEJgc9+Yxu88C08cIGfy99yCmw+Z5kCOTSVj3rad2D/BA9YHrWqDr/43Aan3Ebu45/ecxtjdQimWEThhPV9SkTf+9ivwIyDCb76Xb+ED1/7R7YLmZo3D49ZsosMIMz0EbJOdtjCswqk2C9yi3n5fmYWsykhX4KYGtcEzAEn0V4ggKywCE1aUx3rMK+YFWHFUlvNCV51RmOCelYJgmFvefrucgF+7nmDL+3ZqL3N5nVQ3Dt70EDw2ssGn9+Mis8nXs/gVKv3RJTDpJokaYLoJCtEqxPIHYNGHcDMQIhdGSbLBGYomAyDzQgVSKrxcwzZXEYxF/DlBKV2AJj1nXH8fABrnk0nMHV9T2Fp+c+wpmsQzB7oZ7w+DYKuI09Oh3DUM66HPaLwAmaLfOiNJ8ITThsG1AK+7j9uB6z6Ij8ojH77K48xdqWzQkzDe9yLv88izq9//np42yvMdU993g3wizv3M3P6/m+dpzJcnvDy7wOW5cJ93f+t851lu+b0/LfxEWYDIeoIy0CDHsEIRTtPZIZyasiNoz0ACIAokyF9EJIaS51jX7MudiEHQNQQMu3gfoMNykozTF+IshmsSl2curtYKm4dOO+218/p2rvceC6Pb+5DXXvZ4NFhXHwfJbXhZlxbjn5AJoi25DBGk3RhAssG6kokrTdPt1LkVHVozSTmGKcFOTTQ62QCmwB4ANifnFhOZ54cXhMlTcyaJWjlBT4NOPOfYhrVXTi/tPhnWLO0eyaIo/L1m3bAX72+O6vpq/9xGpx9Ko9GX/E/98DL3/HLjvO3v7cAt151FowOufsjh1EMj37+jXDb78dYnjHWCcQKM/KDY/b2T94Jb/nYb9mi1z1vPbzxwiPhez/dBc94/Y8YcOI5ff2DZ3Q8l1mv0K1pjCl26CPEijNYmZr5BtFniB3sxFnEY+A1t7NahdQfgAjKooLMNK9KzSLGqB+cBNoa56W1mnuBYu9iBpC80oxRkTqKIIwiWN6398eT8fCbRp70s6/P+pq73PBBAcGrtwz/SwTVC5px3/oYSkOyPqAqla80gcIMtn2ANvvTq8YYoMhhy4gQC9AzYFC6CHMzwHkEQD1g0pEFtvHBtQt45GR98lRcwOr2M+qzqw0Ad94YRkv3wDoJgrbPMMvmFYdHKcwz3zAbEJS6RAKXfPp38LZP3JmpGUQA3HrJqfCYkwcyTeFLPn0XE0Hj6X7zQ2fC405B4bNpVaCM5vQLvwd33j2RejRrFR++9/HHwQlHdFFctssHnK2eCwg1+Yxf4UBYGuQ/WVc7lNNELPLrxft5xNfH6L6XRIxjBEFen5EBIWvIxH2FKK6OMK/YiBTb9QcjKPmNXb2V+Bs/Cj74ynPOOWf/bC63220OOAhufdfg2TEt/3tMagONsOdI4gdlbgYLJqj1CWElspgkRsph9N+lKawFRbS0N6NTnKMlpgLBJEYyexnMfIxaTgBkE8q+q7M2ezNAte3+TEaqziWFoG0Yq2NWjhYRBLsLBshh/9oPd8Iz39g9CG54ZCLOxjn2s9/uh+u2+0QAACAASURBVI9cezd879bd8MDuBiurtWZpFTadMQKv+uu1MLRI9u8wLwC3xSIOpz73Bubve+FTV8KH3nhS8vK1rhdrHl78X3fAV79/PyvXhSY41ip800uOZjUGH5RPxj02o8YyYuxxDSHWIiwOiUAJVq2eACx+ESMg0orSJQgLGGiMqXRcDiP1gwwEMbsE53FjP0QtXm5LZ4K6bCaOI1r2ZnbVeupvHtj40w8/GGMzH49z5nle8a7FtSL474uh+ohmXF8DUFzkygqRchhp+ur+QFUey4r6MrLgWqYzP4fWT11whonMuaT8ZPj/dDY327uUgy1lAaB7UwfAGYhlgWlH4MsANbbYRMC2eJ6KDPOtFxfvhfXLhnNEh/UBdk9X+566bolJLs39KMvB2tDlH1Yzw9iFa3/mTDJmVBu942ynU8ftuvURYmvPoMZyi7FfiQcTAH4dYr8fgKKQmpuziXAGI8aYPocBJVGOH7GwOQZxhO05kRmGEM3s4PnGrOG7bRZHrOxWQBpjg7WZn95PTnnV+k3X3d7x2ua4wgEFwesuG3luMy69pBn3HRFBZYluBjPgy9IEyvQ4ZQY7BNFOKYwmcp5FIET6vSwPokUD5jjiTmQz2VbWKjjpDN9c1sS2wM/YX07wS++ijfnLDtDhe2vYRgocBLv9pC3l7CncDsT4u7I9eBnzIcNEdwFoFuCmzrSD2d/t2HRcv41ZnNxCPb2uBB40mNyHBr0QV9YDeFWAaFq9UXUgxB4k7H+9KnU4DRFWmBHHZi07m6L4qss3KHKLy8HMrqBQ/9yt/ltfe/755yfNYzpeZPcrHDAQvHbL8PqQ+u+LSO/KVlxbAaTYi4EQOyKcrg8oMkSYNCZLD6iDoskI1fvXig7ry413tFML2GZY5jpimbSps/+vo+/OXME0o4Ue0ATRBHytTQ0RtjGt2oFoGsvFkjSrHC5sgyOXdZc7bIOWPd07gk/XQGaBpJsGsqUuHaFrmX7OnUC6+8c5xxaZ98/MD0aU8xr3gUcbEJdXQ1w/jpvIBHOOOduTQmrJB2VRBf7SFUtjZH+7uXSGVZ3Gv3d28A3yIguLypO/b/pLXr38ghv/J8eVzXqVuT7SmQe++tLhf46h+pSI1EebcXV1IDSBrhqBthlsmsB2mfysjBBNF9gBAG1ANEDRJYSezSilfGauoWrjR+sQ+EiDVsL39O/SmQIS3zStYA6zOdm7C9cyWGDmGFAYKtwHRy0bTBczxevugiG1A8Zuzdy8QNbZTM5nbpvzLp2dNOunOs+GGUUX2PDHM+A17wMSjUNcXAZxZR2QYBFv5o5ZJJZukElicFopn6AGg1hcdXonD44IMzluYs9iFFBjFokZLZYCavQZollcKfnfWfzkXz09zyXNdp3ZPN4dj/XZdw6dRbzyWyKvPtSMamuJh8EQTRKTJzVOE0intYFthNEd/IBZ/qMDYgK3d5axccxaJWX6spUttqhtbMif25rJbvBLnYfrIVH+QD4FDOxUFDOfWTwYbIOjl+djgqb7rfOUdQGjE+A6MrvkWJnbOwA7L5iqw7c5j44P22xXyDCNSbQfvMZ2Vgk6Kq2C2EPgKzK5DOthjGxQptNJNijmJtMJAq9Aw2MjfC5EDAR5wISzwZYZKRYiaiWZ0TJJBmsTv2n6Sz4yet733z/bS+20XecZ1WkP1vefumh1uVyZei/1eh813eo90fMDXwKgksQYomgZAc4olGCZxOztmdUvxOEHtN/azr/ZNWQMxXyMUBphsgEwU96SBYBW9ocNXhpSmRjmyBrptK1CvjYMVgNrfWrYQzAY3AdHL++cL9suoKHvvz07S99EnSW2A1mbTdoA15kVmnOrW3ba5ePX3erWy9Jr7QTSvA+oV2UAyCrKyEo0LJNkkPcmQckMqzIjJoS4uagLNAux8r+wNzGgr1CCIJbnb+xlqXVcU8gbtxu6QVl2Kwqj0d6pG3aUn/6GdRu2/KS7C8y39nw84saRtr5r6Dkhrf0dJZX+RtRzdEoTqJXMVw3U7T4hqlp0kh7HPIRSOiNAS0aIJTAab1YHI7TXS6bnPPkApfmnwCLrJrgBKHMzHZyy2B97+xpfioML8GzDGt0YLc7RsrtdjFFeZQ7iqwZkILgPjlmhgaA8965MYffLKwuYshmiw/fnDJrYzNBhP+g+5sTsSE2EFLhqMXc+vef90UxPRu2F6zW3AYJgXBhiJrD5LsO54APBRk0FZIOYXicE5MwOZhUGWXN3+aoWi9lVscAIq0TN+3cyExizSZhcJkqZxWbv4gjCMILh/uq7vzP2mjds3rzZ3Sg6H94515rXkb7uvYvXNhvkg+DXR6fCvhN9L/B9vWWmx7vGqZaZehTYKJOv+QGz+gRn9Q7RJtBBYYGZSNDZTEz57/IwMzFbLaxSAJiwPxN408fiEGyYuPxRSAVYnGBtMU5lHWcgZH9wHxyrg2COSdzJLO42MKKDopPhOcDIYJB8gqkzzwZf4/WsYZyDoapV5/XRzB7daAa81n1Awv0QlVYADeSLyQ6UAFBS5o2asAArVqRGNigmA5q4vDeJnC9JDcKoNQYQYU8S/qLm2STTLJ2Os0GxTOYWs58xa9eJ6XToJxyqjf1m3Dv6DavO/9pXckyVrlaZ15H+70tW/BPxgr8OaXVxCNUVvF+IEEYzSUzSNtPMDXaIou1ewmJCyneviwXqkzB5CfMos/12taZuetDmMjJOILTMWQUOjuWZvj/bJLYBKoGnhBS2AT9xnmoNgZgutteWLaaArjPgL/K3w3ErOpeW7wh8+p3L9M+1B6puwdBtIlus0MkkLdBsxxQdANzVk51jZRKOMfMXIIa4tJplhdiODn0esdlVGAAP2SAWWwiwFqGgsHGDF1lVFkkCgoz1Ma0gZ4LcL4gNmhqs3iCT1WDPJgMEuYZQBkoIbU0P9tCrbgwvefWTn/zkeW3QNJdH3Rjm6y4dWN6g1ctD0rsujCvLPD8IeMMkj+cI50mNc6bHdTCDLXCUiJcCRN1MMd/d5nSZy4h0YIG5wIXPIouRuYHSZG3aOjaYOUHVNnf1Y7qOx2e7iykm0KsNZQfdYG4Q7AQUDrBoz8g0sEoBlWUWd2B6BxoMXS/vHNiWaxXS2skiwNTv5QAoPukpbJfWLwApL+HFWBEEJRsMsXmVaNNpsUEGdOGEig4zMESpTDgFgOl0GhtM5RVHEWODWI6/Xpy6B4pL/370/BvmlQ3O5ZE3BvvKS1a+yvOC57fi+uqYlAftaLBeJDVhgaKCNHOB8MBI4vdzd4pTE0/L/1XTWlxNFiOUJ5zJAmc7GjhzcNu8IJgZvXUxOxt80utkMrkc4GdHldNmdRqQzXUyWJ+bOqo50+ffD8evaNN3GG90B7mMK8hgA4fTCugIbrMHQ5evj110B1+hK6KseGOOsciFfGIlr7ENEATj4ijQ4miyqXNeOkr0F7AvSb/wDVZZ9gjE2JxJ80tL2QxCH5q9KIlhQRbxgkWTGH2CaPbidyIDxVVcQbLBot/c21MlX/h56QOv3rBhQzoZu5tB0Nad7WNvHO4rly0dGg+9T4ek74SQVlb4nk+MOoEOSUyqOoxRNdqqF9gpO0SrDq1PHLcZnHHJEsS6HZFM4Ev4kWuVfP4/nd25gimCmyWOP42ppVkbW+JYV52L5dcTtg3/oahCFkt0XK9BG823RK9/P5yQBYJtggLGbZqF+WuzxFSU2AArGwyzzWodxFyAlico4/JpGmcw12AJbQIDQOwGV17DskBSnwzpjBlz84FUVrLexRDUOQhiuX1pgUg3C9uIgx36/pLIMV+BMURWcmua5RdLzaALCFmwJApprTh9r1eqv2TxeT+bt+bt3T7yTqy98p0rXuh5xb8LobY0gvLiLEkMY4OuYIizRqAtfk6CJWmgM9dV31tvYL7ccckHBAAtBpcFInn8fx0ZnWnK2mZygnsmgGWCX+p4FvDZQKr9bQBm1puZUmAguDKLCbpvSOrO6QoA173OYHw2EJqbihmSYSqnTeBs1pgC2MxzFDNTkd/0HHWdczfEh0RjQBr3sfL5mAECshG7aycpIJTsTU1ioMXF4Em5DBNPc8AzgJCxQWSCCIIiOsyXiFziGVahmgFgO5OYyWV4XnElaOwoFYvf/Glw6cs3btyImpw5f+YMgp+4dKinCpVPh1A/sRnXjjAyQ1L9g/UCqbxjnDSNVZaIrgsUk0bJY5zN0t1tMt0s0IBHPnhzGYE2LNDB29wljZzylwxQUwgjTZR05FYHvNTvbPsMc1q+xV1gbTNEF/MU+3aCoGOcevztcKJkgszcy3cv2rIl2++bYYKm2aDG8GzgzGCG7RlkMrGc5nHuoInFPOW96ZIREuz/gf6/YADi0vLOoNGRDVKgXgW8MkppYtG8XZ6rDH7ww8QYNY4wCixBkPNBHiRp8eXMJBamsdISunWDaBpXguntM8Xj//mIC667vPPFdF5jLhDA9n7F2xf/tV+ov65F66splAbcvsA2dQLbscAsUbQFjsncaGOuqLHIYIKdx8q9RobvK724g9Qkl0mrv5Hzsb/EX5jh29OU/ewCHUEZfmouMzjbh+kEQ20Ee8h2OHFV5+iwurdtAKCTHy7LBNZflNnsMM0M09Fk1zrJmdvmcbtj6ZMsVeBhFiCI+b+ktQNilL8UOovTjUluvDCTGc2nAgVSWY4hXQDsUoc9SfgEMtggK7OPzdxZSp30GYrIMfYdCVE6gybzlIgSi+hxm+IKCIQ9lcK1d/Re9pINGzbsm+2jm5pbs9nRR18Khd4j1nwGSOm4qbB+PAqjpTiaRYU1YbQRDGE1BF0FEnR9oEyN61AkVcxkfWKlJv18AWAb5peMXx6wcIGHtp1TH6hHc5PtTZNWrtPO7E32kwcgzYhwByDXJpEzZ1k+JhSgx0MQ7GfuCdyr001hIAL/w17Pyfg1NpeX9RnzJ8Ug+VG6XYdto5+LfV7JCnz/KRYqj5rQZOMV3o4R0hZ4jXtZHxA0fzELpOtPJ7O40AsE94t9SIK+xHOsBT8optKhUFpkjDCYFGYyFmnl4IfRX2SFUjOYZJC4skgQBAuksY/Uj33VqvOuu7Lr67I2mBMTvOqSpU8lXvnfpsLeE3y/WMrDAl3l8tm91AIjfELwXiIq5mGzQr1VpjaZugJANbO7GEY5H+eDARr76ABsfPZkBD66AUgN1lz7c5jFmjXslMnYpr+tLVOjq11v3dsOJ3XBBCUKpcBSeUPSQJUCoYx5YgQ12q7TiRXmOIdZAWF6orrAX44zFj5g/j+vCHF5VVLwoItpntyztGNHveCw5D6rN1gEwOZMwHsqSzZIIQKK5i7WGUSzWNUZlC9pESFmukFhEjvM4RQQilL8w33+Z35Rfs/rN2zYMKfG7XMDwXetu8IjwUlTrZ4TmS/QKpIgtYFuYbRLEqOnyYn3vpw0YrIrE8Hhq3GygnTPMXMqdDsCTjaomQpy7xnmo5giziitfEvKecTX1cwLAYT6PtxszgGWutkrwU8Cnm2KW+Cojqfmd9o0Sp1zxgMnH6Ae7wE4YWVfuqZfDietYSayeaG5QWy/oA5qYi61M4P1vHQFPTIAk8EwVQ+bZMccs3MEV7JN4wT4nNFmfXz1a2b+v+1AC8NMAjPnTyf/IJbiRxaIBVgZ25RzgxdKYOW1sP4gltXXUjslG0RfoJz3vLIMptGJijNYZUYrvqqn0zHZTBRGhUVHvGDteV+cExvsFgLUmF719iUbvUL54qlw0UmeXyiyzBAGhMIMZrKYDr5AOyvE6QPMXyIrZRLzqZieB91etbyvuF0bEDSJXT4fYMKy8vnsdPM3BYAu8NKZnc38sliftVw3baU/KHnhmwPiNINtvyM2Jfd3wPHLe1lgzPjoY2wBnH47s4CPGwiCkWUESlzMzzR1xQtYB1ADTLMYnzyuvKJs5tgusJIcSgf3ZJ9yVisjWYJ08z7wmju5+cvM03n4ZIAgBy58vAKAwiIhntZMYvweZTFYHCHkkj4+N2TVaT5v4jApsEpDZIwzqphCKp1OFlVgchnsWRxFQz3x5d+aeNMrNm/e3Jzt1XYLBwkIXrLqQ8Qvnj4T9R7neUEhZQqrDBGRK8zM3az0OIcvMLNjXL5osDZ95g6C7A5mDbEjDuyYOOniBrMMbIjzkAyxLRPUQC8BT8snmBkIScxmHfhskMu8LtOGTg1fj78Tjl/WA57XfgpmmX1ZbDDPcjOwYQJaRzB0WSDOZckL2GZ7JnN0A2o2EJrjxf+KmP8Pc3eZ+ctq/s3zx/ZTy1IJlABI32BxkWjWjm+9EAD7kWDjJb0Vp8UGEQQVMGKghGkHZXAEfYVmzUHFBjkIxv2Vid9NeUf8y4onfeO62V7xrEDwqkuWPI5AcUtEepaFUFnqe76XyQKzdIFtWWDnYIj9cBgTW43GPLDADgCY+joV1OjECHMwwAzfndwyFRxxsT/JxjRWxmUK/AqUEaNnDWgObjmk7kAM/9a40sziD3zNnmAXHLu0xiqN65+sIqnpCKveMUszPbPMYwdDNAEvPxh2ig7nATnJBDtFjrODJXzUSDQJWAGG+lWgpRWzxYHO27Uzi5lJXOfBEdaVDikeZpCgydpkYCinlZ4xwsBOpdOx5GGIW2NMNK2qzdjFFRQb5LpBnzYn+3vJFb8b+vRrH/nIR84qp3hWIHjlJavf6/uFxzfiniOAFHo6FUxN+wQzeoZIWu/oJ6zeq2odcd8sxmi9f9M3t9srbsMAnfiY5U/TmFE3JnAugGMnkkSGOa7ZjC+BKZdJnUxOcVU2WKrFopOYhM12ec6ar9Eeq95gNxyztAqBBYIGIMo/Mnxr7F4LP10227JM47xgqPyAuolrmrc22Okv5k5AaZy7uIZk7rrS7GzTmAAJd3P/X3EJr/7SpX6wM/JZaziixWwRK7qKlWWw1mCPSKPjbUFYdJi14RTaVplOJ/bF9IFCaI2LlF9QZ4O43O5TrJnE9eLEPZPeSZvXPeXzP+76mvLJU83dfvriFeuKRXJFSHvXRFAe9f2ApciZvkDROlOUzZJ1A9VPAXI8V1jkCKciwtm+wHws0JhS4rU5iyHKAEGHEewQIpsmrw0E+QFOAFg3DE8CYbttDNNEAie/4BRQtgusiGMZ15cyn0yXQm9hDxyzpAwYUFM0oc1D3M6H1ta8lft0gZ8NdAKZjGNlumXs1E7r9avN6/ZgrW2X4cPUt5e/I/iRcB/EpVVAsbSVJeGZxUzvvIluJai1cY5ji84aL7/v97LiCDxCHHEQtCyK5G+eNyxmd0ovmGKDFhDynGLsVTyzq1juf//vF737sjPOOAPz87r6dMuL4NPvOOIVpQJ5SYvWVsQUG6lrPYS1HGGzb0gXvsC8LFBnhK6I4HxUiu6GBXaIqFrGogYyEnTkVLCEyQ4z1sXyDNPY3sbJCjXlvuWnEbPSbKmY2oc4bwm2ctoZoJvMRful0VfYC0eNlqCAIGh9jEmZGxh0ppSwv5TJmwWG+nILDOU+bLBVyxOUUhFhp6ntYK1GkMZmhIavUQwSpeA372EgE5dWAqBMRXyy/KddIUKnlR2+QYZxQU31KgYQdQbjJiuZpVigzQYxEszqDOLs4EGTGIMjrHWnKZqWgJgwQjS1Zb3BEALf++Wvy28764ILLtjb6RLazrc8G1/xztWXE7/2+FZUWeUHgegex5mgrBfIzV9RIUYvjCCzQ4RQuisW6AC9lAmUng5JdZeu4T47EmxHgTl8aR/dbMiKwKqNLDM2NwvLMn/NlLqsgIgMdhhv6Y7gmT5XruBJ+xbTmScJSuKQ9BX3wdGLi5wJah/7nqoHPAMg3GBjAmLifzNN48SclVaH9lOTuDCDhZc3UoJp2ww3z4OholNc3dl859uqfzUg9OiUKH/VA3Fh1N3hTgIy3uADYR5n+Qa9MhCsMYgVp5lUhgDE0hROLAtzvmHGiMYUcSahpEYs0wsqcFDkImpZd1BWl+GpdDMPzJSOevPPJv/fx7utPt0VNHz4ojWn9ZXj90de77KQVpabfYR51eh0yawuWKBDIqOmkzjTVAAkDwvs6irlG9f1StDYj4F5GgQ6AwKOwINhXkogcen70tvKgIbN/lSUjdc0UgVj9PVUpFcc3w2C4r0sAidtj8PAPDlWpwwTOVKLSmOwfjiAYuBgguyeMv0FB4MsALSYlQ1EErj4PtLs0Fhmmc3qO3ECeYB07kAoZrvjer1wL3it+yEuLhXyF31sEuA0fjuAIGi/+CkpctE0a8SEwRF05OmVpk2JDGN2TEc4w+6xYoNaKh0vr4UuxjhVYQaBEJkgry4TQRhFQILqV7cNvvNpGzZs4NVdc366godPXLziNZVS5cJmXFsFXrGeSpGT5rCSwlhs0OELtE0KZ5aIlTniutHau9+89K6usL0Uxr7x4u5ll5nKirzK5brcxQITzq5stpewLvN7C0TZW5OfLTMyHD4ZA0h1QFTn5mCa9j6d/saMaLe4Pnlz+krjsH7YN0BQNw3leraJl4BRMgu4r1m9LtsztiwwFGwvEeNzLpcST7u0rPLYlrVi+xZNMDbPV12v2ldyfUHrASDxOESllUBJqU16Hd+LMeUfLCBEvSAyQZTnsG502HXO8i/bGSMsna6p5RTjXMVUOqwvmJjD6ncEvDbi6YHK+J1j5cc+f805n745J/6lx6vdhlu3PtNv/vHWLxKveFQjqq13VYuxxdGZ/YR1v5+cVNoyOVmUUSBZIP+iTbl8C/G6BUA5AA5fID7akp+ocWonh7HMBlNPl2ZpKTZla/w04EwBoBKhZrE/M6KrAFD4YkxAdLBAPaKnzN8Mc9wy5xUzVGPKt1tUnoD1Q54JgiYSqGHOBSZ2kMMJVro5qzPDRK0gxdYulpiKBucwj13mrzOqrM5fB3cKQXMbg7WouNxRmFU3+034s18e3YBC7nX1+Y/nzwI0PvdTYq1Bec/VetrLmUkJ0R+YRI4lG4yb4wxE8e9u5DIetKb88vAHVz35+jfkvoZuosOfvHjlEyvl0papsFdroKT1EhY+QHehBFlCS0+LcxdLSOUKO1ig/kbNuPWOV2IXw2I6+NiG0jhLnuU2kd8sBijYkPg60dVlyVskoHQAHg5iJii5zFwb/Hi/B41F6vswlptM0wWaeh055uZWwjA+evKa5ZPRX5mCIwbBNIcdrMUFPOJdyP1uNgsTrFD58LTvldVhgJcGhjpLtFQLChyTg3OWmALftP/QeKk71k/7D7EBegOCcBvEfj/EwWDqxW+zZv1Fod4l2rl2Mfvzr2qTgKDO+4wgFqBZLAMk2rzXI8McBDlj5FNYBkew74jWp9ghl0lJZoRJPFAPv/vz0vte8sQnPvEPeS8kN1f61MWr3lquVJ421aofH2QFRLSiqZmVo6V/xqoWzW5iqkiCgLhUKX1LR+UitbmvTAxVCuXStFAHQAmMHCGzTcAsMFBbOKKuHDAsVucCygxw5OaDAB/NFNbBUpoYHAg1AHUAYbJuNhjqAJuAnsNXKAZxoDoF6wYpFPXAiO3ftdiRDmI2KEmTuCP4WQBoAKMOmHhs3UTWfk+24fPTOC8l9XJLaOx19Re6BFQv2g9BtBuiwijEXs0ZcdZfBAr0NF+iQQ4OhEksHxtNNsP8gSiJ8UpcMtOGDTIzOGqoea7mGEulQxAM+XfSWtEyRxhDzJDLYHvOWv/al6zY9KWPzysIfvSiI4d6qvTzFIormrS2mpXMUjnCnQIiSVP1pHCqLpbW1f7ahJLApgFgcrNNhFNms37V3YKggWptAFA399RqJgimAE7sm5uxApycUeAsH6DLP+dgfpZvTzEy8ZbN/3cCjAo4DZNY+ms0mU0Wi1TjajLngdoMrBtAEPS0EEjycnNq/9oCmKU3tdeVGUosTc/09dmMTv2tA5/O4Cz/YZbprABPY2QuH6MOaEG0A7x4BsLiCsaodLargE1/WdjA5wLCAwiCRp1JNINpCJQUgPh1AB99g9pDqc0hWV6Lv+85A5RskCII4n7kvDX8g0kqHQdCHhzB7BEZIBnsDT75q8q7X7lhwwYedenwyQUVV1xywnMCf+Z1062+k/2A1wyUIEgEGOLNTTrK6RWktd/F3dYnAnc+izeqYIPq/Sp9gRkMQYGirQnMdVX6zdEcAw5T2MDHtn7ABOBsdphmfhZLcgQddN+fK5Chm7O6+WuawnJyoUtZROHEpJLylhQr1CerjBCzbUS0zvAlmoBps82s4M5QvQlrBiIoahkjpu9PzgnTXDWZm+ZmkcBmSLKSfRiCfX0eqvXtdTWz1hb0W2Yz310HRqiOqWa38vFJEC1G9wElAURBUv3FNrdtIHSbxWotNskPqH/QkUXCfYKYQYI+QvniT6wb1nBdFFNlJ2jNN6YdjBEE0+lzcq6q9px6UQUEwzCEenHy7unKWc9du+njN3YCQHOk2qx91Zbj/qsVe0+OobzYHRBJS2MQ2dKl87UOcpY5fFB9gY5AiIps6eOSFwAzgwMJG0rMZEck1wqCdApc2OavDYgJm0uYm8HwNAaJCesJY0yS1+Xkc/2UQlZd4e97BegdXAGLBlbC8JK1jZ6+kahYqtFCsQrFYhVKxWKht1oFj86ENJqOw+YECmdp1Jwk4fTOeHLP74I9D9xVbYz9KWFuFsDJDoUSgGQGEpt3AlzbNvSS+9NdNA7AU9FnqXO1TOWO8hsNdMWvhhntQRMK4XaI/AGI/T5LX5g8poZsJ9lRSi+YAkbFFrplBzkgJEs36Nc5G8RDWgESZQpb4mnJBpU5rLNDh1wmDYSYT4yluMJmX0/1LSPn/+gdOa6gc/G2j158xLqeUvy5mWjR8Z5XKNsZIpk1A5kgulNAxBapmn7B1FtPv/HG1Tlubp777QQ/uWMR3ld/tvlb7Mfl51Pc0PbfyTegnaPrEixb26Z9e+IoOsPT2FoK8KzvbGAz0pUQFBUD5Hot9b34Dpf1D6+F1esfA0ef4c8RJQAAIABJREFUtCnqH1pDK/VhkTaQZxq2XyeevrfR2HdHuP/ub8b33nF9T2tym2rRyiwQlp4p3S5pK4R9L8XOtnjf+bfNArWWsJL1zRMQBnQcfDoOoT9syF8k49VBUzJO+7mw10ltow/vgTCNXWwQ/YOYR4wmvfacsbmE9QWRDapgiCnjQhDE1DvbcknmqV1dBtPnhEmMJnLUag0tir54M33Pyzdt2rSn0wzsCBWfufSkvyv40y+aCuvH+F6hxFtp2hkiGdkh1ptWvqm51St9M6bsRS6X8Gz4hjQQ1N6P6WvseFXWJikwtABPABaHGvHRAhd8ieW3EytLP6DTHDYE03pwwqX7S0tXnAyQTSwuL1A+FdXYJmF2TMuq9XrVgZIp9RX4aWxQE63ipEPQW7nu9HjdcY+PBkaOLnSabPP1fbT/9onpHT9sbf/dDbWdf7i+yJkfB0IJiBL4GIsT+lUOmLp43/G7eHHrlc7TQZcEaCUwmX5FE0TVOmL+KvOX7gZCm9AKsGGRLujms9sFhIbLwH4eUr7C5ClxAed83Q8+/a1nhgmn67z0vmYSs4yQWBRX0HyBhkmsmcPSqpGBEOMFLQIk7DsEQWEao0lc8Bp7ovopT1133me/3+k6O8LFVZcedWUzLp1PSanf2UNEn2AM9OTE4j/1YAgHQct/Yklg9BtvTAwnAJo3WV1sx6vqEgQ7msFJnkRi5gpg1OUyeSK+ShaTjtjqZrECQMM/5wBABDrdF6iZu+rNqjG6FPiJNCWcaEgDl649la475my6/vgn0L6BNfPG9jpN1Kzv6fSfp6fuu37mntu/XBu77xZCgQSEfXhxX+6rdgGhzRgTtmf4D2UQRICnCqpoDFKPIhs+Sw30bL1gKb4fKClD6A9kpNclvlBz6qeF4frYJKa5XGoFEQ8EE3SBICu936vVNhSyqXCKawCtgAjfhZTIcJ8gB0btZZ7DJJZFFXxojlWqPW/6yI/P+8BFF12EOpzMT1u4+PjbTzy+Vhj/RIP2HQlQXMQzRNpoAzVAVBPJ9rfIiWGLo7Xlyj+o3X3jrdgO7Q4AAMrDGdIVc6EI+jqixHnMXTGJkokhJoRkc4rJ6T496VBOlPW6b47JCKR+ULFDDpLpnEwhOZCyA8YERUoSpVDrHYUTT3tmdMSxT6BDS4496MCXNZvj8Tsm9939zWj7bVf643u3VQnxiKxuZIOhnt4pv2N+bDWHdVA0mZ3Lzyhf2KlIswaE+KtPQijEeyDyeoX8hb/IdfBU8KX5zZNHQYKguV2yjUkMbP2gTTJm+/JJbZcyibHY6iITBFESg71GFKkwxdNyeeITNAN5ptvGFSWmzCeIL2xCW9PFQuHbt5Xf8YJOJnFbyLj8nSe/2PdnXtuKaquIH5STqHAii9EjwnqGiGFOuDJEXIp+NrJaCS0FjGLIZVRuvkCwWzPYvtE6y3NKXlwMURMou1ifvixD8qJrANv582zTwVhXJqIrwDMT1HEiLRpaAyc/+lmtYx/xDL9U6TOrn87b0zP/O6KtsXDsD9dM7vj1f8Ou7Xf0pcq8adWOXEwxWab5tXVpTYZf0QBCDfwk8BRgCnyYhpY3wMrSJ8DnBkKbPcr964CoIK+tbEawSnuo55sV2hYTFlllommc1C3WdIn/bgcIJRhy0GM+QeYzNF/w7G+ZNqd9J6tNGyZxxEps3T9VPW3j0edd8ct2s6wtCF5x6dHvozR4ZgSVJQoAtdqBepqcqhzDzN1O2kCrcrQObnl+l2CpX1m3DJDdDHtoNCYnv9JvrA6CFgCm0974AdoJn7OjvqbYWWZ1uExge6K4WB5bR2N5DBylf0/8lH4V/Dk4ejScfPqzQwQ/PyjOZmTnH9lms8e4GU/c/YWx7b+63N917y97dDDk7WATM1mZzhlBllxRZks6o0eNS7AXCMTQ9IaNLBdbAmMzQiMiLLJh7MISaReSHCxpUiuoNJ+cAwCCxmPFiqzWRJFVXmlaJRI58tk5PmK16aTvSNokFsCo+6fRTMaXulF1OoKyP7PDryx5y43jr8DKMpk9SDIn+Ate8ILyE4+54Qsx6Tk5olg8VQREsH6gTJGTE0n6AmURVVlS34ikccrvDIgo4NP6hxhvtuQ0M95pzn5Kmc9NRlQYIQv3b+o7jdBWZrGExBfoEDaLmaHr/gz9nKaT0rV7Kf0Ut5eVhKWdbMVkfZoJrEoR8WW6UxnzPk/b8FJ62lkvh6BQPnzBz77xcSMau+O/9t35/ct6wjAq2mCYBEwSc1gPtpg+wgwNbJaPkBCowA6ISBVC0tuxmo3J9hK/oCtIYqyb0EMOdHyD1O8GHM43CFosD/wqL7TKmq9r1aWN9dImsWy+xFZjneeyzOKMHiRRJIIkYRiS+nf/3Pvmp2/cuHEyCw8yJ/qHL37kWf3l/e9u0eqyCMqLO5nCmRNFRdtyBESyqsWkzGDzzaZebzhaeR7dDF1gmhiaWQ7qLZfJAkWEzBEMMVifw+TVAU9PZUsHQ9w+wBQD1M1dLdqr3paa3w+jauuOeSKcetbLYMnKk2bDuQ6Lbej4b8e3/ex99M+3fblXSr1Q9M8E/4IV2j5E7idsL8FxzX3cDv1/RTIJEdQggqLKNc7SFdrmrxnkSNcyTIOdOwhi6wYPKBDq1hJWk8H6glgkQT4TBqeQzwsPiPBNZbVpPSAigirSBMbiqyyYl/yfZRJXC427dsWPOPukZ1x1b9cg+Km3H/XqQiH4+0ZUWYu5wjg59NJZroox+mSwJQbyraVKZemmg0QxcQ+zZDGZLNCBid2ywI7iaMMs5nBom7rpZUlWiIx8qeBHlvZPFy5beb8u09fp93MAIKu/JswFWZ8Nncjlaj889rzXxsf9xV8dNj6/uSLu9D1f2nfHd/690pjZW9SDJwZD1GQ3ubSITPmQsMSiNwMehNAkvVh8XlNJaIoJwdbYcyMQLWUea8+JyRL5pNcBzm0WH0Q2iLnDsvOdAD9lMWk+dLmMv/Aj7hPUiyqkosT5TeJqMLN9unDkxWuf9KWPEEKc9CeTN115ydGfAj/Y0Iqrq1AXyN6c6A/sZAp3qw2UE0ALCdt+EDnpbaNYPQx52J/+5OQMiDjNYovlJexQAzy9jppL/CzNATvwYctdRFRYgh83D0QAQ0V+rawOCwATXx+vyJu0LIxh2dpT6VkX/CsdXnLMwwYA5TSIJ++avO+mN89s//33emPqFVQSAEsDlZrD5PdOQPj/2bsOMCmqrHs7TGYYchYQCSoIiCACkhQlB1FwzTksa05rFgNGBHVdFCNGXBUVUYIkEUFAggTJSXKOkzv938v3vXrVXc0M6O4/vZ9LT3d1qqp36tx7zz0XC7IzAkcp6yuKseHyJsjpf8fXFEryIABT0T+93VSGviYbVAwBkwv56HEKieW6IFPo5B+cPIiFZakS0+l0xGcQg2TSITGbRMd6icMQTCn3aYOBc69MCgSH3tWlQuM6O6cVhzMbgi81hzLAgJ/2CyfXK4zsshDYYb2geTC03Ac+4PEQLxkQPAYA1PuAOYUXQMYPsCmGNnOEUowstueA5+j/NWQxTDrFAIzmC+nzQgwdBwAdBQ8SQnBlfTQKLdpdGevS52Hw+4PJ7L2SkrC/1Otj0XDs8PLn966Z+0bFGBAgdPbEq4IJ1xxaQmNVYAHI8OdCxJcKYchQHVOoe0qBWjzDB8HyVE5QZ4GIDkimyF+D1oy6m4ANGq8plYMkAI7kBakRhEi2q0owW0I4JCaNIkRHyPqG8XPyb/6402eQW++jXmIS6ZD/cjIKF1QrDHT0DV5pLY5YF8BbQxt1K5cVfK0gnHWaFgoTAWpAnAyqTUkfqYmpf4JeYVtBhB8Q+cW0fKDl6yazhF1ygdqFCoOb4z6/kvGzROTr5KNSDG2wQkvhA+f9nDlAAW5GIUQInbG4WeRFNMGzKno41PSRCJw/4Elocc7lpXKu/y+8Sf6WLw+snHRXVjjqS7O5pXsBwqA/CsFAGCKxNCZ/MQslqO9Y5v7kNgr0VFjsBEK7ZEZsh0AQkwdUIHGAojh4x4kN0uVGJDJiGJRcfwgI8dqgNlq5rJpshMDJVonx/JFKGUfXhFLr3F+j+6wJtvPVCiGfDG89zAf5FxeGs5oEA0HJAkk4jCtpUk8lhioZVWHmD+jGBnG7nLMq7AkESwyACv7U8TFkMq4SGacLjHilxgJxyCtANckw2FEFtrS0ibYiqrPCuT/cThSJwEXXvQsnN+n0v4BdpfobogcXHFz97cDokTyoTFtDjTGyTiBU3ShpgWKa86PsL05vMolYzfwgi4rYGsH9zYL5OXOFTsbnJrPRMS4OGzxOIEhPd48gyHKAUTaMXaogdKboroZgLBCf+2wNiLA4FKpUIfPFKj0WPOoJBIcOHepvlPXFN/nFaX2peSqWxtAqGp8q5zZNzubMIdgdB0WHY4xFDuNI8tJvj1CP3E2mGixeGi8cRgaRWtEDU3mxFyXr4zzQYXCayIAU9wKLKpfp8sL6ex3FD6r507s/JAia1kKynzICV901IVa15qnJXDpKFWj+6m8Wy9+Qu3Zcl9yDubHqfn/AZ2eFeo9yVko+xCAIxdEMrUc5sawGsT+k/zPzhaJNT4IiYnaO6jHOG7qwQddKcWkDoQyH0ykzpjfEBDkfYA+LHmJutGqGwWIbHBK7dj1REqAbKoTDYaiaE/2sUs8Vl3kCwZHDOtasmbrru9xQ+VbMQZoXRVA+0Gw5UoxQr5DhSrC8osXpFVbb2JyjDRC0/Om6yDBYaiCI8nsmuOEOEBMETQAUDE/rGlGdITozVOCH84TqANMWXRUOSCmArvUTuUFmdsCf0wAwBhF+MkTDkdgtj/0CmeWqlAFgAiSOhQ4WrxnbbP/hfF81H4FBgxGyvDjzzkwLMit5Jn/RXWxkoYRvS09XrKNF7A+zQdybnJAN2siDrdngzwyJ6fAl1GlpqRKrdjmVD9TAEZmrauarQiRtkcqoAiCbRFe9fO7cdeEHLmjd95Z88xRwLIp3n27SLysj9lReqHwLmQ/krjFmPlDmAoWtvriiSTaI54h4N09NyALFrziWJW1ejYw9YivhYzdozS3Dxd5eFDDYAdOlNBL4TCkMyo1otD9uHhAJnkUYLMYQklCA2gtF4J7n1/3VSdhf7vut/aj29oO5vpp+f8DPnJNYPpz0zgf9QCvIxABVEgDTSMTWR49DZc7UvFSPTTYowFH/VzBL/i9igupuggLJ8WCDdPocMhhyzQuqUNhWVFSEwakfxCM5sccgzguWS8nbWpjR9uaTe3w8OSEIfvRC0+dTgpFe+aHsM7CBKmGEeK6w64D1JLpE+CER7cLKadc8gPRbl6AoUpoFEUsYrOkDhYTG0vfrKog2nF2EzZUWBpt5QKPzA/dNMm81Vhm7/v5psQqV6x3L5eIvB0wn8gvFCncUrPm8zeFDuT7WLcUZYUYaGfuYQkNgkR/HYmrXThPNXxN3nQjwUt6bx5IbVMUWtVYwmcAdJCYoaqurNIGQRDT+NIhhEMRRFVqXUdpVQsZv0oRgKecFI0Bmj5SvWOOuWj2mvhoXBAcNGhQYcPay74vC6e19/rRse7+wcozGPm1aDiSRYUKcqjC+uhmHU//uyS5rRxjsU9PeUDgrP8QW8uLt4rFANG1NVJCxW7PN50/vD9b9/GjCF3d9oBCYVX9FMURJYIin2oBr34GTT+18IrHjf+qzogfnH1j97cWxI/m+ymQtZKbFaNNAKJpK/9W6S1xtu7ihKw+LxTrR7LcSaAnFmkhaSP1XYIO+FIhRT0F0c4TEpEtECKQRCOJ8oTFvRCgqtNygZS4xZYNcL1i5QvqrVXr8eldcEHxh6AW16mZtHJ8XymkVDKT4pUAaHXAbA3Q0l7u1ypnqd0ubnB0ELUzQKwi6FELkBUnsEVwFNsBOecEIiyv2aunmItvgxOOo6CHeS7b8YJssPW9orX5p9lZKKI0LIcJMkhxsEQL3uuwVaNK81/8UKP0ZPyayd+a+Fd9elVZQ7MtOS/HTEFgOGaPs0DRzNaRjicJi3DmFJDOSDXIg89ZVIlhlYjboYIZi55YmE6RfI9WFCao1RE1WI0WixUAaArOlo0BRaQcFSfDoKsPHcVbJjny3otyomzt16rQTn0salPz7ibPOrVzu8Kt54ZyWgUDQLyvDIhmMhirhYoi6uunN5eSDKEBiZigOKv0WLrZZOOErtjO/tdfKsAQ556UI4yPOBZqOMBIwETsUjtF63g8dNLf+YHFFc7g9I02gqQM0ff4MJhileUAOgOEInNd/KDQ/x1oI+zNw5L/+Mwu3frV3ybe3VfaLNWGRz7hJaBxVYlEo4ebC7pIZs9NEAJzI6yEnJs2VWs/7OfLrluqyxL/jAYQJQJCqH5DRqgl8pomIUy/IlRJxXGVEaigWDRdsKf9g6269rlzpCoLvDz/v1tTYzruLIlmNAoGgVSKgaQNFfyWaJaIBYhzXGC1fwYFRXr80gbTjEHkzSbCCn/6gmzZQJWb51Yq/zEzYCscXmyOM6ATBIGmq3h0hMKpy0W3RgdUqwIb7i6iEkRC4+TlXxrr2e8wrT/6vB6gT9QMOLxu2e/WcUZV9/mBQ5AfdWu1MLW2iljsc5irQVKCnPS9IhEuniJkbjA+CcsXJ3WhuX+L96yOFkaDNtY6+dSxaQGaCuHsMGgVDAZJO7Sxxm2EMUbgj0TZRQRAixBm9uDCS3fyyJr3GfuMKgh++dO4z4dDRu3z+1KwAFknjmSKSsrvMFUnGNcZWzhcHWdv7hj7Q65ERbNESEuspQm9uMapDRA+F3QDPeRXjbW+oJ5gVQcTwItYaJ2d/GIxQ9gFzgKRhMHfSJfdr1msNF1//HvgDJ2zch9cj8V+/HWmx2/XjNXu3rp1FgJBKZ8ywWNfQurfZUamMIA5mwYRKaVibmbNyrATV6nkOlhIcBXgqgHMrkJwQzSCpDnOdoJmWJ7OFgcwTceQIVQXYZIYY/LzlBVUfcSwWKsrMqvxwrd6zRlhBcNCgQan92m7+d6g4fLk/kJLpbqWfaKiSs1WOXcnUfBEr45O9xfrgJVfa55XrxBNHS2Kog6CNIWJ2aPcFVABnY4aeWaBbFRixP3mlE75pxEU3vQJcdMN7xAzB6575rwemE/0DiOnCiq8ugfzcA1lBPn+bjpvAOXNswIBMW5NhgyrH7px6Z7Pix/lCAY4cEx0Dm/Dj5n1zXZbK/qXO0gzUHSAYEbpA/kmGoQIWTev6QKe1lmCArIhomKzydQKx4qLymSnv76gz5r4WLVpIf0G5YIYMGVLu3AazPyoKp1zo86dkKpG0u5W+ou5+NUCJM0V5pfKSD7QwQnV9M5J/ySzxkkhjhNRFHh95uTIstIzOD1QkkWApTBFkPyQXQ/MKs5qkxVkgFkgjNoiZoCiCUDlMOAznXzQMmrW5pFTO27I3cd8DhdsmHPhtwq05RDxIoiWmHzSBUC+W2LSEkg06BNQuk+wk08M5QSP/Z4bILvk/XBQ57gUSNxCMFgGZPKcKjGyfaxIZbKeFjFWtfcQ4dSSd08n4TT6FjlWIYzHwr9taeXinbt267RZHWULKyJEjG9SKvf1xQXFGC58/mGn2Tzr9A/FUOd77KPsgkUOGBQQlwImWYbe2uZJoAx2XHr6TTfdoozdY11K7eAYigMQSGN0UQQ99NZME28Q3JIHBkhh5VeM2WGIAkgiFyb8nNzkP+l717zLsOkF7YM+cf+zbsHR8FdVW6g6EZn4wsUErXx2uwmr1vM763ExX+eOK9tG9JPKMDmZobFfiXUrs9cn61tYZCYMLnGEwMmR10wsqdihaR5G5qktxRIqm+SjO/dm3tz2rxz/WO0DwtRF3n51dNO27GKRVDfCeYWqkitvlbPlALbfBdy42iTQ0gybl1g4GOgCK8JUgH2g9gvENEhKFwpKWs7YQxQqxblAKplXHCKHrskiCu0VsHSHmECQcCgtDBHqFIzMb/DDolk+g5kn/u47QJV6IpfwGxKF6wSfdMwCiQcoGORNULXZOP0JTUI0n21FjBdJ2h9ieLDDi3CCW09iYIV4/LoUTufA5SzTzgnK1lYpUxgcQJDNGVEgWIy7TJAxmYgjE/sz7qp9eazJAjNAmKbMZieDmgRRf0UHIanhF/V4TJjlA8M3hlwxMD68dHYW0KppzDOoUUZZZ8YoiyjlXXHEcbtIm2LkVSNg1S53C5K5XaUyyobB2paKHSOYwnFVhXQeoWnqUjpC1y4ncBTM7oDBoVoDF35ZcoBiPiYcgyQPKu0Jad74VOlzo0H+W8rIveztzD+StHbVn2bRh1chaIaTBdF7Hkhlvc4/1LhJRONGnNoq1FadA4hISJ64Sq7VWahVi4iNI/AQF4kXDEIvyiXNSZ8vXmlivx5AX1M0U9FGcZoU46Cs6lJlV4e5qPeeOcYDguy9eeHswuuuJqC+dquO1XIfpHMMtswQomuM11YB1oQM0iyIc2LhWSl2dTP5nJABLlA9EVyPxgccYCuuFEeX8wo41pXka6MlQWOQGDcdo7BYt71tygSwEZu7QhAVWqtYYBt8yFlJS+VjDMqw6cXsgWhRZN2FA/v4dK7JFWOwcQcEGN9km2dHih9FFIgocJF/oGPKuze9mgKWzRf6YlQ3y3CF6ThAU9ZAl9iopGyRVYTJjhNzIvGHuGM1RERFEp7+gZq+fbOeIiJykrRyrEJOwOOgrOpyZlTV8b90xLzZt2pSarNJfPnTo0GCDcj88EY3kDQFIq8ScpI1kr3DJEIlcMoBGFEG0/IXFNEELj/nHGvlAx5XKZIEGKfR0tjta5cwKlVtVGPFAi0DaUR22zAsx2SGuDrMrl3KMluwwbhjMXWFQV0jnPo9By3ZXeNoVZRuV/h4o+OOL/Uu+u6syAUHRZ28WSmR/Ma8Um6zQIaa2+hHaQE93phagZpPDSO2gCwiaQFhqTJC0y5H/CACSrhCzKwt3XR0DE6SrVBQRjXnEbhXiWCQUKvKVn7aj4tDLLrjggsMSVm6++ebMTo1/fTkSjQ2OxRgICiGoME0wh6zHqwzT61i8ThEj/LXlIdC1S529JWKCnHbjtYAOii6QViAYNxSWuT/EBjXjBKF3ShwKK20gs84XFlmE/enFEMYCcyrVg8tv/waCwbTSX91l7+htD0SLoxu/7Xloz861lWSRhDvNKNkMs93CE+3E2kkIiBr7s8wqMVgfrUvyoU4Y2PRqMGJ8WkFSZxmlAoTERitGhNBk3KYySFU7F+ltEWGxVYhNzS2Wz+AUkyMnSNJQWoU4AuFY6ootFZ7u3KNHjwPyV48cObJmzdiHo4vDsQ4xSKvErIPYXBF5JcMN4tJJWgxaV8JOGRpzJkfBELE+CW5xmKAVAJNlgi45QbcuEb16dQxVYa1NzmaYavQJu43E5FVidiXjcxOo8l31BZP77S68F9p0vsnbYi3b6rjtgSNr3j/4+/RHK4rcoGCCWkGRhL10/Sg3as18BLXSiQKJMyTW2aDqDMGSGbWNNxBUi8oqlSlpOGzudYMJaq2qKEdo0wc6iiNuw5cSVYhJSOyPbF7if7LtwIED98g98NJLL51cNfLR1Egs9RRC623hsLp68QZxTenuAoLYSTpOd4j8Ilq7nCUf6KUokmxBhF2iDNNbdxC0CaWdhZH4TtHCFVorkmBjVNEyh4YlkVwgNUmNRCAjuxpccfv4WHpGTjLc+LgBwf/rNw4fDa35+oL8Q/u351AgtKWStLwgMliwzTN2sdyS4a5Dh2sZ4WkwRPFaxzrjFWJx/DTGqD9Y8kOM5xEzXsjZIbuPCshyPeqMUBUV6Ss8TqCT5qrIXi4rWLBzU9pN7Tr0vu8PuU9eHX7HWRUj078ORzNOcpPHuIIgPWjJgKDLPBFMzeUuL015jLM1Th4KDyBo7xIx3KMd5gjONjlnz6NSuItqsOgTxgdQgCBJ7rbp8ndo1+2Okp+YZe9QKnvg0O+vH1rz0/PlTYMFYcTKNLbuBRJXSzoe3rJoClWPOcjhThHcX6yBnpTCOIsjDvaHQNGWoirxznLNCRpAiPqFGUcRgClkZrrKwtk+Z1SItQl0YcgMFO46mtl68Nh5DecMHTo0Sn/rm8/37Z/l3/x6KJpeR0vwlkAeIwcsOdrlnCCIDxoi6Gqfe+U7VhaIrjr4KNoqw0K3hOcGC6aIO0g0fSAOfV0E0mZVGGkDcS5QeAaK+cA2YTTpDvnbkHFQvU6zEp+TZW9QOnsgmrs2d/EnXQNRCGQI3aCzk0RpB20dJKKCbNMMOq3q4kllVHisCKHdccb5vFp98l5phsQONojBr5QrxCjdhIcuERLhjxXn7Y01f+oP30WvDB48uNhHBivVzpx/ZTpsfy4cS6+VUB6DrkjawUFOMmLKnDCOFJIZtmP1HKFtZ5d+UYRfScQ5b16RUAVYc4lWVNHqHYjZoQyJ8VWMawCZQQIDSGyWoKrCYkaIYIVoZKYMg1mJv0bdM2HQzZ+Uzuote5dS2wNrJlycf3Dbgkz3Aglmgs6xtVqVOI4LNXadNqu+7D3kKpNT7KSVnWVA+wltoSshCJrtctrfNDwm5sKog4R2Wanpi8JgNRQOw/5Q3fcOV/nHkF69ehX5rr322vSOp267Ks2/Z6gAQac8hl3F2IAZRs2t8hiXThHB9HBRRKPs6pKEpNGWnKDXU9bCCLU+EfNgJABB4R3o0AdyQbSg7FgGQ4k7ao8jB8wxIcuYFUxBEucBBY2nVvkEBMNlBRGv58AJ3i5/44f7lk5+qHKQWNAZHVeswChCYktfsQfjVZvdlrauzBnGeE2hThOTdCQEwRPIBHnQRY+ce4UYOczIhgQRHqswmK1FYyA7Ly6S6XMFsUpfH6zxxOVdu3YtJEywfINKy+/yFa2/NRJNr4nlMW6D1hkIit5hZ74irjzGExM8xqKIZHq2FeBilyXCXc765FYOfaCzWOLoCkFGqaaFvmsuUKsGMyZdoRyLAAAgAElEQVTo1iFCDt5Vd02EytVOOcFLvOzjEu2BWMHW/HnvtU0neUE38bRyodaZoKtw2jqRzl0qY/MdlEBp5vuMzhLx+9zaWBP9fk/Pe2WCaE1qYIiiLFWMxIOXXEBQ+gqyaIqsIwhkzNhR5fneFARHjx6dEzs4+bVgdMvVWkO4IZHRtE304OAqsd4zLBO5/GokNEeakNNkf/Eqw/LylWBXi+qxgwmicNhyILAWkGOhoy/YDJOtFWHT6UK2yKF5wmY+ULBB9C+dm0pYITKEJJXhOg3aw0XXvePpfCvb6MTvgbUTryo68MePaWZITDW3QitIZ3f7rLpBMcqT5QX5bBKreFo3S4g3mEktM2xqokbaOpmgvthKRS+ID0Wc4giWzHjRCrq5yUidrcVNRrhMpwWjC7fXHN2pffv2Bb4RI0ZUKhf68d+ByPa/CRpPy/yEvksaz3agnC9CyR/vH/ZSGZZgyBmeQzeIDgrdYZZKiNfiiEQxbc8bXmbunSLOnKBggE5BtKZdsrTEiRBYmK7SXmKHPlDPB4qKsCyKIH1gh+4PwFkdrzvxq7vsEz3tgaI/xu5d/P39VRUIsq4rbKxgE047nGV4V5ZmvW+bP2LKZRx9w6JIwtaUrXMkHgj+dSrEqmiCIypGGHEOkN/HWkF6nzFENXQpAjnpBWsW+F9u1bdv33wSDlepk7ngTV94z8UBbhSJB05jCy1tyJKbpb7ZIocPlFRNc5hD20o6XlIQTCSSRlSbfpQhjxHwqHWKoMowY4AYEJ1OMtYDYx4syxwRWz4QH7grbv8WqtRo7GlBlm30J+yBgj/y5r7XPku00QnNIPkXNx0Q0FMdWAmKJA4mKABNjeg05xI7hdTuIKgzRScBOR5MUOcpWCPorBBr8hiLdCYhCCKDVWyplZOet2F79MrWZ1409JDv2WefrVo9OOsdiOzvJ+UxqG/YAYIiictNFGTTN9YyYeaHTBJEZVjualcQNA7GMbNAFR/rbcQKuLQDgqUvYg0hhieuPKLS6+whRiJpmbS1XKkseUDJEKWmifUKiwNXocopcOUd3/4JK7vsI5PZA0s+PQ+Kj6wDp7sM6RrB0+nMvGAix3aL7b61GuyxQqzQz9VbEK/TZPaB67bYUktuFB8EbUYKbi1ztvY5s4dYhMM56Xkbd8datz+j/9jdvmHDhlWvmTrj/Vj4cE9K47lTrjls3eqOK4DQdc6w2TKHNIISKFUorEOfIZT20i2iX2L4bo7jH4iZINYBOkZo8iDZAMm4nSLxQNBilKC1yPF+YeF8QcCwZYfroGOP+0vlXCx7k+O3Bw6tePng6tmvVGT2+6SDhBuu+pg3J64UO9aUzVUmXnEEVX1l3t36mFpZsniigSB+Ht0Xu+m4Voj1UFdho8WuLik3GbtgWoBg+bS8TUdjJ3duOOCHrb4XX3yxRnX/pI/CoaPd4oGgbd7wy28vhR/nbU/qjLqwUz144NbW8uqD8w5zft0O0+duhVXr9sOhI0V0m6qVM6DF6VWh/wUNoWH9Cq6fRQoJE6ZuhKmz/4DN2w5DYVEYKmSnQdMmVWBw78ZweuPK7LWGSFriZgxg9CfL4IuJ6+hmbZpXh2H3t5ctPXGdY7BJKh+aJFvjjLwFCXnlMCVD0MmGqLMB6sw3kLXKkQM38PoxUKdB26T2ddnGJ34PhA4syVv4WV8aEjOlBW9DNeeQoPkjQihNLfd5QUQ+hkBQ6xrR8oH6LBKGb6p4Iv+OWyFm4Ge2zlHuUcogqGeskgiHje4RLT+INLlCHqNNnpNriq2n7LSCLTv8/a9v1ffF6b5nnnmmdp20H8ZGw/kddX2Tmi2iFUWQldaTry6EhctoD7Lnmw0ECwrD8PiIX2DRcmn773g/chyuvOh0uP5SZ6cEAcDHh8+FOQvtgExyMA/942w4v0NdVxBcvf4A3DH0RyquzEwPwtsvdIOqldKt80S0QgcSQisTVRwC65VhOmcVucSYXSJYHsOuWkwfeN39MyG7Qk3P+7lswz9nD0SL9hTPe+fM1BQCglgvKFNMdlcZDQilX6fdbTpuCsrCBAUIKvJnAqSkfBoIqkf1aK1EezaeOgP3EEuyUpLJc0pyppurRiAcCsPmSJfre1z1+vsEBE+qmz7pP+FwcbuELXNI1EmY4f3P/QKr1h9Map9IEORHhFycHnhuNixc5g6A+AOGXNUSBvXRiwMTpm2AEW8voptVKJ8Gz9zXAerXyYGJP26CUR/+Rh9PSwvA2H/1hgrZqYwQ0v9jlDscjsKtD0+HzduO0OfuvK4l9D7/ZF0mg7bX5oW4gKDoDGFaQl7Fcq0Mow4Rrc+RXbXItK7bnlqe1H4u2/jP2wNzR9WDYCBG84JiVg8rNmLbfSMnKMwURLeIhwqx6im2MUGn+3R8ENQryccFAMWbajIZFyOFEoCgIhm8A8tirkq0gtuj7Yacf8Vbb/ief/75urVTxo8LhcKtpa2+kMjQ+SJIGK3ZaflgyGM/wZYdufJse2jIWdD5nDp8pirWIoleEWff8Iw5W2DY6wvkexCwuvfG1nBum9pQVByBLyeuhU++WSWfT08Lwocje9IwWdxu+ucPsH7zIfrndYObwdUDT5fPXXX3JNi28yj9++bLm8Pf+jZGjjEMoMZ8sRI+/pp9RsvTq8ILD53Lroi8KCJkM66VKos8xuweYe08zCtQc5Kmf7PwV47S5POEKROMRqF8xXpw9d0T/7xVXfbJSe2BxR93glDuZvAyiEkBI9Le0lAZzSa2VIit7XMuITIDP0MuoxCR/jbzefqYRMJkKpMJdlUCNxnONeibYK2gtvbQFDptG946p43fJI+5gOBeaH1nx8vef8339NNPn3xy5oSvQ6FYCzlwXVB301af72TRMnf1PdPhwOEi+aufvb8dtDqjmhUE3Vrmbn98BqxcR70N6e2my5rD5f1P1fbkvc/MgsUrFFO8blAzuPoSBnQklO5z7desJxcAXnqkM7Q+o7p8/bDX58G0n7fQv9u1qgnD7u+ggeCGLYdhyCMzIByJQlpqgIbBNaqKuQh6QUSXzbh4BiJfQdUnjMxVTRA0wE8USGRlOBKBkxp2hP7XjE5qIZZt/Oftga0zbzy8ffWUHM1x2stYTkv7nMM8wZojZJClt9aZj4m/+b8IBBO2zhmAWeI9G0cwjW21bIJpszJsCqZZzl21qAqTVdNEgTDBQ/7m951z6ScvE51gg0bZ331bHPI1pTkMPEfVAEGzb3jg36dAcTFzjSW314Z2gsYNKioQdB23yVjirr15cMUdcugTfY/PR/WBqpU4CLHjBRNnbIKXRv8qP6du7Wz4YERP+ve2nbm0lUzc3nnhQjilniigxOCNj5fC59+tpU+Tx99+vpsEQdKR8Y/HZsLaTSyk//tVzWFgj4bxu0W0qXJYI4jCXqQJVAeEzx0RzA+DoQiTtVCYtfgQMDzj7MuhS99HS3zulb3BidkDB5c+e2DN3Deo27SSnZHeYTWyQugGtX9RsUQzVEigFWQY5QKCHMDiMcETDYK4M4QdkWN3mJYgSDuxgEZU7iDI1xRvncv1n/Zg60s/f8E3ZsyYTil7X32vOJpyCnOQYdb61A5chL9GGEx2aCQSgwG3TNbOqvdfOh9qVi+nMUGtZc7oG/7hpz/ghTcUuJF83tdv9XN0jKz/4xCQkBffvnqrH1TMSadhMH5uzMs9oF7t8goUP1sGn3yzmv5du0Y5+GhkDwmCn327Bt4ey3JtpzeqDK880YldTW1SGHqslH+gs1vEbqQaV8wpwQ8lcE15TCQCbbvdAWd3ufXErOCyTynxHji65u2Dv09/smIwhVSI8UhO1j7nkMngXLsHMwUMeqaxgnqOMQgH+BkuM+LHJgTC41ghVqCom6sm3TrHoyoNBJFYmigvhOyMMMH8QOMnWg0e95Rv1KhR/YIH3hmfksKvWrxnWM5IEH3CIlHLrziHjxbDlXdP106YMcO7wcx522H2gh2wfVcuzatVrZQBZzarBhddeAqcxMFJAOM7n62AseMZQJHbqQ0rwRvPnO8Awdz8EPS9/mvts0Y81oW+L/mcK+/0xgQb1a8Ao59jTHDrjqNw84PToDgUgZQUP7z1bDeoU6scuy6pgajxLbQwWBoFEFEp9gaClsKIrAxH4Nye/4QzO1xT4sVZ9gYnZg/kbfr04LJJD1SkTDBI2F98mQzuJcbziN3YYFIgyDZWLXOuIKjyfg4TBf4epbL3vFaH45ipijWqdLruJgpuYmkCgsXBk59uPujbxzkIvjeeAIFgguRKlQgEt+/Oh1sfmaXtlyqVMmDfgQLrviIJ4OsHN4W/9Wsih0w/P+pXqusTtzYtasCLD3XUQZARM+h2+RdUviJuDw45G7p3rk+LJ72v/YoyU3KLlxMkxZan7mkH5G3uenImrFizn77mhkubwWX9eMHE0BGy4i9ytrWEw1oRxNAMOkDQsM8SA5W0ogi3AqdzRSIR6Nr/KWjWZlCpnINlb3L890D+lm8OLf3utgrJgiAFPVfBtHJwN/WCGBTVfXoPDXTnf1tAMCELLE0QZAjGyAY/FJgJoqetjtI4AjtWECTringKRtJOer7pwIkP+d59990LA/veeD8G/lo0f2FjgpZweO2mw3DvsLlJn1G3XdMSLup+Cr06PfLSHJi3eKd8DwJST9/bwfqePa/5igqgxe0f17SES3oxqcxtj02H39cyQKNFk4tVdfiKOyfCjt2sgn3HdWfCgAtPga+mrIfXxzDpTKOTK8DrT50HBYUh+M93a+n32bE7DyLRGGWxrZpVg0v7NoJqlTP4TGF7HlDKZgyLfRsIOt2k0UAlPltYzBMhIHjh4OHQpHnvpPd12Qv+nD1QuOOHI0u+ub58siAoc+7WkJhBmpLFmHOHMeAlbp0ze4JVv7HYZ4gZliYIJs0EjXwhjrhEY4JWLdbttOIxwUhKjRFNL5l6r+/1119vWrHog7HFYd8ZriCIDFUFRV/8+z54YqTK55H9lJoagNuvbQEdWtWk1dpZ87fDW5+uoGxN3FJTAvDpv3rSfN4/DX0gkdcMvaud00XGBzQczs0LyfehVeQBrIo8Y+4WePrVefR+TrbSCU6Yvh7e+pTl/Mpnp8Knr/WCI0eL4Pr7p1JADQb8MGrYeUAY7O2Pz6Shte1WvlwqDH+4A5xUO9tDXjDBXBE3Jsjzg7SKhYYqhSMR6HPlKGhwatc/Z0WXfWrSe6B4z89HF315aXYwmOIIh7UpdC6WWnq3iD5bxCsIMtxyZ4LieQl5uJsE3afbHWcQxIUR8lEqG6VmishtkgRBq7EqKYxEwuBLrfZa44HT7yQGCo3rpk74TygSaemw1pcM0OkqPfvXnfDiaMamxD56eEhr6Ni2NrpikcruZnjlvSXaiXTTZc3gb/1OhYde+BkW/LZLPtflnDrwhAsI9rv+GziaRwfG09stV7SgobW4vfDGApj842brCUukL0/f1wFaN68O9w2bBYuXsy6Xqy46Da4ZdDqQsFzIaE5rWAn+eetZkJGRAm9/uhymzdlKtz31lIow8vGOunbQzAmKwkkJ+4ZZyxwLhcta5pLGoD/9BaEDi/MWftYvYeucdJYxq8LWkFgxQXMcpwQ83C1ihL060xOaQZwHlHDnaJ3jD5TefrVoBXXgYx9l0wYmHQ5rOkG2rkg4TEAwmlpz5GkDf7jH99xzzzWsk/r92HC4uLUrCBr0XPQRi9khot+R7mje+yjuk2rMFXdOgQOHCuVOJH25zz/UkbK3H+dtk4+zcJj06xrmCQDQ4+pxUFSkGOU9N50FfbvpDstTf/oDvpuxETb8cYhuW6lCOrRsWhUu63cq1KtTHibO3ATDRy+kn3fySeXhzWHnQ35RGC659TuZUyRC6VZNq9Kr0aEjhXDpbZPklen1pzrDKXVzWI5QyGDY0UK+ZqhNTntceJ1x229NKuMMh0kli7BAcsB6lzHB0luAJ+CdMBP00j9sDmGPywT9fk46LOGwDQQdHoMM7NzCYQaoCBDF/irl6jBdNvJY2PuHjxkEY0wqQ0XSWnUYg2AEQsFaI5pdMvleAoINaqdN/jhSnN/OoRM0mKDqITZyE5YhSwIEye988Pk5sHiF6jE+qWY2jBnRHYa/tQgmzdwkdwVhai893MkRDpMRKhdc9qUURJMXPHr7OXD+uXX1UzqOl+D+gwVw7b1TIC8/RNuXSB6wSYMKMP+3XfDwi3Pk+4x/tx9kpAXEpQiuvPsH2LMvn/5965XNoH+3BolBMB4TNMFPdozoMhlRFCFA2L0sJ3gCoKv0PuJYc4LxCyOcCZYSCAr2aIIeflxBYSn2DovdjAqQum7QdJU5hpygJxAk1eF6L51xyXcP+EaOHFm/Mnz/UaT4yLleJs2JbhFHbkITRvPELL96vDR6EUydzbo2yK1alUwY+69e8Ok3q+Hd/6yQjzc6uSK89Vw3BwgeOloEF900XjtL3xjWjUpqtFscW/1HX5oDcxftoJtf2rcJ3Hz5GZTBfT9jE4x4ZzF9nOQrvx/TX5PI3DF0FqzewMTUF/c8BW68tOnxAUHZ2sNb6FA4XFYdLj2AOhHvlL/lm8PLvrsth5AK1jqnhNIJc4KJqsOUmDB4cgqkVZibvLGqvXdYAmFpMcG4c0bIpzmttTS9oJecIALBeDnBAn+D51sOHv+Qb/jw4fWq+aeOiRQf6KL5n9FZCKh32NAJegVBsmsfe/kXmLdE5f6IJRbR65FKLKkQi1t2uVT49p0BjvN01Yb9MOQRpUkkQDzxg4HUFEHeXFggeX76nC3wzL/m003r1MymrXEE8AgIfjlpPbzx0VL6XGZGCox/p68Ggvc8M1tKaXqfVx9uu7r5cQBBgwWK3mGSGwyX6QRPBHCV5mfkbvzk0IopD1bQPAV5E4ImlhaFEay+iCeWJtBXQhCkoGYzM0Ygh8Ph4wWCDO7Eze4p6DUclmYlNDPlYeIczwkWpTR6uvnFXz3ue/nll0+q4pvxXrR4TzfTBJLmJjQrcDVr5KW3lsKe/QVwJLeY/tfnvPpw7SWnOXKCpJmZ5NWIP6C49exSH+67pTUczS2Gi2+dIPNx5HlSwa1ZjYmW6c0H8PXk9fDa+4ytkdtpDSvDqGFEVG256RbS9HNJGHz4KPEnBHjliS7QrEkV9kLCBGdughFv60wQd4xgJnhJr4Zww+DTFQiiPmHNLcaWC8SPiRkIlo4RNVtEeQm2Pb+sY6Q0Qep4vxftGJnxFBVLYz9BxQiNQexeQRDNGUnEBItCUXj/223w9Y+7YPXmXDiaF4bsrCCcVr8c9OxQHW7sXxcqlGeOSgr/7Gxwy858OPPyHyG3QEnU3ny4JVzfv562K2cv2Q/DP1wHKzYegX0Hi6FuzQw4t2VlGHrLaVC9UppcczoAAlz/5GL4ZNI2SE3xw/wPOsGp9XHTgh4Ou/YO83nDer++mRM0OkaCTR5vNejLp8mgpdqVYNY70eIdPagluHDCdWGCgoI/9RrxEtwrd0LFnDR4+7nzoFy5VO1KY6sOP3Nfe2h3Vi36WpKPm79EaQWvG9wUrh7YVNu5f390GhC/P3G78/pWMKB7Qw8gCPD0a7/AjLmswktec8e1LTUDhYXL91Cpjrh9y3OCwmoL5wT/cdUZ0Of8k12YoL0gYu8dVgeH0nUeCks3GcIAUYW4rHf4eMNW6b7/viXDDq+f96bFQCGRxT6bQhe/b1hpAIWukAGZapHbsa8ILr5/EazcZJd8ke1rVE6Db14+G1o0zkFAqJuqir3S645fYPoCtdbJ4yYITp2/B/rdNY/qa81bgzpZMP+DzpBTLkUCodhq+oI90OsOJm977KYm8Mj1jY5NIuMGgnFcZPKCTf551qAvX/S98MILtaqmLBjtK97Sx0s4LHb2EotOsEHdHLjlimbQuH5FWtmc+vNWeO8/K6lDi7gRE4PRz55PGSa5Lf19L9zzjOo8ISHu/Te3gQ6ta1GHGGJx9dVk5vZMbpUrZlArrcyMYEIQJDnAR176mW5Xo2oWvDf8QkhPDWggmFcQgotv/Q5CIfYdX3q4I7Q8vQrdhnS/XH6H6o8e/WxXIOYNWjWYvAhVinH3CKbpmpUWKoYIEFQAyAawY7H0SY06Qv+ry1xkSheqjt+7rZxwFRzdPovlA8W4Ci8uMmKCo8MwAWkFrXb7FAYpEJJz7rxb58OSNcwbM96tdrV0WP6frpCZLtJKThAc8+0WuOVZJYUT72eC4JmXz4TfNxyB9FQ/fPFiWzjnjIow7N018MqnG+hLHr/5VHj0hiZKBAgAeYURIK/bvCMfTm+QTVlgMKCUIe4uMrhNTmkJ6RoyorB4LjJH/afd0+bSz0f6Xnnlleo5sV9GxYo2DozrJ4gcpUWV+JX3lsG0OUrikminZ2elwr+e6gp1apbT7PVffHMhTJ5l1/jh9yRXPqL3a9+asUjtpmYq0YeJsPraeyfBfi7NeemRTnAWsdgy2+IA4JV3l8B30zfS1xGd4IN/bw1p6QEY9cEy+GkBc6tu1awqEKswltdVRgqsdUcXSNskM0n7CSImmFOxHlxV5ieY6PT6yzy/+JPOEM7dpJuqGvNFaFuq8A0kpgrCVFUAILLadzJDs3tEGah+/eNuuHYoy3GTW6O6WfDWI82h2SnlYc0fuXDLs8vg9w3MX5Pc3n28JVzRs44sRuLQeOe+Qmjxt5lwODcE1SqmwZ6DKqWFQfCPnfnQaMBU+n79OteEL188m97PK4hA1fO/h3AkBmc2yYH5H3bRWub++drvFCTJb/9xdAc4u1kFyQLVOrWFwzoIyvY5ZKElfDupozRyZ2Ia3DB1lj4aaHZbm0s/+7fvvffeqwpHZv4LCldfajpLq5wgvxIZztKE+b73+SoYP3WzKia4nIqkGPLobW2lSQF2vyB9v8+PWkALGG43whDvubE1EGfquDfOs18c/auU3/Q+72S49+bW7GWWvsX8ghDc/eQsIN6CthtpmRv+aEeohu32tbGb3kCQhcbcWJVbaTEdk9NAgTwmxNKxMmfpvwzAefkiv7xRDwJ+sDBBEg7rg9gFwEkQRM7SeAC7w1dQGKEa/oLXDl1G84DiNuX1ttChRSVJOmYs3Ad971ImxkMG1YcR95CRFTgfSF7tg4H3LYDvf2bv9dJdzeD+V5SSA4MgCZV73s5aaO+9siE8d7tKZzXo9wNs210A5TKCcODH3nL9LV5zGDpc9xMNn4cMOpl/B+fITdNmyzRaNSMvrU0Vd2FJIIxAOByBVH/RgcPBFrc3H/DZp77Ro0dXCeTNGeEvWnmVHL5ObbQSzxgRB3Dbzjz4YfYWWLHmAOzckwckxCTVV5InJMyq49m1ocNZtXjfIzs8msUWv/yQGSOk62PFmn1w4HAhpAQDNIxt06I6DOxJ+neRz6DtbORskFj13z+MhdikJe794d0hK1PlIygWitdzZlhYGIZxk9bRVj/SPkdoNfnsdmfWgEG9GwKpXGsWWwlBUPgHxpsxghK3AgwFINLZIsxPkPx73f0zIDunbMaIFxD6M7eJFu4JzX/vzBTSMqcXRZSXoGlRJzpH3HSC5PfEB0Elfr5m6FJYtu4oHM4NA5EUbhx/Pi18CNKxYVs+NP/bj3IXXdu3Lrz5cHMDBH3w2ZRtcM0TrGDYs311GHnvGXDqxdPk6zAIfjtrJ1zyAANWEvKS0FfcTr9kGqzfmke/Q9G8/nQNEWbY/rqf4Le1h+GkGhmw5NMuFCSxPMZkgrZKMQY8EX2pcJg1IFDBtGVkBZk2F0tv1q9G969XEBeZioHChc8Hi5bdjHMYykVGUHVu/22ExY5uEd4xwqwD+chNoVrHw9flY7oQUzpQm2dyMg7fRoVYAz36h2XusAhz+efKMFd0hxivk+4yyGPQs5sMqgrrOUEklYmQg6gGLV1UNm3uz8Q2z59dvH9RweLPB2SY8hi5nsTUOVvfsJShoeIIZQxkxIXFPIE/59QLMpohiYbUFQJ89sMOuP5JleN7/KYm8PD1jTQQ3HsoBC3/NgP2HSqG8llBWDq2KxSGYnCaCwjO+HUv9LgtPhPMzgzC/pmMCQ7/aD08/O+VdJ+OH9EWurerJlZdicJhPR8YHwTJ3OEtvq5tW/d9ax8RS1fIjK56Oli0+LYAnZWqe585hq/j5K2cO8yvNCKfIQ6OYaKKW3VsTFAyRJrk9VPNj7wlAkEBfGQ7i2jaZH6KCPJnXEAQ5/8YDoqWOYv1vkzKJmidM9ylZWsPz19ImQwKiZu3vQI693nE82Is2/DP2QMbf3oM9vw+Bui0OVIMcYzcNOQxuG84kVCaUTqtesyWmjdr/UNHQ9Duup9hyy5ld7fok87QtEG2BoJXPLIIvpzOGgvefLgFXN+/PmzYlucKgjv2FkL9PlPo9n061oCvhrPRsERSU/W8iTTkbdusIsx+pyNs3J5H5TYFRRG49MLa8OFTrWSenfMMduCQKFquO8vcEatfp1BbGG1ztG+Yr6ms1MI1yzNePat79+55vo8//rj8wT2LHsoo/OlBNRiGU3fiMC2TtuJqxLSDMlmLDwIXYUohNbpSyWsTB7N4IOjzEyEzCyc9g6BENdvJj/zLcGEE7Ww+fk4fsSme9+gpqNlp0eIJ+y+uTAYBohq3ySl8TOUFy1esC1ffrY8i+HOWedmnxtsDiz/pBOHczdJRmlSHCRgKp3bGCAUQquFKZv+wu0yGrySLZlABotqGL0E4eCQM/e9dAItWqbz3Zd1rw3tPnKn1Ck/4aRcM+idzh+p2dlWY+BpxdQLYsD3fFQTJ8x2u/wl+/f0g1fp98eLZVB/41Fur4dWxrDr8/B1N4Z4rGkKP2+bAjF/3QeWcVFj6n/NoM8ATo9fAL8sOwNbdBVApJxXOOCUbHri6IbQ9o6JuomABRjcQlJ0iqHdYgmA4DKkpvt9WZ71wLgXBDz/8MGvv3l1/zyn6z0vadCyUE8QN3aKLRHibSdMEkwViGx8BhjFiw54AACAASURBVMIYQQyds4TEfj8ZU5gKkXChVk7HngqelqEREut/CptUHBpTxHPkChmwqedsYTKuTtGCvQZ8ymyBFJLkxDkOfqzJm0+cM/IXqjjCKlqXDhkH1WvrGkpP+6JsoxOyB6K56/Lnf9glk+ptHTOHjaIIYoDWyjBqi9MB0WXQehzzBML8Bty3ENb+oXSDp52cDT++1QFyypFcHGMmB4+GKEvbta+Q5uh+G9sV6tbIoOwzHhMkr523/ABcMGQOFBUj4sL3evNGOfDTOx3hy2nb4canmaPUu4+fCb3OrQ5tr56lMVNxoFKCPpj42jnQvnlF+pAyUNXdZawgiKQy2EBBOchEwOdPm/tLwW0XXn311Xm+999/Pz0UCg0IHPjgtYAvXJWFw3phRAdBwQJF3oI7x1hCYeUqo9xlEA7y7hL+s0new58C/kAK3SQcIq4zHLoShcL4FI9joiA3s8hk+J5m/7C9LsghF0erEFdsi7tEvMhkcNmebI8rw2xMIG/5iUaYgNrIC57T7S5o0+WWE7Kgyz4k+T2wd8Xowg2zn0ln+UCRVtILIo65PVgcrVWGvQ5epwzDCInVY0vWHIZLHlgEuw8oeUuLxuXh+1fOgcoVRMcIW2A3Pv0bfDyRNRa89kBzuGVgfZlXTASC5DXks55+ezXMXXoAjuaHoU71DBjQpSY8ckMTKCyOQPPBM+DAkWLo1rYqfP9qO3j8zVXwwhimASZV5fuvbghzlx2Awf/8lRZPWp9eAWa9RVylnCCoCiVEbcHVGSIdhUEQiaUxCBZBztTNmfcP6Nu3b74vFov5Pvvss7MKt73/ri96qDkbEq0PWxLWWayFjuUl3I0UUH6QHguUoKU/hxdL+HP8Ecr+BACSx8Ihw6bfKxCWCAQRF3SAIHKUFiCJ6TnSCuo6QV1TKK9cmrmqXiVWYbHqHCGuMrVPaQ8XXftO8quz7BUnZA+smnBF7Mj2n3y0MmwVSfMwWGOBnEy45gNdHKXF2tKMU5GBAgBMmbcPrn58CRUli9t5barAp8+cBTnZTC0h+oSnzt8Lfe9inRudW1WBKf9uD7yfwRMTTLSDr3x0IXw+dTsVZv/2aVeoVysTWl1BBNZHISXohz3TelChNbn1u3s+kO9DbpsndIOqFVNYNJbQPEHY1SnRNJvnHYUYNSoW6aUw5MZqjlvvv+GqwYMHF9C9NmbMmKahfd++E4xsO8c2Z4SJo53GqjIhK1mgco9h4bKq/MqmbQsIUtANpsv9yJggAsFkAFBsG69CnExeUM4U0QshWphsOziJbPaxThAlcqVmkLBAXijBV7Cr7vweKlXTfRQTnYBlzx//PRDN31I4f0y7tEAg6NM6RWj/PZrZY80HGnl2l44RBlqc9SUAwZkL98Ml/1wExbwTimx++6Unw7O3nQZBgm6Gz+BtLyyDd75R83687rG6NTJh/fgL4m4+ae5u6H83A9gX72wKd17Gzt/yHb8D0uNcv1YmrB53nqwM3ztyBYz6gjVPTB3VDto3ZyJqm0ZQFi4tg9fdHWQisKeo3vvrowOHXHfddYUUMj766KOGR3dO+3dGdOWFXlvnHCV7Of9AuFTEB0F5QP0BCCIAZHszBhEaDvObqPgmA4baYUGFEfr2zr952k/lBRET1ASbkpqjg+LBSMFaHMFVYmuBhKndyRVM+Au2u/BeaN3pRq/naNl2J2gP7F42unjjz0+nkqmNKprCoTDrG5aenHKcrSqOeO0ZVtvRVeQYur549RHodecC2rFBbiTn+PJdp8MtF9enfwvNIMdR+h7HCwRJhbjF32bA1l0FNLwlucGA30fD3awOE+j3IfnJJZ92liD48OsrYeSnrINr/MttoFvbKq4gqOfjSUFRFSR1Q1VlnhANh6Jbi04fUaPNE480bdq0mMLKBx98UPfQ7sUjsqNzL1ZdI2hQNA+D4zZ3O0BQ5QrxjpfaQfI0NWxIc84wIFVRUhjREohJnM2JQmI3EOQAKV4u8g7JFUfcjBRQVwkdFE2KIYZY2gUIBY0nQFi9bisYdNPHSeyMsk1PxB5Y+92gwoPb5qfr/cKcAdIoStxnJgmOajAPh8kpT6MujlC2ooiysVMgKIDtSF4Y2l03B7buZiSCEL73Hm8Jl15IWk1VuCz5BWeExwsE7xmxHF7/z0baE0za5pqdQuQ47JbT6TsoLHYywbtfXg5vjmOsdPob51B5DVuaqE8Y9Qg7hdLOQiNhhaIDKyNQuCsvs+2N29OundK1a9ewYII1d2/f8Gwl+P5aTeWeRNeImoSlmGB8wbQPginpVIIjCZ5oXKQgqBK57Gh6PJWtAEh3oS4fjFMccWgKE4TEYsZw3OIIP4hmW48SS6OWOqlwV+JpERKTfy/9+5dQvQ5pdSq7/RX2QPGhVUW/fXZBwOcLBLE7u2agiqQxuEOE5tiTyQe6tMsJELzvlVXw1teq/fTGAXXh1fuaKSNWgYx8x6n2VQmLcpdixuilMGIeCyKZ6XjjbMrO/nlNI3h6yOla7/7ZV/8IS9ceoTnBHVMu5F0jABcMmQs//3aAfudtE7tJ9xnvLXPKU9DWLZIRLNi5P+vKDi26P0Zt7Sm0TJ48udKSJUuGVYl9f2tqSlgmdbHKXfY40pyEJYehHRxcDNELIeIKRwohgQBvZUNtdAzyjw8IMijktyQrxJpoGnWc2DpHNL0g3Ta+XlDIZrBUBttqkZNIdo9EI9Cm89/hnG63/xXWf9l3AIC9S1/L3zD3pUwhMSPrhoXEIhcocuo6A3RIY9zcYzhwYVbIHtJD4YLCCNTpPR1CYVcm4DhexN5q99QemlZQ4xycmCQLgqFwlMpfVmw4Ao3qloNFn3SF9BSfRkSefW8NPPnWGvqd7rvqFHjgmkbw0+L9MPjBhRQ4u7SuDN+/crajKCJYYTJCaTy8LOiPbFqW8ky7/v3775a/debMmeU2bdo0ILJn7PAU/5HqsjiiOV8oQ1UJgigENnsb5UGydI34/ERHlabnJvAVygyHnRepxIvP0jWigaCk1+ytVOjLtjJlMvbOEVQs0YCRvd4US4uwWhk/Rikq444RJqNxegzSvCCvbmVmV4PL/vE1ZGRWSLwfyrY4rnsgWnw4suyLC2PFubuCcqgSrwxjEGRNB6wS7JgvbEhjMMDZ8n+KvekgSELhOr2UA7uXH66DoII/MzpLFgSfe38tPPHmKgquU0d1gE6tqugOTgBwND8E7a+dDWu3OH0PszICMOPN9tDslHLJgaChEWRKixibMheNQjgchqJo+rLdVYed161bNzqsXP7WsWPHtj285fOP0n07GgWEFTgWTFtmD7MD5GeqlwQVYtwhEkjJUGGwRTBNQ0ScE0wGBOOEwyYTtDJD3D5nY4uGLIaBowI9AXSY/Qm2aBd24ulzzkl0mg2Q1A1GoKxA4mWJH/9tDq56N2/Nj0OzhDaQycsEC1Qtcm5dIlRuZhqpkoVJ9SmGj6ARCptFkZKDoMo5ifUq9mAyILhuSy6cdcVMmu+7YUA9eOOhloJpaJb65MH9h4rhqXfWwPezdwOx7iLSnU5nVoZHb2hEHaYlOTHSSaZchkVTasqcNE4gWELXDSsuklGb+wsr/1xY9/G+Xbt2PaSB4CeffNLy4JbJH2T51zS3DWHHMhlZ4bI1dWu6QCyZYVnaABVEpwq5oCrVa0wwBpEwkcgYiUCveUGT8sm1oHeEJARBRhEN0TRiiQIwsaOMWSlGz8VrodNDYrtuEBdIcirVh8tu/xqCQW5bfvzXe9knGHsgFimK/fafC32ho5tkmxxOIdmGKsm0khcHaTPF5OgR1gsdUoZmyF/k0CW8xpBG0DpTxNi2VA6+KU2TQ5XwyE29ACKVGYYMTcsPWuUxunuMUFdEIuHotrz6XxfW/Pv1vXr1os6zElbGjx/fZN2KyR9UDixsS2Qy/gDKa+CBS5T1qZygFgZbZDKCJdIP8/upHMYHnD2iHY3pN4GZKNUJHkcQxADnuM/gMV7nCHai0fKCLup2q8OMrBIjR1zH/BFzJjGx12JXtU59HoMW51xeKudn2ZskvwcOr/80f9XUf2YS5keYIGGBKh/oZIG4ICIjJ49V4UQzRWxAp4XNMppCbE8DS/dQOPk94/IKDQTts4blujIBUubWUZqJKyxYJGbIY1xs9VP8xYcimU1v/yP971927dqVltDlHhk3bly9VSvmvVsrdeb5Wt8jFnvKxK2LuBOP3TQYIfkkkgckvcGYauMwme46H0meChDUvqL3CnEcJmiyP/m3FvoiEES6QFe9ILLbkr3FRkFEhcIuDjO4gwTrB0WlmD8m2WA0CpWqNYZBN38KKakZpXaelr2Rtz0QixRGl33Z3190aJXGAlnLqdM41eEiTR2Y3OaJsPNek8fwtcEeU8+zh22PIVATaxGTDv4e6iH3UNjbHkm8FQ5tNe9ANGbTBEHVHseLi7aw2OEojUyKUThM+u+DvuJDR9O79D6jzyjm/WUwwerbtm27MuPoh88EAr500fYj6L3uJqNafRgFZwdBVqssbjLEGSaYwharDQT1x4lYGrfN8QOUTDhsBUJDJE23USGytThiFE3o1rgIIt7DEhIrISfSCBquMkxErbtNO2QzFAh1r0Exg+SszrdC+wvuTHwGlm1Rqntg56IRoT8WjEzBucCELBDbZrlVgvHjGvBhf0D9PgYyzP60xxEAmsCHw2G5Nsl5qrz2S7bvEswa1sAR59eNGcQmINqrw/F9BIO+4gO/Z7zYpk+fPkyNjUFw4cKFKRs3buxyeOMbn6f68ytQHzTDYRq3zpkVYule62Kk4A+m0nygbNdx6SEWz0dC+eZXTI4JWkGQPZjQUYa/VmzpAEepG9TzhRL0JDC6VYnd2aAEREHnBSuUYTLqIKG5ED8VT9c4qUXJTtSyV3veA8WHfi9a/FnvNL8vBtpICmk9F18Y7aoNNEGPMzylwUWMD23L7jpNVMXjJvHQQdMBBc7mBc97Js6GRj5QAZ8tH2jkBc22VEpMEhgnIAstLI8pDKds31fzxXO6du0qhyNp3GrcuHGddqz55Ivs4PZqpEJM8oKaI66RC9R0S9oVzNlDTCrCBEQTgiA/QlYQ1GA7wZFJQjQt8dJM3JqMT4KbAlN8dcIVK7tw2oPZKgU9LJxW90WlmFlsiZa6CJx86nnQ54rXS+NULXsPD3tg7aQbowf/mOJng8lwHhB7BerDk5LxC9RBz+wVVlZaEvyM8FgDP+tzaiGdqKKIp1DY6AqRsjTBJHmXiGhBZcuRKSrYmkEtc1bjhAjszq20tqjeI526detGNYIOSBk/fnzr1b9NGFctfVldphX0y4OsWKCeD3TrIVY2Wj7wkcRxIF1WhBllF6aCqpcRF0eYn6DwJkNYnUxInKh9TuwFD90jWgudAEPzX2PuiJTPGBIaphNEgCgKJCYAmrlBYz4xK5Cw8ZznD3gGmra+2MMSLtukJHvgwNrPQ2un35viqgnkIa9umcWLicJ9yZEL1D0CE2oD47BAJ8tTDFEuegmMJ4AFirDaCxPUQmFONKR7jGXMJpo1jENjfcym6rsHCBWllavz5KrgvaMuuOAC6S6rQcp333132q/zf/qmXtbMxnL8Jg+JHZPn3GakWoojrCBCQmGVDxQ9xBKJDb0gbZuLCQsgAwTJjvEKhhbRtBkOYyYo72OA08BOCKRNVxn9by0fiDpG4moG0ZWMXNlsLXW6+zSvFEejkJpWHgZc9y5Uq3V6SdZ42Wvj7IHQkbVFv38zOFBccDDIZGSIJKDuEJU/V+Jor0PVHSwwgTbQrApr+T0BdgoZGfMxJDQOKCytXCAiGdq6woUQS1HENbqytZ7iNYMYoT5mk5knxKLFRdHyZ13WpOeHX+PDrEHJlClTTlq6dOn9OeHJt6Wn5Pv01h9d8S6E0jarfTkHge/8lJRMPmnOm7cgeX0kUgyxaFi0fDtPzWMGQX6Fwe/oGgajbZFe0KwS67ZayHwV5w5tOifLYwz83EZzOvWDRCojnGZq1WsNF133LvVlLLuV8h6IhWNrv78idHDbL6nmHB69R9jpGYhbTq19wojZma1w5t8CxDCQMUIhNIOMVliLHUgbqOMif61OFUtnB3otisg1qM8ZdngIugGhi5s0zgf6YsUFm7KeOeuCPgNXuYLgxIkT0woKCrpvXTV2XMXUrUFWHMHzRnR1OzZWdXSOiAoxtcoiHSLsCOiSGLvBKtkuGg1BNBJChK8EbFC/DMkOYswITWU63UnKX0u2wbHH3QTUqgps0xEqdqgXTBiVN6z3xRVOyw+yKjIzimTtdaKdToTFZ5x9OXTt91jpnMBl7yL3wJa5j4d2LH2fVoNpV4jGApEm0KgAlygXqIEjBzf0mAREhGiyQEm/uXsorF5iSGN0dCz5GWASDI0F4nZVWYbkllocDM2iCP3bGL6Oi4hyfRAj1RhNFYl2ufQ035w1WS9dfsEFF2gDzh186quvvuq8+reJU2tlLad5D7M4Ygo+rQ7TuKc4kAJB2iGC+hzFgcR5Qe1AEhAMQzRSbAdBdny93aw9xOTFLp6CHOQwBsp6sgP82FaibU7k+XC+TwCp6Bc2w2Fn+49wx+UJX6yBQuBH7fd5XyRjgmqSVtd+T0Dztpd52z9lWyXcA4fWfVa0etr9aSYDNA1GcG8wDn9pyxw4tbXUNouzOE0TiIoZkjTIEbaC8TkrxRIUsQbQAEi8cASbdCyn0gyH44Jg8sPW2XphxUMWMaliiIygqOGIapUjRIH0DFfMyfxX1R6/3O3z+ZTVtg1KvvrqqxZLFv08q0H27Bx3g1Uu9BQjN03NEwJBkg8M+IOcBZpziCU/17WDRDAtTRSkC5rzZE0EhCJ3iP+V7xIHBN0MFZLUDMZng+6VYgqtRk5Qa6sTBRPpR4gZIcsT9r/mbajfuGPCBV62Qfw9kL9zTvHSry+VITBjgGwKI50ix3t/sSOMK/sTRgmULQp9LdfYmmDokQUK4MPMznsofPxZoNi7iovYO0VMyYyWFzSZn1Eldi+KKCNVAoIZFU66s17Pia+ZR9wBIz/99FPNAwcOdN296l+fpAfzZDM4CYvpjBFU2cKzR+ghpQdWF03TNjnyWtxSJ5mgCwgSEPABFUxbDpP6DYlAUNA5RfzQ73eCoGR/nA0q2y3O+PDjyGNQaA9lt4itg8R4TBw403DBKgA1u0nwXFXBBqkyXuUHiWvGFbd/A1VrnlaGc8e4B0JH1hb/+lHXVCqIppIx59AkAXgm8HkKgzWgMx2ibYJovA3jb4IpWsEQsUD8PAZMsWuwMuMYd5f9ZRoTdGmV0xydBLNjb4fXg/m3vlbii6QDUJwXqXD+wEYX/uuHhCBINhg/fny/jUs/HF8xfRubmpVEXlDm/ngnCW3posapTjMFmY61jeAkc0bCGATZQdduXkAwDhAasmmH7X7iDhK9v1iT0TgE1V7cZgi9FzlHTPmJ5ZYYzWkUTmz5QWS7ddNDcyAru0qpntf/H94sUrQ/svD95gBkBaAJjE57LGWPb7rBiDCYkjyjR1iAkhA509AURVTqeR3snB0htoKIDSAV3Klo16AYpRkGm0SCQZq00NfuG0URXY6m8n8yFI43XU5UiLl0TBRGapY/PH9p9sf9OnTosMcTCH777bfnrlj49exaWSvl+E2cG/TkKENBzw/BtAwGgLhiJVrs6Ldx1wtGIkU0LP5vYIN6O51NLmN4D5qVY8NtRjFF7jfoKp9RRRKRJ1T5EGYpftdzzLiy7OZ9D/w6uk4oGvNzPSDrBWaSGBYKO0ZnxmuJ00Jf1ROsAaHR/6tygSoH6AaM7HEOfOJf9SBbZThPiO5r1OI4gKDgIGzPJweCDAwt+kAJgqZ9FmovFc0EERISR6BSudhXVXovswpprVxqypQpzdatnHNfVvHka0TniJDLyBwIYXeGo4zZ8E2raKkCBEV1WFWEHaJpfrTECUCqw6RKrB2okrBBxxqI30uM+4rZMXQ3W7W6zvAkrntuUM8LagJqI+ErqT8PjWVSWITKxrwSFhqzBDEpmlx7zw9QoUo97yjw/3TLUO7W8G+ftIt5A0DEAjmTO6YwWJz3Zs+9AWimvk8rbGAQjQOADkAUx7m0ARCvF/4ZSbXKxQmFhXO7oyiiOccwAiA8BNOzaz9Zr/fkobbT2gqCRCqze/fum4t2fvxaRkqew25fN1PgVzaSK5TOFzwvSCrDKXyQknhOQJqFDWr5DX7lCFNz1RIUR8xfnYzjtJeBTK7zR+xs0OwikTlBQuO1Ay+unCoslsaRwnDBtOLSBriTq6IOhP2veQtObtL5/ym8Jf7Z+Tt/Llr+zaUpPn/AL2ZvU3ss1AWiFUCMzg/lGO2cICcs5fAa0Z1iBJMzcoMI0DS3GO1x9Vq5VhCoxWOB7G18LBVUmkBo0QdaQbAU9IHCRkufLsfOfwKE4XAE8rMv6N+qz4hvPYMg2XDMmDFXHN727Xs5qdtZZcxzXlANZ6dzRIKpaMiLYIGqSozzgvgAksf9KWlQXEDNXzkQWjC7hHlBm1SGwY+8fKH7HJjwVY5v6OouY/gL4p5imzxGZ4OMfZKDy17HQl+ZH+RtdvYZJWwuCQuNFSPs9bdXoHHznokR4f/ZFkf+mBz6/fsbmSyMzgjR7bDs4a8T7FgekOf3RB4QFQtN2yuc47OZILi6wsQTR7sAIMJNVVSRi8vrQvJ4YhwvaQwOhc1+YT6nG9vpR8JhyE6Pzv+93CtXnH/++RuSAsGJEyeeuXv9V4/6CpYNVHNU1ehAMy+oqeJ5gpeM0wwERbtc4uFLGARJ1wOR1hQVHqKL38oGRdXXy/HDrXaJWuk0KQx2o5bImOQMErPFDmsLVTVMWfJ7NFqQgmouokZ/MzG1EFZzzRQvmJTpCPWlsGflx9GNPz7ol85Jogps7QNmM0JYp5SbH6DhBWg6KznCXpdKMEctRxhsZYGcDepIZ8kFqpVkY40eIS7+ZpwFamQCmaRyDkHfwyaFEY/j53Q1BSsSYjJg7RemRiNhiASrfHrqwOlX+nw+q5uAK3zMnj274qqlU59LyZ10i+k0jQXTUiZj0T4R63c/BUF+kGVIbJlAhwokZAodAUHy5YqLjpZeXlA/KuhAOurE+lAYfFXzOIPEravEXUbDE8DH3GeMeo2FjhD9q3qOmaawedvLoXPvh/5/t9jFwrGt854Kb//tfckAXQXQaEhSMgBIBdHEPQmZn0qmaBZDELvTW+GcxRGFdXbRtMn68PaS/GEo+zNCYYdrDAdFs0skbs+wXRojqsJ+KDp60NfyiVYXf/JK0iA4ZcqUrJUrVz6Ulj/pkazUI8YIQVEhY1c8BYRCI8js81PIXOEAcZLGB8oplcFXJFpRDjLHGXILF+cBqRJbrl/61cgLG8Sv0F0U2FVJe97DPBJ+SVPddQrI+GVOMUYBnrjrBBdONAcas62Ofbt4GkKz7U4yQdlUThrIdXPW2vXaQMfeD/6/NF3Yv3dtZN+8x+DQ9l8CzA3azP1x8wPE+JJlgOy6jlkhO4ut/cEcpZyGCF4AkL+vjnxxK8J4zekLqRT+OsZQ2E0g7Ukag4oiYrIc+bdcasGGTem39Gjf4571br/MFTo+//zz1Fgs1uvAH989lQFrz3CdQCdDA2cIQIarUzt9WjnjJ4Q42Jz5SSkAf5zmEWmHCfvKxFIrLA1WtaafUgRBDjLmXtIYIKokYzbo0kXC8NHsMbaZKxiPyd5Iw25LsxTixRI8Y0GaTJqhMXajUSAoADEtIwfad78XmrW+pBTO/v+Ot5i1eHLsqylv+vpXWA7lg1FtPrBN/iIv9HI0ZuIw2ARAdnqb3oDxw2D1GifI6cUOmVnXihsJCyIGaJbK0UvCMEEQDyyFEevGlMZo4bA5T8QwUMWmCSHImrWn2rA+Xbt2dc715D84Ln8aN25cg22bl47IDk/tHwwASxg73KYF+Dkt9ykIBhigyaQv1gwahgpyHrG8TAE1UQgX50o/aHS4nSDo1WLLmhnAjT38rT2CIA59rQ4z7MiqxnBZLNFtuZTBgqEplOEAElKLoogxbEb0VDra7MwQGc02JidNg9O6QZvON/1PO1Rv2LY6Nn7WWN/CVT/Ts/Ck1GK4tM4Ovfpryfc5RmIKaZjZLirDWZ0QSDCTbA9FRhZHaJsgWi5U7TPEEvBilKAWlUyll2YIzM9xAWxqcXrTBsp1g0JhSSTc5GJGuocUEMV4TcIC0wOFe/1Z9UZszn781fbt2+N5HRp2xAXBiRMnVl2xYsWTmeG5N2WnsOHSes5EuOfisFiBIgFBGg7L5m/FBrFGULBBkkMkQCgPl4/MEY1AJJRHDRUQNtox3GtIHKeX2HEQkwZCxf7Mdjp5dbPMKZEAKAFThcQOOyE+sF1zr+YN5bi5XN3H0+xQxwkKjwkzBF8Azup0I7TpfMv/1PCmouJC+PansTBh9mdUM8kuyKQFNAYdc45A20qH6NAjJ9iJNlFliqobHXDwcasCS9AzTVM5s/MEgO4s0K1HWBE8EUpbVk5pA6CAFdc2OeQY42iTM91kjrFLBHVKERDMDBTsKgicenHDAePlUCUb240LG3Pnzs3Yu3fvOZtXTXo9x7/kdBUSqyqxcJzGJ4dwlglQJsgKHMpKy14l9gm3GS1MZrIQ0kNMnabFVdACh/LHJQOEjj2SQDytHTwknhbAJRHUFFUbwGhtqbPpCo0qMkoQEwBU0hndWUNUmSkrFLlE5LfmaDg33Gkq1ziVhsdNW1/yXz3XOBQuhh8XTYKZCyfC5p3r+XgHbCrqg8xADK6ruxOyg1GV306i8uvU/5k9wAgAMRNE9wVTNP8184MY3LyYJKjtdRDEelwbKBzzY5ZcIF8aRrdIKVaFUSgsreWISDoWDkdjqUs25Qzr0717d0erHP6NCSGDzCNetmzZuzVSZnZICxTwNjqeSKbjOEVhhEsG6AnErrQiHJbaKFwlNnqJCWD6fMxoJ7lyMQAAIABJREFUQeQD2cECCIcKIBou1EYkiXqzd15rHFprSMxQzKmg0Ysk8QooZpHE2UniBpBmb7EzJHaz3ZKM0CG4TlxMwYOd9GJKFCpUaQCntxoITdtcAhmZFY55bZzoF+YVHI3NXDjJN2vxZNixb4sxhEgPRcn51SA9AoPr7JQ5O22WtiXklf2+fjE/2x7+ClDT9X/2PKAdCG0sUGd3JqDhvmDXHmEdHUvn8MSVxfB1JRaOV4G0USU2DRPEXBEmj2H5btEl4vcVH83IrPzCxgrPj4gXCjs5smV3TJs2rfq6deuuCR366fGc4Kas+KM49ZOBhrdULM1OPAFwXE4q7bXEUHYmpVEgKI4VcZkmIIhDYhbRlkA8LX6rhw4S1/Y5C/NDDzE4NcJpBpJ6fhA7yWCgU/6EdoCUyWLyljgcNnIoos1IbG+2G0nGiAa/K2v/KGSVrwGnnzUQGpx6HlSv06x0Fs1xeJdNO9bFFq2aS8HvwJG9yEbeWWFlXW40RqFhcdfK+SwsFu2g1BUJS1sMoJN5blTtRdVgOwDqYbHG7Pgf8TWBzvDWDoL2MNjMK5bqIYhbEOERlmgsQIOTcD9x4l5h4bWJ0jvCRBWFwiSFRuYLF5Y7Z+CpPd6bmeh3JmSCn3/+eSAnJ6ftbwsmj6ueNreGLSR2E05TL0EBgnFCYjKOU1SRZeEDYWE0FqHhcJRLZSzkXv1OmfVN9NPR8xZWqPHBeO1zAtQkqFpYo2VEpz0/6GK8gKU0RlFF6A5paGz2W2pgqM8+dvYiq8ldGkhi2/JoFGrXbw31m3SBU04/P1apaoOE508SR+GYNt2+dwv8tnZ+bPGqub7VfyyX1lK6DIUzKqRSENVbEc5m0bB4F5RPiaGh52Yuz6XggdUPZnFEgpv6Dm49wMmIojFzFDsOh8jW5/UNj2l/W1+UoCJsd4xxH6vpdh47BNK2UJgIpMNh2F+Yve1wjcfad+/efWuiH+rpJCYDmObNmzepTrkl9TIDB1RITAolfOCS7JukrI+FyQEidxG9w1Y2yBhigM8gUXIZPSQmsEJBEIXECuuOBxtkfO5Yw2KHBZdNUmPqBh3tdUZhxABSq5reFQSdHSiYHeKTC4fWEgy1oou6Ctdr1BHqNuwA9Rp1gCo1Gic610rt+U071sHvGxbD7xuXwNJ1vzp0d4qFCeBBIKhdjPWRDw2zYjC4tgiLVTFEY3UWuytdDsM/CzE7mdtDhRD5nnw7DFpurXJq0+SqwewboVtpFkUQAIo1yT7JW1VY1wYq/0ATCN28A8njpNglx9BS45BwKCO77pOrU+9+s1u3bvsTnXieQHDmzJlVCgoKzl256Iuvq6avimuooMTTPloUIXlBPHjJ1AwSw1Uyg0RGwShviCNjIpgmTJBIZuj7kSoyrxgfs8+g2Dte84NG4lc1hAultZHvY+eCPCEkrBqC6bh5Q7mtvVqMTxbT1p+dOKYxAw/RXfItChzZCcmKL8rKHLcq4ccrV28M9Rt3gvpNOkGFSnUhu0LNROee5+d37d8OW3dvguXrF8LyDYthz4EdcUJdBHyGBMsx48Z4noTF51cpgDYVDxtskOf+LABolbM4ZCy6PtAN8LR8nhUcdYB14hoOgxX0HbdCCDv55NfA99TDNgt9szCis0KV5hF6WD5/x9IrLFtDaYscAcAI+GPFh4+W6zewRa/nZ3g5yTyBIHmjSZMmnTtv7ozZ9bN/gaA/Sn3V8JQtW0hMVPjBVDZpTiaTealYhL0BfwoNmQUKypMKnwRApDJh2jlCQ2KfDwL+VHrfkRs8lnBYghXeZQl0g/wESFgk4e/N8oOKXyq2GK9QYmwvmsddJDbsxFPFEE1Cw3sthYBbaRKdvcv6cwaLRBVnLddosFByXMtXOgly6H91ITO7MpCpg6lpmZCSyv9Ly4RQUT4UF+fDvqIo5EZCUFhcAIePHgQCfLsPbKf/mkCDQcQNUGS4azI/h7kvylX7fEDC4uvr7VFhMe17EzpXXvnFnSAGWOlFEAHIOnOzAaf2O7T3RKDO+Vy8PKB6qUwsqZO6NBmgtlTMqEkBn04UxHZIAoPWkZbj5hdeV9usOALpSuVTPv4t5fn78ID1eGDoGQRnzpx56oIFC54sF/11cHZwuwRBAnR2230WFqeklVMdI1rjODv5goE02VoXjw3GgMT6DAT9viCAPwCRMNM/Wg63gxwmvCLEYYMaRpoyAK3wwUFIfJi1KJIYCN0A0qElNEJodhIpIGTnFwZFvR0PF2RMobau0Fc9nXJglCjGCEC2jBeVLFjrqrHIkABgXbQqHCJRg7B2QgfMDoLoyONcn8NgVElibExQfB4GlsbZAINqqWoxDne10Jcjji3cjRcCy2/OyQEGLvw9bB0f8arBJgCqPaTGWCRcB8lu4MgH2osgenFRXXjFOYo7RLy0ydEoRQxTov+yeSJklkha+ZPuObn3xJFef4pnEOSawZ6rl04eVyNjCe8eYeJpAYLazBF+gFNSs2iVzY0NBkk+kF5qdf0Wv/5pcplIpJDZnvFsne487fJTvP5CryCIrlxyJ3sBQpwXNEJcHDJrAmv8WVhJb8sP4t5ja/HENGjQCyV6VTq+mYOXqjXdN6bXosEe5J8+H2yIVIZ9gXSaicUFAmZzJ8I8lAlmaCDbMRUA2EEPg6sCKPYNTJD1+2JwYbVCaF3xiPYc3k4qHdAUOJnT5t8tIeOTv0ue7Y75wSawiffEv1fSALFP8AVE39ArLnjb7pgKInYWaGuTk5EG74pSBTvU/klt9JlLEhVIpxSt3ZN+9ZVn9nzoV28/Ikm+RELiLVu2DAwc+vLutEAuazqnzeei2Zx4sOEKGmGCZOYw6x+WgmkkL2AgaLhOY1E0uk9CYpJDjJHB7EREHQ3FH9CuXQo97JI47XRm2MvXOHtTBztkz0o5jPhoGxC6tNBp78sZnia5iSu4FiEs/x7iZOWhrDq5hFwH5xsVODqA0Qau4vej3yYq1o4WQrkf2Ofh69PmaCXY6U/EBPkbyHOCvwOaUaMzKZwjEyGpCn+lyEpzc2GfUS4owmIFlNb8nzx3+TksAFA8bgKdBuim7b3+fR0AaACasxrsPOGPdz7QXDIq/NVzgWq96CzQZH1uWliR3yZaQMEC2b+MAYrZwuWyMt9fW+65m7t27cpazDzcvPIk+lYLFy5MWb58+V1Hdkx/sWLqesf0Lek4TTVWTERNRNDEGgsPkeFpQQpo1DEGu06byWx04Klui4oiwxAj1vsxYp+dYDaxudri7RSxrY542isEsGkgyLfwVihxttU5eo+N8NGmLRRAowOjsz/ZLTxW7BOBdUK26dzWLeSVuxDlQRUGOq82WyM5sNWXQTexL24V0on0h0xxOYCGA5dU3Zs5OQYW4vVujK1JeYBLau1STjD4XNRa3gywdVSBxedhRivAVX8O/34tHPYEgDoIHm8AdK4BnI7RFxrWAJraQK1CzAeKKTA054iwYp1ZEKFzRDJz1x4Ktn7ylB6ffeoB++QmSYEgOXPGjBlz+bYtq0fWSp9bNcUflnIZ2nuJ5DKM+fkhkJLKW68EQ1RXTKINJIJq0VEsD7p2ZVdyGaI7jEXJ3JEIk8sQNpjIZivZX+jKBlkophZ3gsIJZn30bLHrB52VYXZqSfDCrzVE1ibjsjNFVdhwFGZEvlB8Bi6smEBs0To6AFiuCpcOG8dFRl2hdkazYSNkCvRiYKi1Dqm/HeDH177aXrE+hh0m+HDxPi4USOBSTNEPUehevRDOqnBURivi/XABxPwMKxvlIKaHs/FAUQGaDcyc+UJjewM0kwGFhNu6hMH8NHK0yGkRheUCbyuI6JIYrnKIqqFjOB9IAJD8l5YWnLm3zujurVu3ZoOJPN6ShQj44YcfGq1evfo2yF1wR4WUDXELJOSAE1usIBm2JJLAqFJMHGYIsJkdJLYCCWGNRFRNZDFk+FKESGWiYQhHCmWZXv0Y42cl+yvj5Afd6T/f417yg+pssYOdCUoaEApBtS6sNrtQ7PorjlKad2H895P1PFpdNra1MVb8mHHfMGxEp6gPdkezYF1MgKDgenwTnB5Bi1syOcT48NpXSgN5VWXgKnN2HHNNkJQFPICsYAxuqLsHsmkwo0DLBDqV0kGM1cgNKgBFgIWA2EshBH9/Hef0k/y4skB8Psqj6E0XKC/wRuucVsCTBT3GAokGkJyHOBRWIMjCYX+sOC/Pd/Jr+6rc+3gyobA6Eh4Rk2xGCiRr1qy5bO+u9Q9UDcxuEgyE+fwR1mYk84NyGl0AUtOzeIUYS2WYjpB2lLBT0zmWkx9l8ryfVpEDzFKbFkiiEA0XybwgOq2cvyZZEBTv4ABDe2XTmRPEIS8DHswgHaEiDhmRhtBdP+gGXBZglLinWvhsIbJDz4i1jBZJjtCHmYyVfxzbgyYblvtV34/k8OyLZcCqaDY/E0oH/DjEJQx7Oc1T2xkFl1PLx+DimrtR7tol/6cBtI3l6Y85ixwqRNeaQrVwX1+2jtSB2MeY5SaxvhNumrAY4s0tBl+kHffFjG2j/VP0B4twGJunpgbDa3amXzKwbc8nVrk5SLv9tqThYejQof62bds2Wr58+XMZkWUX5RA2aPEZFMyP5AVTUssBGUBDh7CLKjBhiQQEA6mywqfleozcYIAIqqmpJfEYJIUR0kpXRHODkWix/H0Gh1C/O+lfKhaxuetUUt8sluC/XfODDnbEAcFWNEmykKJJa+JoEtVJxwFa6+UUchgXKY/Ld9Ir3Abwu4Af3rOHYqmwPJzDdnoC5qdXQ/VCB8IhydywZlBrl3PkDPk7G8zQDxHoUaMQWuXkOkXa6EItv7elM0R9L3SGGrnMeNuYz+HfaRWJHQ8QFBPptEIgPn/F+cSPLNpOywnGY4EyL61YoG2eiKgGk3+DvuLD0WCVsdsrP/PAueeeezQhkBsbHAs0wLRp0yofPny42+b1vz1Vyfdj45RAhBVJRE5Q5AdpZwdzkyGAx7pFFOMjoTAJiWV+RWSBkJEC+YIkFCbbyrYSOkWtmOYGSaU4zPWC8iKo8wn9Jyfzi5MIix1sUAsV2VfAklIFWOgZGyOkT7sJqvFrzW2QKl9jck5wszJDeR5bRN4GELJv4VYll88iNuw8TY/G/PBbpBJ7Qh4jwZyMI8uf1802EIuSXUeoLQ7rD5GZBwMTFYtoYINy0+WCUbih7l5aNXbPB7Ivb4bKDnBzhMD8dfhx+ZPxPkAJHx5q4z15XENga2eIAXriLOfrxpaSYacJ2UCXymBdqsPgQ3Qs2eYKRyOQ5i/cm5/a7LLGfb6YkSwL1E63ZNHz+++/P2PJkiVjKgRXtcoJbmRmq3JKl7LYIqAXpO1zGRQQ5UlHHicg6Gq/r05gYrlPHaplmELSgcxaiwqoSV9xLKL9BKvDzLH+YgsYUj2bSRYtQmoFEOLruRVIVIhrl9cgFT6HE6eo2gyHnSDpeA0CLwzMWi7QAehIUoN+IMdGAZ9GCtBSSEJHLC/mh0Xhirgcwhkh2c8S9dT5g15rE1Nr4KaSh9rr6esk8UT96gYTFCHnqdn2sBh/lu1z3aq8thygPEUNJmcLnR0AaABnsms64faWUFiLeHC/sMH2EuUCbTpBIYURrZraRDlSDKH6wHDsSFHO8l2VHuzeu3fvXQl/g2WDZHiR9vLp06fXnj9//nBf9MgltdJ+DgZoK51yniYHTTn1+iE1jeUFMRskg9kJCCoVPjsF6P/Elc4HVEYjbI1k4oYXSEjSNBzOpyGy86Sw/Lxkf7ErG5Sr37rY3XKACJbY1/VaNeYfJ9rvXKvKVnlNvIIGYqiyYCI/TLJXM7x3fA/zt5jgKP52XDnYbiiI+eBXAoL0wCP2owrIKrzlB1oCg2B2lsc1UMLvK6tvtuqxXb/n94WhZ/VCaFk+18722IcZQCthTfv+JQNA9Z4S99BnHwsQJHxNMj3C6ByMxwaZugFrVNkoTfE4ZoTmSE2RDwz4io5CRsMHNmfe/XG8OSLxfl+ykCDfi0yjC4fDZ/3666/jqmWsq5Id2KjrBg13mZSUDB4Si6Qy0xBSJihCEscwJhoL03BaXQnVFTsm2CAJiYvzHEk8a37wWH5xnLBYQaHazfrV0QQ6BwzK2auuoGhjYkbRwckKFeN0ZYwYuIyqtskEsbyGvUzEPBzLeW+0+EvbL66hlNpnRTEfzAsR41blzCwXeBxWhPN9GBQZTCgGqZv1ik4TiZoGqPFXo7BcgFa5YISHxW5CZ3vI6sbktMctQOYESx0A1Vc8lhM7IfThk5qdnvIRL7lAQzdoyQXGa5Ej56BunMpb5RALjEFw2bqsp/v37t37jyR+jbZpifYckcusXLlySGHezrtqpv4MpHgriiSiVY6yQSCAx/SCmA0Shke6TpiQWiW4ORekhMDvCzA7Lm0hsJM4RkTTpGskFoVQUS69L5kiTi1pvQnixE9ylyVghGaRxAGOOJSQ+IFeZZPWmNXVeJVjDdA8hNb8C0qotL23m9wlkQDa/H3WfYcoHsQgHAOYEyJMkBiZmrlAdqzigZx8nr+tBnquhRZnvk0HHf17iM8/NTsKA2swx3Zb/k9hmRfLK3SpdskVqouBvKc+2wKcSZ7Z3jY/hmKImfczu0HcWKCpEbSzQNIoEYlk5Jx0zy9Hr3178ODBroOUEv3AEoHgxIkT03w+37m//PLLtJrlNkA5/ybZRkdzhJwNstA4AKnUUYZViKkTDC2MsIIJf4gXTgQgktcRLSGX0diAkLPBMBnNWZynn5Ty15dCWCzey3VB46sk39iSI1RhsnpD8ZhrRVkDUFvHCUM0R3ECCZwxKGsiawyeXos5jNwqXmADdbMKbp6JGANJxR8AZhflQAwC6jpGj7clJ2jmCA1Jiyr6GrGAGaoa6KJyiwze1OmmM0c/kLC4AFrm5KszTKv08tcbAOU1BNY+F+ka8S48YQzQOD/YWe5D0QvWB2J5jLceYWsu0KILFPnBKGeBJBzOSAvMXJnx3A3du3fflAjo4j1fIhAkbzxr1qzTdu/e3WXz+kWjaqTOplIYfSIdzw2Cj/YRSwdpAoxBMmOY2O/zq7zsKRYnEdkmBYgtk0zhyDPEZIMxKC46TPQzx48NugKhS9LfpVAi4QMBiXsO0QJ6+MTEbBFVkTHoOarLrq93B1MB8eIr40o3fzunpoiDsAhLzdeYJ+asYiKRYZEBOwP4TUa1KrzVQYptp6q8KjfnfFy9sw56iGmiAhx+vXShob3FYbiuDqkW45wieu+4AIhCZut22q/nv0u/amAGWhIAiPtaqyaQnyPoao6yHRIc7blAe0VYE0obGkG3XCBxi8nIOeWOuj2/fv1YKsLWC0pJduTnn3/e7/fff/+gRubaCuWCf2ggiNkgYXQpNCRmbJCJpdNUX7E4dwUzJGE0DZl5iIScZvhpz8Ji2kJHhqwwNshXhPxJximn/9RjvQxYGKF1kZtAqBBDSOv494nTaiZZHgIpDGSuoIbfEwMcLoYkEHKb35e9jSEAZz/B9vvxAhFbuZ1rPxaVp2M/3drlFAHEYIh1guLQ4xATg544a2wdJPb2OspEDQbJQDoGp2VH4aLqe3TGiMN2g8VhJii/VZwQWE+FWlit0O2VZPHGe20CmyxZ8RXvYcv5oXPTFEXb/rZ1h9hYYHamf+LGSq8P6dChwzHnAsXXPlYI0HbdtGnTGmzcuPHyA3vWPl0rbY4eEguHGRoSB+k8W5UvDNLiiKwGW3KDbBYxWRjOyps4pWMxZqhA1maIDGrnxqvOH3n8w2J7tGyBBwdLjAdwEnm0MNQW/qqwGINesmCoA6b2zWzsAIfGFo05OYmFHCUeG/y5uAJEuK0aAwkL2ClMQ0zRzCHaDBNMMLSFu/YcID/55OcJUPRDCHpUy4cW5VlYbLIzB+hhwEPnszxP2RvItWW+3vYZxwv/6Ps6LuC4GGIURtwkMTZdIN1WsUI3jaDNKIE5R4fyClJPG9p0wJfDS+P3lwoIkmFMBQUFF23fvv2RCoHlLbMDm602W+TkYVViLpD2k8ovc56WLjMGGySdIoRNyiogErAKECTPkRY64jBDDk1x4UF6HxdJ0BJw7reS7AWXHKHjYRdGGC9HqJ2IOPyQmGipAJvP2SQ4jm0SA7DCOX7y471oA3RGliz1RPfT9pdQJSgigOkF/BwMir2KBo2W/JyGOS4jHFThBalMsfwGmSyw9/NBlj8E1/OwmCEhknfxn6rlAnXEEy8RWyYGQAt4lgYQaO/hoTXOZIF6+Ot0lpZAx0FRymMwIPJcoKgISwZI9IAoF+gLpv+0u/rLl5177rk7SuO3l2T5y8+PxWK+SZMm1V69evVDBXl7h9RKnw8pgSIWFhtdJCQkJvpAyv78pKUuk7XTYdtzVCkm80foECf0vH5FFD+BNFKHqJymqOAgRJINixVKet+vIk3jAoQ6BPC3jSeoRuCkvdZWObYAoeznFb/ApeKraxMRADqANgGDNbc395wN+OPs3QXhKlAQJRcvtpETDDVUEVEp0uZJhEF2XCqcxWJ7AWIYhQQRc3WjcSnAnFYuDP2r8WpxAjZnZ4vq5LOFwNr5frxDYHo6OI+7qyha294uidEA0oUFJqoIM9/ACKT6iw8c9DV/bk144GuDBw/WxcHeV662ZamAIHnHCRMmZObm5nbdvHnzw+X8m9tXCCxTbBADoT9AgU+YrwqtoM4EeTWOdJWQThPhM6PJaHDym2/PTxDiN1iQS3zg9EWDTjXn7jqWPSFAQLIeBwrQB46NFRqMy7w6i7ycDYjcqtJ8W4csRoKmCYjGYrCG8Og1OnLbf3ucE3VxpCociYSdYa5xHM3jaq+movSJPA1weK3Yni69UTZcrjpDHamAhMU9q+ZC8/JEpWEPZ03wYyCszkj9J6L3EOxWveAYl7rHlyVkgXo1WAGm00uQgR8qhhjCaMr0hGDaUhBh4TBhgcw9moBgYTR78Y6Kj/bp3r37rpIWRNQl0+O+8bLZzJkza8ydO/eNSCQyoGbGIsjw72VAiCz4WUgseon9VP7CBi2JCrE+lIkOamLPurrMsO/GtIjMdRqgqPDQ/7V3JfB11HX+N+/NvCsvSZsmbelBKS0UpBy6RVFBqZUWC4igsO6KgCKgLl6sIKggqKCisrCKC3iv64qoiByFghBYoQqUo1Da0qZXmqZN0jR38vKOmf38/vf/PzPvSNKSQp6WvDfzn+t/fOf7uyGf1T379SlnoJ6Qpcp5UqNNKCMMEB0F4PgBxo8hZQKhOFBpHwaaykVUMAy6dtmiutodGuLTK2jvCHODsvNlmApdOenr6QM7bdZKsPL7FRo6QjWWWPM35DOL3mRR52pl8piGEjxLVTQLF8zg1mJ5o0Ev4iAALGoEMV4CI5ih5R8SyN4lwJF5ooyxZIilWaAJijr7Y4lSmYM0F4V5ZAgyQcca3juUOv6KXclP3D3S6JCgjhgJ/wnt0MbGxnQmkzl6zZo1N8asjvc0RFdFRAp+4TMYITpBYiDhmWSYeMyjBbgfIf5FcRjFZvo/BoZ8xijWYsvCVP8xkl2GOFAXcjA02EF1g3LWsTNoq0k+z2h7I1AslvCi40MIQIYYTHSQMgGU7lX1duq1TP9D7WjOKEPBWezwWbO1e1JWR2g3+A7Qp9JamAZ7cixTuMKSQpkeg1ctmkgTEBSQ08CPTQlF91gqooROIf18eoicB0ekc3BmA4rFKrjqk8p8Fn1qGm33M/gFD09pAPQBYWhkiFJXWGGBWnhcQBU5mjEm7+3JTH2+s+4LHzrjjDN2lo/qpVuOdtn7roA1ioeHh9+xevXq39fHX6uqimxm+QZ5UgX6V7DBSISIx3SCKbHF7O2N0SKkoh0HQDZr+KTlYgbxP0R/QnS89bJYoxOymV7IZXsZBgZNsIDHH0mPcHZTdJGH2EV9jC3I8GAAURDgqGJxiIisA6kBziYYsmsYxE4Zb7/FWZ0MwWrSgK0cFTwPXrOmw+4cqnkMJsfHXhsb1brLQE2lUyGZZEzGR6aTputTUnmpoKcZYsz7o78jkIVlU3rh6OqMz1IcBnZBoEjvSfd1LL2UR9lizMXg4ELqwTVEGAtkccN6FTkqBjuRfEt38gOfabPf37hs2TLmBzfKZ2aHj2TJl7zyo48++tZXXnnl8txwz3nTnFXgRAaF7yB1j0Ex2AaHsTxi/LC5f5hS25VkoMEMMiy0ThWMOVNg1mL0J5TB9+gzSHMNZjJ7yd8gscR4r8vnGm2vFGGEYeBQnt6QApfJKP1AFeISEwSeAgtVJhl8HR/G++Xl8OTRpHeLckRosqZBS5ZmRg8UD+UgSud5pTHfren4lGp1oQYX0w/QAKEwVxcNwJg4XRXJwIUHdUCVE8QAzW3BE+31AkB9hMIiQXTDiekUHZRKv7gYLEvCmo7RBAwLBcgXClBVO+07mxJfvWnx4sXdJQGowgajXe6Bl0OxuK+v7+QXX3zx/imp3VAbWaMVaucWYzR6oGjM9YI0fE53lyFRJehSo2SWkWIxe2eStFwIgvx2MKwH0/DnoZDth+xwL4kvNicX/pYkLqQrKukhVd/FT+7roSKecoE+eEGirwGFRXz3VBHZD2KmzlG2kMcFACID02BAVx/Y36IYDG6LTIPtw7kA52M5rqrzMkXLEH9Cth17T4qxbDD5H8PA4XOK5kwh1OXGYIQ4fz0PFqSzcMYUai2WGB0EiuwBlC4LellXuKYrbx7gD6g7ueuV4/gYVioG0xIQzEeQV43j21gd4SC3GMe2nm9Ofe6S95z6yRcqf7jSR1SyxEufTWnx8MMPH9vS0nJGW1vbt6YlnoeE1eZ3mYnaEHNSZDutQ8LiihWxGGuUEMOJL6SO+WQRV5uoyFAtb8EiiVeRBSII5nOUQQcBIZuqwc83kh4qTnjYdYLdT3xAFQY4QeJrUFu1nYJsJpsMu6623WB+QefgnVhWFxg93hyZCluHkQkaoq5eq5xxAAAgAElEQVRPF8dHzAC1IB0fezEF6fwkSClgRtrz3/I1qfn6KSBKT6+DoeUNw6lTemFhdYbDoPakgXpBHTErWmsjblxSBKajrwFimFN0SLRIkH9gqDsM0wdKYwgtph6rnX/F3qlfu7XSAkrl9stIlni554bf/OY3H964cePv6tIZpz76lM9lBkHPiSVIbLATT8ki7WRSUbEYRWFajIlLu4qBhOlySNbqiMMATswmMoAoFrv5IaIfxAJNYW9axT1Wf76R9JCkl/RcRShTkBgcCCRhPndBYBhoGWYTWn26kGNVQqvfvylm84ejYFEU+PhKQgTwx9KRy+yMNkDTsKsnUODRJthAYF44+NFmMt0a+S1AlIFagPirtVMkCrqdY5mce+Z2cV2WpbXKGoLzUSyOGtPJYJ/KYzFkH8mEK3tJ6g2LRoSwqaubgsUYB8cGK9nMGcMLTJDA3GK4QUSNDCF1RERB9bwXiyVXbKn97hcXL17cNMKnLHnYPu3xlStXzt26detZnZ2dX50Se21KVaSJiMXUZYY6UmPGaLQUI9BFbYc6RitiMRpFeAouIfqoeQdJfHEMLEzOKpieBEJiLS4Mk1RbJPkqFnAXuw0RRZ7B33Gj6ani6ODHSQXEfFJ1ibC1kgzPBD6F3YUBsn5OP0RrBJHcsPoWKF8k3h2pg42K+6uePo2CmThzOeKuMc70fPLe1PP7mZ4EWsbzjOw2qvZFd9eh7T1YUJWB0+s66KyiIkjggjSfs+SqHW0DBdj00dErxpGnkLKvlkuQbmftVf8/HianbBPRIar7iwmEJEu0/IdssCY+sLXPefvV85f/9vejfeRix49maZe8LwynSyQSRzQ1NV2RzfRcMC2mG0l45mm0FKNOz45h8lQUiWXoEX4nvoJqXVgl7AkfgMQfh+ahQ/1gDgq5IZJcAeuRBOkHJWyGdMlY9FQljFCbgQqZDJvAxURVdi4/mMktbE6zbqDbywJFHyYa5yw1SxS8bI/UwoYsptIyOruYOKySQtWCq7BB86XnN3RQgCIkNUC8NSNN1Gwyuk6SwyXTVbrDsLSuCxamh30AqD1hADss1W2j2l9SDGbjXwQAVbcrn1O0GhonvrPCSYQh8u8IelRPaAJg1MoNZqDhL83VV1081tZgs+/GYmkXHY8VK1bU7Nix49yOjo6rapyd8yZH18gEC8x3kPsNYhwxir8UBKWRRPgKBuQdxAmKx8k5r76V5a25hWGiF8xnB6FAUvHTGiHKa5p+Vf6rPZhOIkY+B0NZYRHwCAW+MLDSkUniY7H2xj4DMcMA0YeBYT0T+tzygD2RaliXo25OYQYP1dAhh89g9IohgwYRsVENE3M1Fxl+bWU2KOKw3Fosyau8XgoG4ePTpVjsW3D7EwDLYoD09acyQPlCDIsKKV8MLhkex2KEASJNfVVn/8tbl3/tRcuy9AJCI199gUfucxBENlhdXT27ra3ttF27dl1T7zw/LWm1+iJJUORFf0GeRVoVi0nyVV6LRAChTHRJQNCYyD7pw/OIOFzIDUI+N0T0g2JCm1ZC0VUB3TPSHisDBFTuFUwaA0CsJDNkk1od/kAmoFK/4oAoF0XAnArQ95X16ADQBSlYW0iWmU9Qzf/H32XBYEjGWZ0Qgj0GgKOiTtTEb0W3GJzvUBpztJhnz4XDU0Nw2uQOXRjen+An3lQBETyiaJd8nZVlCCGTgJ4vLDaYF0ji4nBQFTniFoPO0IooHIFsf6/1lps7ai+5+ZRTTukZY8zznW6kS7qi+/I8L/LAAw8c/fzzz99TFc8d2uA8A3ZkyEi+GiFF2mNOmmRYp2yQ1SmOOGATCzGdXjTrjFSAo6sN/aVs9+kHcbAKlAkiGGKFOjcfCITGUgp+1tH0XFFU4PJhCGtjky8QiAIz1ehcrWwR1xCvtevpt1hRpphiE6fbdeBlr9qXOIG+rHRjBwU2g7erwKK4zpjWWL9/nwRRIZ0bztYqA9TEYYaw+ktXl0YsNwNLJ++Fo6o0hWdFa2hUjcNeehUDoFpbhhvCwktnCncYUk9JisHCEBIQHQJuLpusqrl7TeTr15x66qnbxyo+uFj/jWYpVzQujzzyyIx8Pr/wueeeWzE5tTc6OfKcLwM1OkbHkzU05T6GyokaxSyRAjeaqGIxisMxDoJsuSgz0mSEGFKXHe4Ht5ABt5CTjLCo1S6km0bTeyXpUQndWujEltpsP+Dp0Fk2IPoQkA59AE4qc8KHlNp8Ua/Nu7HHjcDLUKdYgfXUWPwEQQYT9eSh+wWOmgyQu1uxs4SAK58iGtMrYo1W7zcFA3De1HZIGdbiihbRSBuH6ACV9ykdT8MSzMe4LH/AQD2gdIRWxWAdBKlekKfKyuWhL1vz3nOOO/3WlSN93EqPG80yrvRa8Oijjx751FNP/a/jOMfVJ5sgDRv1ou3oMhNPQTxRLfMLMv0gLbspk6tyQwlOTDScsHe58ANUOYKObxa4hSEChJhsAUt18prFFDBllwR9Ew89Fj1XHCfYpUagKzRmt6HeK31e5fiSpFV0SLH7VOwCRU7Y73rwolUvu9hUU5T8LWAnJKIEB42GxanDp0WYKIYRnqtLBz09GWtRBqjdrwuHJwZh+WRqLd5vnyIssByHaKkfNHMEhjBABQyFVdjIEGMaQqhRBNPp5vrt1JzvbU5dcfvixYv37K8+GoulXPa9NjY2ThoeHj76pZde+jYAvGeq8wzErXbqLiP+RSGemkQKtuMk5Cm3SCr+KBeJ2URkk5mU5CQp+AmK+cRiulU10FlQyA+wCnV5KGDChRDXmX0OhLz3ykSb0Gaher4S4KSAWDE9ZIW3WTJELmjSDHoAz8MUZumXLYqKs9p7K0DHZ/j56dMgWJxWGR95Txk6ROGvWBKUDcWKNwSn1OyBI6uoPnq/fIpmhZGjWpYrjGCLBiAaOQLDymiKsDhTDC4UwI5ku1PJ5MoX7RsvX7p06ZgkSy23f/crCOJNrVq1qq61tXXx9u3bP2MVOpfUR1dBNJLXoklQvE0msN4E0wmiPyH6CzoJCnNcLGbfSZIFC+OLJRPgrE5955sSby7bR2uSeBikjSm4qBEqnBFqS4hjbrl9XbrdaIEQr1DCkkyahN1JMT2geYxhACkp3avH88Z8vBgjHnYBnoXJgBmB6Dhztz4Jbqq1VwkQYWMRAmpiWuj7heEjEOT8Xga6mF0igYNmSOFTxYKk1w8fa2jb92JxCPgZU6RIRIhh8GAHBhtCWFsRFieTJ2hiMBpBCCukDtHcIII+gVOqBtYNRuf/2+wPPPxE6YUyti32Owji7T/44IPTN2/e/MWenp6v1CXboMZ6QXOixsmWSE4GJ6YUYSIJVhMU7FQgJOm4aJIFqTznk72UoQTrFfdCIT9EwAMLNXH9R0WiscTe0Y2OqSgLpmbiGqVYYXHAo0eXBkR+uRIRIXx1EWe74pAYthdrD/8D6ggISmsu1xkoFl4BWkrHa3YT6TmgvNV8LlHynVmcQQbqAI33oQaQhu5Ri3TxCnBYoh9Ord2HYnFZIjAbf2Uw/L5/fkOI3xLsd48x3WD476AECQiAKTuzu+BM++Xs05/4umVZLPfd6JZSJUe/LiCI9YoLhcLb1q1b9+VCoXB2fXw9pGCz5jaD1uBEajKtNMf1glEHIiyETsSX8pyERHxWrYgSCFX3CF0sxoxbeQKEbp7GeaIztYZpge4zRbpNsJdKhsFoWzatKiLqCuwqBXb6xXyX5hhUCUss9eiUzlGw5P2LDAEAnvZwzDH6hyGJaGL+Ziikgh87p67jU2QBRi19Oj4BaHTwJKCZvxmjCxODgxil8ojCjcsdhPdXt8ERqTF2fyviB6gzQD8AFssQbe5TgdD8XtIdhjlG8/jgRDTTEUtUPbDG+c6X9oc7TNDUfF1AEG/k0UcfrR0eHj5m3bp1X7eggGJx1LH2ahZjJ14F8XhaOk9jVmq0BJOyjHTmEgNJlIXWqf5gDO1kO/nq9gFhIUfyDpJiTZYF+ZxSPYzSTq3vpFAlWYqOnOxXwO5S+OCjZxxUQw/0I6YfyMoAS2WV+HBPkkGpctBA0X+T5jlKPga7xlPuJJIcV+92RRxWVLumH5/ff08Rf8Wgh2eVoQ+ng6A6V4KtziZTVShioJhNr5L0+uCjdbvHTiweKQBqrFEPm+OnLC8ihFqCzUwxWPoMCycFGUM8N4/5ojdlUsd/5NjTb19b1trYB41eNxDEZ1mxYkVDLpc7bu3atb+uivUeVBdZBVHLoxElJK44CrFkDcRYrkDEIhJjHKUF2/lKwbY0dE7qcdS3eWkgRFE4RxghWozxkyfMMDiqxIDT4GEZi54NRaOgS5ZgdALISjE/haUplylJTstqUBoKV0EdeBZWI1Qubrqs8FegmANsKhhKwlJibMn9GKusJHDwO0/TGSJutQjoqeZq0swrwPx4HyyrGSOxuCw3mHIYoO4qowIgfU8ysFO/G7VCZDlNJSxONYYUCmgN9hL28K7hxKIrm5MX/WUs0+VXipNjsVQrvabW/sEHHzx83bp1Vw4PD19Ul9gJ1ZaeexCTI8QTtWDbNrUWk4QKNDW/CoToMC2jTGTGGW15qKUWfRZjDwr5LKCxBN1msGOK6Qj5QyhcY9+BocrEijLCYEYWeEglkR0hOr6SuFcaq2ULNhOfizSATHEhGaB6qtDYYv74HDSN2T1i/0L21gsFTfk+5t/4tNPDMA1/b8sdhPdV7YIFoxWLS8YCywkUHA2iAp+eFIEDnw6ASpsi1eO4P2CwS0wun6qd/Y3nhi75yVlnnTXmiVIrAaXXHQRXr16d6ujoOGrTpk3n9/f3X9YQfwWSVrNmLY7FqyAWTwv9IIbYRTB1lgKEJLSOJF+Vjq9kLUik1KIOtKRIrBdoGh9khD0i2wzJUM3qlPBzmx1cEgg5dRypeKyCIB+xshFIF4VDuZiqp2PXK3mJsQRHds2X7Okw5NIrExVfMWu9yhBVcVf6sDA2LygaO68+7SsFR83QIQBSGWSTuRb5nXB7iFic5B5elazesgwgBL7IWcsGQDMUjv9WAC84Tb7fOVoNi+NpsjBTdMZreHjP1K9etmTJks2VPPK+aPu6gyA+VGNjY2JgYOCdLS0tZ/V2t32uwfkHOFav0A/atgNOLE2sxSSUjrjLsFKcDAhRmU6Tr3KRmDJFPdxKyUUoFo3uQ4huMm4hD9lMN3GZoYww3H2GT33x6i82SmPR2yWRybyBMnSGQfesLLDSQqxyAsPYIdDMtwqDO2ptbBb0qeGMHA11N0962hLir0iHofV7ha4tgen5+b1LcBUvSOVFR+9PqVkiDpM3ZHl5mBfrhVPSMhN1WQu9iA7QfDdpkSBsHPis8EWDFPUFLN8SzNlfUIYY24n9beekL34pWbPg5X2VKLWsPmSNxmJZVnK90LaYaKGzs/MzbW1tP6pNZaAu+izYVhYiGD5HijElwXGStHA7WoQJ8+NskIrJ0SjuY0xQ1Q8qC0ksnSKiMSZXQB8mDQgxS7Ub7EeoL4mQLhWiGvd9G4NuU5llWeBYpt7Qh6PhJy/rshU86ob4LOjOM2digSE6k9PATQUdnwGL5R/khwfq+KRWTzJPgzn6wJavHikDkNsIMqAp28TMkA6QFMzdAXhfaiccnizDO6QI++PdLEHQyApthMaFA2BQUoRgAOSGEF4/OChRqkiTVShAdTK3ttNecv1Ry3/0xwqmxT5tOm5A0PM8a+XKlW/ZuHHjR/v6+r5QHe+qnmz9A9BDBt1kosj+4ilSeAmBkIAeskEWVYLoR0LrmDtNWLIFztgEJwxhhKgXxEmSHe4m4IfNEBzDki74gTBE9t1XPV6REYXQgcCJVRaoFRGD1ccr61zGXTQlD4ZOUnFOqjIkeMjRY1RQe5ebzvBli7kaYVOeQGChCYqUh5blrK0wY3l/9II4Byl4AiTdHjindhckIyG9Fsr8BPT53DPDGWBpKzAljMzaa4jHwjjCq8Oxe+N+gJIFUqdoAoxuoZCODe4Yih/5g63xL96xePFimr1kHHz21ZIc0aOh/6DneUdu3rz5goGBgU9UO7tqJ1mrRSZq1AUiAKLYi36E1FKssEHcxnzMRKYZRUkeKBoXY4QCCHtJLWMKhFjASYY9CTFIWY46/JXBDEfUWwEHjQR1yGlGAYjqbQToFYMeTcVrs3e2JudAW56CYHngp7q0cOzUz+o3pBh5I0PBLkScZQCokns1LtNkfKbYHshkvTzMt7thSbqItTisxIJZByS0Lggd6yCmqDlBVwCA0hJME6PyiBB0i5GJUgsQiwx3OsmpP/lb/7/ddO655/aP1ZQfi/OMKxDEB1q5cmXV8PDwW5qbm/+1r6/v05Ni2xPV8DKtPRyxIBbDxKuo/0tADAGRu8YwyzH5zViESK1VSjRWKtmJxcd6hjPCfLaf1CuhmIEm/pweXcKuqQ6K7NwS3bwvR2FEwLj/xF9zEu9IzYFdggnqewmYBYi/a57eCPfe0QgDvdLR/ft/+ZIvUzQ/G3F18QDWPP0aPPfXtdCyuR2G+jOQSMVh9mHT4YRlR8Mx7z6c6Rx1nd7mtS3w2B+egV3b90B/9yDUTauFQxfOgtPOPwmqJ1dJ8DYkjN98/wF49q9rIWpH4arbL4LpB0/hGkMZm1zoh5OTLXBYwhCLRwp+ZK6qkT7+pKi0CTec+P+GOUNjS5khWvoBBlmCwctlszDpseaar1906qmn7hoL4BrLc+zL5Tfi+0QgzGazxzz//PMPxuPxyXWxTVBlvUZ8B0m9YpZu37ET4CSwWh31G0SjCdEZqsXa8QlFpmouxWhhBppFWeEfYnJyICQJWXlECfGNQt2h9Po3WaHGZnRu4++bfTESJuUaY0DUSCD7wdnRSAd/Z+pg2JlTdIJKv5ni7kDPENxzx+Ow9u/+GjwIgkFWXLLoXYD//eEKePH/NoTe5ttPWQgf/cKpInclNnzthW1w57V/JKmfzE/9QZPgih9fCIkqppcW9+3Bhhe2w0+uvotsWX7+SfCB807UDlefK+l2wUdq0FrMrlEBADLMk+cOBMDSfoBhtYN9ztAiT6BkgTweWBZMKnjxWPSpdYkbL25oaNgyHgwh5tjti6U30vmvHffkk0/O3rJly0lbt279bSqVginOWkhaW2l5ThSHSRwxLdUZT1SJKBJ0pMaCTTJdklLMnbE1ajU23Weka40GhAzJKBC6xJeQlu+kjtQkJ6En1RvFgbAMRhiiShyTTq3YkBJ0VRUAwiEvqFU5ALm7ajbsyOvhZEEGhxf/tgHuvfMJGOzjZS31e/3BfZezwkyKOzPr/sY/PQcP/PL/SnbpOZcthXefdpxo973P/AJ2bdsDTsyGi649C+YeORMe/u3T0HjPcwLgTv3YuxVHbwuyw1m48eKfQ+fubjjokHq46r8ugqhN/WE4I9XAHa3F9l54X5Jai8MUFX61bFhpTHoW2j6ofnBQRpgQI4jiIG3GB4fFBU9JD61eZ3/10/nYnDXjSQ+oDv64BUG8ySeffHLu7t27j1+/fv1vk8mkXe88D3HYSYAQWWDUiREgjCXQfQbrjFDAQyuymmlGjTPWokpCgJDiniLMaqIxKnvzkM8PSIMJiseox5LhrQbI0i73d3ZA92uKppLrtPIGYSA7IpaoXn5ktNO8nbbUTNheoDdDDQd+nd+eXd1w02d+JS6OomvPnj7Y/pqUtH5w/+UBLjQA2eEcfOO822F4iOodUZw9/yunw8x506B1Szv84tv3Qk8nVVmla1Pwzd9+FqLRCOxt64HrL7yDbD/6XYfBxdeeTQY0m8nBlWffQgwAs+dPhytvu1BNfwN/vvNxePyPz5D5+O+3fhwOOXImAz//c/F4asvth5PjO2BePCi2uEhFONYjukFk9AAoymaizs8AQtMYougBvYaqvlebrQ9ec8zyW+6tfKLuvyPGNQhiNzQ2Ns7fuHHjqe3t7d+Ix+P19dGnIW7tEW4zaBhBIEykJgk/QdwmQuvUynSBonEAIxSKb0OrZyHzo4wQX63ICGnRJipjISPU3Gg0kA0CwiLdv69GhoMdP//IsKuMGRpk/gi7mOSIHakZsM2lNxccGeJBR0sX3PTZX0FtfTV8+DNL4Ki3z4OfffPPsP65LeK+bn7g3+Vrhz0r/nnpbxvh19+9T7S78OoPwnHvOUK8pP6+8mW465aHxf5Lv3UOHHX8ofDai9vgtqtp5ccl57wDzvzUYnZ/Hlz7sZ9AV0cvxJMx+OF9eF362bGpDb5/2S+J+HzyhxYBMkt1FpjiPT+OZFEqdMLZVa2QENZirq/jrfzuL3QeltAB+oqnl2EFJtPbD4BBRhAuDtcmBrYMOG+7ae4Hfk/fHOP4s6+W2pg9MtYnefjhhw/bsmXLWT09PZ9zHGdGQ/RxcKCP+BBiJmriKB2xIZ6qZdZiKiZTzON1jMmy8vsRcgzUIkv4XNXiSoQBEC3EmIQVX4v5whAUcjLOGIEQRWQxoeXM9m8TS69Id+3vETIZYTky7JiNNkBncips8VgNadPvjtQd9mDPzm742/0vwGkXnkSAB0epPBC04J7bHyPHktlgAXz3j18g5+Dqk649fXDdx/9LPNH7//kE+OAn3gsvr9oEP/vmPWQ7iryo2+O3981P3AkdO/eS3z965GrSBpnhTZf9Clqa2qBuag18/eeX0OsoH18CCGXSWG4ODo12wslcLNbGxQREE/wIGo5aBBYMkOcJNP5qRdNZoSQsmBSB3GCfN+e/N1oXXn7uuedKa9UYzpOxPNX+XmIjuve77747lkql5m3fvv3snp6eL8RisYap1gqIWlnAcp0IeERX6GDFuiTxF8RMJLiPF2vSdYTSWEKh0R9rzLerx8lttGgTBTuLZJ9BMOT+hEQpjEDJkrSK4/jKM3qB8Z7SffN6jpap5KPrbMw/XYl62ByJs9eD/sCUGUoBWnVu/tn198A6hQn+x4NfFiGT4iyWBbdddRdsWtNMzl9Tl4Zv/fazvnZfPvNmIjbjB1nmp799DmGCP/4KNW68/5wT4EMXLxb6jWv+9TbCBBMpZIJfJm0e/f0/4N6fPk6+f/bGf4aF75gv+0owUybuByhKsHHE7YOTnGY4NMZ1zsHgpw9FsAuMP1VWcQZYEgC5OwyrFoe+gJgeKwq5wQHvoD+2Trri60uXLt35euQHrHRSvp7LqqJ7RSCMx+NHdHR0LG1ra7shkUjEpsKfIUIyyygWYxJVEiN1R2iiBcoGQxkhAyY/EFLo4gBF3/o6XGEGPAqExBmUlPRUWSD6FmrO1fyJA+QgQ/Au3TfjZeTKs5PwLFU+IDCBtDs2CTbbaf35FdBg6Kj+ISD2s+sMEFxxhXRBUfr9hk/9jLA2/Mw4pAG+cvsn5LgyjL3u/Nthbzut9Ii6wqv+6xPQvacPEOzwc/Q7D4NLv/kR8h11i1d86GYi8qKh5Ms/ugD2tHbBty/+KeSG87DofUfBJ7/2oeLPEzba6ERd6IQPpXZCguUaNeN/VQAMigAh+0NcYIpagYsZQZSMMCj+cgAEL591nYa7mqu/ek1XV9fOc889d4wTJpZeFiNpMV6WUln33tjYaGcymbd2dXUdu2XLlp8mk0mohxVgW8OA8cWUEUaJYQTTcTmJarCjGEUSDIRE9afGGjOcC4s3pqpCU0+IlbLQZ9AFcD0ouEPEgsyTLhBdocIKtQ4PBENV/iwxPONx9FS1nwCfMlgje+weJw2bY5PpkWyb1FQYfoJKyMZPr/sTrHtW6gRveehKHQTZS+zaj90mDB9zjpgB/37r+RJQWX/e8Kmfwu7mTrK9YcZk+MavP02+f/9zv4btG1rBtqNwyfUfgXlHz4YHf/1/8PifniX7z750Cbz/3BPg1it+S9xpqmqS8I1ffRrcggf3//IJ2Lx2B+xt64Wq2iTMPHQqfOC8k+DQo2Zqc0p9bup+kIVDI3vgpFibvkbKyAPIvaK5McMPiHrGmKA0WT4rMANA7gLDAZBkiE7X/uJV+2vfOvXUU5sPBAaoTs+yAGg8NXrooYfe2dXVdcy2bdv+Ix6PJ+usv0EM9lAG6CSIXtBhxZdiiWoSWcL1gzojNMTiIk7VfE2Gicc03rhAFNP4HfWE3HWGrGUChgwsWWfSdelHMsk3y/CXqQAzx9MY+u6FPWpfNAGb4g0UNXm0DxeCTWfpMkBQu45lwdXn3Crcaua+ZSZ86T/O08LXsP13P/0L2LmFuqhMqq+Gb//uMvJ967pWuPXL/wP5nJ/gzJw3Fa740YXwwhPr4b9vup+0v+CqD8LCd86H71zyc2JdNj/oKvPFH54H8485mGEfF4/l8kQdaKTQCyeiWOwwsTjE/68sFxjBDJVqcWoR9SJ1QmRqLBkOh1Xi3EKhUF2d+u+X7W9+a9myZVvH9TwLuLnxyCXK6sP77rvv+La2tiWdnZ1fsm176uToS5DwtkkgtGPgYFgdYYhVwlrsF425fyCrS6GUY+Shd/SGzDTtflZI9IQspA4BsZAfBhcTL3iu4I9Y3hONKuq2cCBUuyJkqFQQFEhdVheOy0b9VhQ2pWbyLmc9z98aujqCu5Tg359+40/w6rMyK9OtD3/FiMigx16DTHBPH/l+CDLB/7xAPQ3Z/u2LkAnSio9TZ9YJJogjvmPTLljxm6dg8ys7IDM0DJMbauC4ExcQQwmC4/UX3A4DfUNw5KJD4fPf/1f4y88aiS8hfpZ+9F3EUbrplWb4r6/fTYwnhxw5g/gOBn3UoU0W9sCZ8R0Qs1T9Q3AESKj+TxFxyfUE+GG4G/tt5AdE4MP3kQaASp3gCOQydqzqgS2137ti8eLF28blpCpxUwcsCN5xxx3OrFmzjmpubj6zp6fnUtu2D6q1myDlrgWHhNPROGOacCEBEXSwJkXdsYgPtxjriVl9YXaCqAnvamVR6kWcBP5wVxnmRoOiMIKhhw7VLC8hrjpqYaahd2IQiuoKK0A4vnoOwNEd8ElUSNwAACAASURBVAA2VnNmpIOfrwcUpnhnEAiKfqBfcNwR4Np2UFF3xtwGuPqOi3yuONee9xPB3GbPn0bC3Mi1iXU6wN+T9TP6GK5+/FWIxR245heXQv2MSfCtT94BrVs7iIP0LQ98BZw4Fgqz4D+v/F9Y9xwF7e//+XKonoQO/+Gr1fKyMNdqhxMdZKiljB/hleJUg4eZEzCoVKYvKYKiA4xa+cGInXjitdQNlx2IDJD39gG4TORE+eUvf5mYPn364du3b//g3r17L4/FYpPT9k6odp8lIIgO1XYsASTxAuoLAdPwxwQQkgrFaoZq1YWGznppOeae0BoMqlXNdF0hgh43ihBWiHpDYSjhwIehd8gMCzozZNdWl0SY0FzWm/cAGmV0NtqQPpj1vakUpE9LY4h1cfmOa/+oMcH/XHmVj2DjaP74qrtgwwtUYqupq4Ibf/95Hwh+8bSbiFEDP8e+e4EwgghnZvNlZVmw9plNxPKMn4989hRiQcYpc9kpNxKGiGF1N/zu89T5Gyy46z8fEpEmGG43fyE+s2L89rlUehBxe+Hd0W0wJ8pdsIIiQMIMIcVrBWuZYVAVKXR/QXHBBbC8/JDjxP62PvWdTy9duhR1gAeEESRovRxAyyN4ubPKdUe0t7cvaW1t/SEaS6rsdqhxnybO0zFMv0UsxgnyOwIWScBAslCTGGMjrC4ECIVRRNI2BodGeUfFgozWYy76EgMJ1lbwqMXYLPaOQMidrYsxQ86G/IykxFAeICONrufr0rNpzWnxqtZv3tyOv8sFwXvueEwYMigL+xKkqpNicqHuDkVm/ln+8ZPg9Avfw9BXKCeVVyHAcCYL37zwDmJRRhH7yts+SXxYUdz97PtvIG0PmtOgiNUA99z+V3jkrr+TfSg2H3X8PG2Ck/Hl+Q8VbEwUOuCMWDPEuFm9RHxweI0QqRNUAVAtjMS38ygQmhyB1AfJ27Hae7ZUX3d1NBptHq/hcGURhMBIrnKPHEft0KH6wQcffGtvb+/CpqamXxEgjPVArfsk2FF0n6kCO06TsvL6xOg/iPpCkpjVBD7FyVowD9Wf0GCFQlNlWI85oRNGE+J5T6NKqFM19SVUFzXNzFFAb1tpYeYnUvrcL/FWiHIVNt9fw438a216NrHyi0+QgUTNxwcAt1/zB40JotOyn7BZ8Oozm+EnX6ORH/i58KtnwvFLFooxwDjgP9z2iNiPOsP5C2dLEDRCKnHH3T9eSYAVPRK+duenYNa8aex4Cy5beiPksnnKBO/6vHBz/N0tD8ETf6Yxx1fe9gmYx68RMMZq31vuMMy12uCd0TYlOsRgeXiAauwwfodlhiF5/5TqcNz9RYbCucQX0Kmadcum2BduW7Zs2WbL0pSU+2uajOl1xulSGNkzPvjgg4va2tpOaG1tvTEej1enYoNQ4/0D7MgQJOLVgCU8SSQJAysiCmO0CTLDCKtwphhGqDgsDSYEi9h/dDcaupGDoepTyI9B8RjBTWTi4MyPGFPyFPTE+emZKFiixbm4pBE8iBUObZAoNrJhGNVR2Adr0jNJDRnl7UDOaZBwzapLQPAZaRj58aM0ckOiF9UJIjv72r/8CHr3YhIMINEcF1/3YZh56DTYsq4F0Om6v4eWXJ06C40inyW+qPQGmG5RsUpvW98K3/u3X5CykhhJ8qGL3ydjnsGCb3/qTtjRtJvoBG++/0pIkOgUgB98/tewac12ckrcnqpOlOg3Njs8Kha/y9oKB0eRN/sBsGRuQAUgTRcY8dt1AaM/eGosnIyumy9k40fdsD12wW+XL1/+utcGGdVEM2bHWJ1rXJzn0UcfPbqpqekD3d3daDWennCyUAOrIQadEE/WQjxRQ/WCChDirESGiEBIxGQfEDKQwzWgWY9NFxclzE5k61J1hThhGehRlCPiBdEJAhEzfGIy71Qar4zCigteoVBcia6NRJlgyEFQoLaCH+ReDbmhDO+dkU6Il6tngRUEguwe1z7bBHdcU1l29s/d9C9w5D8dSm5p1UNr4H9+8EDJ2/vsDf8Mx7zrcF1Xp7zuCnkXbrjkTuJOM232FGIMwQwzKvSiH+FffvEE2UTC7c47CV57aTv85Gt3EeA84p/mwuX/QX0VyUdNTKuMiRmckyy0w/LoNiIWCyfpkLhgVSSWvoB+cVhmhOapsWjJTHSCrokPNvdGF/2wJf2ZB9/73vfuKNl5B1CDMlfIgfNEq1evdtrb2w/bunXrWV1dXZc5jjM9EbegBp6DuLebxBcnkljg2yYlOingUWsx/qFg6NAM1VrawWBWKFifT1fI0CTIwRojTZhBhPQsibukQEjEYZK9GsVkqfxXR4CsDcIqqSN22EeF3zEdwaBZM4ag+GrNHCigTtDs0zEAQX6bd//4ESGOBvUNJkj4wMdOFIaMoPfKQ795Cv7y80Zyn5ffcgEcftwcBcToSyMzmIXvXCqdr9XzxBMOXPmTT8LsedNKRCDKrBfcm8DyhuEQ2AXvsJgTtSH+miIvxVdZDc78bQIgrxLneYVcTWJoW4/z9m++2Hfmnw6EWOBK5/obDgSxA9BYEo1G527atOmMzs7Or8fj8Zp4PAY11hpIuJshnqyBVHqKtBILKzBznSFZqrEAfBQskqWGdZMvuoQxP19+QgaAqpAcAJIUyKTujzBCpgukRhW539QbYjYb4XIjqMdIBOMxmgL8NEHJYwTLKU8LvXHyPBgmRc/16cxrcrz6TBPRAVbyQeMDMkEVq9c+0wRP/mU1bNvQSjJLY+os1M1hlhhVR6elx2d41NbSSdxfUN930ulvg/OuOF3xS9St15jx+r6fN8KaVRtJ+F0qnYAFbz0EzvjEyTBjbn0IxZZxwtwYzqiieOyo2wMneFthlkVzKmpisOkArfoIooGDM8ggH0CWDAEl4FTCe2kgfvyNr+XOeuiMM86geoI32GeMVsD46xX0I5w/f/7BW7duXbxt27afYmLWeDwOaXsHVLkvQzwWg6qaaSRlP3eTkZZi7hqD6EbBkDJE6uNFFidX1muiM9MMFmWFEiBFr6GRhOj+2MRnYjFPikRFaGosQedrEp+sIISqziPnDPA3NEdIZ4nFkGuMxlYFSQHaweF0W6YcBoP4vEFMULmdwKSk7Pm1ic3fYbywkfbSUJKuqvclo/akvd/X0fSAkM10HIh4az6wqnvQ+1dtrovAwaCYKrTBMgvFYpqSX+icma5Q/taZoF8XSEVfbgRBA0h1Kvpkt/Oum7Z5pz22fPlyVltijObDODrNGxYEWR9bjz322MG9vb0LOjo6Tmhvb78eLccJux/S8Aok7V5IEyCkDtSmnpBKyVQMpv7VEbCwvgmCIXfhMNmhz8Fagh7tbL+TNd2KSRjyKCj7wJD4bJFchXnqb8isx0UjTVT6UAQUwyfAfpwaBiY01y+APiVbt0hcYTLDUOdl0dMSpRgr5356Yg0ydYW23cdA1RWr7Axo53Pvk/YUAopqwlOd4XEwDVK+qqpCBoYE8QAsLwNzvVY43ttNxV2DEQbpA4XrC4t3R6swF39xrhUKLsQTyXvb7A/f/PbTrnjqjWABLoa5+3Gmv37QjzWNq6qqFm3evPms3t7ef4vFYmlkhdWwFqoiWyFV0wA2qVnMwY4tIh5ZoorLnAliyU9kiAiIWBeUu9WEWpB17iXjYs0hQPkE9YM01pj4ZWHECbHUSXYkXGmIDtENNJT4BrcEGJZW64VynjEd3Jb6BdATAoLaPSquM9oNhGynER/FmJ+x33hc+ZN905y2S/eewfkMDmnwPqYOVkFTMD3BPSm7s70eeIe7BWbCkBH+pqfL8ofASUdo6QtYyGet6ffumnzltaeccsr6MR3YcXqyNwUIYt/z6JL169efPzAw8KlYLFaLQJiKtEK1tR6qqqhDNRZ6DxKPOchJQ4qCO0R/GCHH4v/IOYiVRbcWq7RE4yroakVqvOL/qVhMDSS6TpC4zLC4YzPESliPuRtOgKpdSmWVDXvp1qqsW7p1qbXQ2nAEdHl55RH5S8kwUoeCIO9pIQfrVerMzgtoxp2V1cgU874DMVCjgqpuUN0hzySNwUEckgkFBHMlA6Q/uXhM/1a57fB+dws4YvyLi78yHI4mQ8A3rx3J9bYMHrYiO+uL13V0dGw9UFJhlZpPpfaPfsaWusI42r9q1arkwMDAIS+//PLHo9Ho/Ewmc04sFoOEk4GayAZIx/pIrZKIzWsZUx0fTeapJlhQMlQrcpWmK6SoSX3MiOjMzqH5AlI/LNXnUAdHCrTEcqwYUIirDLEu419WntFHKOk+IiCR9kRQUqVAfWTK0CPyAzgjChESRz3iu+sXwF6m49KuYdxjOcwu6IF1Ts4pF1PhafxMZYbBlnqzD1Q+p6oEKahKFaFs5wdHsk80UMRfSgXJJUXhJNY2Ahk4xN0Jbyvs0gDS1P0J8GMxwJQBFiDpFDYOx4+8uSn6qfvq6+v3jMeqcKOeWCEneFOBIPYBC7OrxrDQrVu3ntPX13cpMkIEw9roJqi2t5Ps1BhiF6grVHWAqjO1QAjFlYYBIfnD/kP/qlBnfFdYieqjI8CQWI0R+NgqUWKP1eoSgQBFFiFlmSYw0suyM/AVO8rU0SpYhk00EwKwXXv9AuhUAxHYiXwJDERfGWdXtvt0fYrUyu+PvqD8ICf3s94sSv3MFRZmbNKfWKtXrzI+0Uy2p+Co6wTlmHngeD2wqNAEBxUGaeQHjrWrR4H4q8IVcO4/m0+/7YYXu095fLwVRt9XwLevXuD7437H7Bp33313MpVKndDU1HR2b2/vZYlEggBhOrYXauxNEI9kSeKFCHGsLm00UZ2oyU2aAKkCH/cdNAFPc5YISM7A2lOLH/MpZEyQGlYwwoSxQ80qSbvNB0TF2B9RkA+LRScZle7+MWYDopyoc8ph0M6MUtr5GQhRZq58SoJhEIj571ycVQU7JVGDeYTZTHkPaj7P5nb6O0w8NnSDvKl4QakgKB2l+dZqrwMWZzeBzcRiyQSl9ZeEw7kupONDO3Le5Of21pz9vXztkhffTOxvAgRZD2Cmas/zjl29evXFAwMDFyWTyWgsFrMSTh4mxzZDwmqn+QgRDG2bsTmLJGGg0i1jcYoFWQdDw51GgCNflLpLjZ8fBrDGELFXdbGhhIKKwFRc1o0nPobD7ouvXFpfGT0iaLYbhTxpy1cDRnVWFQGOckCzq24etEWpxb641VZ7iyj3qmzXmF954q14ZjK+7ARlP1OQbk/lxAYEmmKvxgBVqVjXAQqdIFUkCxE4AsNwSKEFjs3tZEyQpr/X44ALXpWTaYXE7Duf7r/0+29EB+hy5pl4OVXS+I3YtrGxMZHL5WYPDQ3NWrdu3bWu6743Ho9byAonxVshZW0FJ5on2aqliMx0hQoYUkxUKtup/oPcoizcYzhTpD0qiY0MUfGl8VePVWJXNexhVmVeEpScmzWg7JGF3XG2aAwoBU+aDDYU4JRjzKUdJvJq5+JFMvhDB/zurjsUdhO9LIcg5czaVwWkfE1YX5oIrjJiTbz1z25VhycHSmdq+lEBYCesvFInqMIgBXmp4+Pnk9gYBn6UItJxpUIx+ep5ELd6YVFuE0zN9VPXF+YCg99j0Vx3TZX1RFvh6N/tSl2yYvHixbTI8pv4U3Levln65v77769HY8kLL7xwbSwWq3dd93jUFVYlXKi2t0HSaiUWYJF5hluRhWuMkZnapy/krJFBkxJlIsUw4REn0MvPDlWgVN5lBghIJigjUvTBRp81KTqjS04BHbEVANTaV2A4Ge2c6Z00B3bHk0ofGNNUJ4AS1oKbSVOHopII1NipzE88RACKhjwgB00V5MLFXn5bUrylYOg3hOi6QAl6nAHifuEPyHSAtVYHnDSwHiLE8Z6Kv3E72xlLTvmfF+CrP1i+fHnLaMfpjXL8BAgqI7lixYqaaDRau3fv3kXbt2//XKFQWIy6Qow2qbI7iU+hDT3EaRor3GG2amL3VYwlakRJUIouerlgMVkwNzX5grbg5XAJcFTjm0MYoswYTBcEF7LUwccwPBKVQjmFZBnkfqkLj1ieDBeYG7mw+nArdwFLDGhl0RjVKRNI+2pnQWuiShY0CGJ5orN4j6oUNXha62JuAPMzRf8A9We5UrFm8OB9qKMk3Wr0k+b6wtprIKi4xgjwE3VBmCHE8yAKwzDX2wFHDjQT9lfw7I58cuHNW+3z71m2bBktoDLxYatxoiN8PdDY2Fjf0tLyjr6+vrf39vZ+1LKsw2nYXQyqo1sh6W0FTKRLwulsDKlzSKwxswuzZAxK6F1AvkLa+wFZZ4wwPAaZBjOUCKAyRT8GaggpBlzqCjFSgKf/V/IaBk2NMl+XtJQATf1V5iGy/4kBKgr91dNhZ6papqQyXWP4EVJe1sZQMmtFXFYxkoOd7waD25sTJMwgQtsFi8sUyPz7VYBTQZFv1148DDS56EteWIT5oaaDukPhb6ID9FxIRvrg+Pz6/umW/ZfX4GPXD7kH7T7zzDNpgZWJj+iBiufpm6HvPM+z/vCHPzjpdHp2T0/Poo0bN96C2WhIyF0iAUl7EFKRLRCD3dQ5GhdvNEL0hjRJK9MPKr6FHMzU4k0qrwvyMdSApBJ2qBwYBJJ8sZKkriwLDV1Y3HWG+xcq9U+0KROsaKNsMjyrjR9MsO/wX5Q4mHPY7EtUQ0u6TrmiLv/6oCqEYYrMzJqYS/0yVajSDg+UfvkVy5/90r6hg6IJehIbdd1fMCCqhZW4DpAZwBAMGSNEDwE3Y+UmpafeeXL2xeaWqk//esmSJe1v9PC38kdHbzkBgiV67r777jvYtu35Tz/99L2JRMLGEp/ICh3HgaroLkjCFrCtQVHgnWSfiWIaLowxpgCpO1ozOCQ9rxR6IvehxBXzda/5FIom6hdfZIXEQD944D60JCMAmqwlSAdIxTPF2Zo7XfvEODSoYJJPXXaVaco4T1acz32oSBlNXywBrZNm+NlvhczPD5b8giNjfEKaZYfT3wpqku0G6Ek0JBc3DR78jswIEJk8gx4VZAAh5V25FwBhgOgF4Lm5PU5u7kGHX1rrzvr7aaedtnGk4PBmOW4CBMsY6aeffnpqd3f3tN27d/9Ta2vrvzuOc1A8Hp+CrNCOFCCNIjKgiMxD7pieMIIpuWgtE5KWy4pQnBPAxkGwDDAkyKbxOsWXWhd7VYbJAVFEmAhAU4wwKjYo/REEikHd5bMoj0QUZidG38QBJwE7p8zx6QTLZoDieYqDXQnjcNGZYRpWBBaG6PgE2EnUU0CRGzvUiBDuuK4mRZBsT7A+Zv0lYnAmMlhjN/xytnPMf0+ePLnlxBNPbC1jer/pm0yAYPlTADPSzBgeHp7a1NT0oVwudwJzp4kjK0zZ3YQVOlYnRAkYSsCjnjMIdBhXTDNYi9+MKXJxWB8QxWFakdkkiOqIJSCSrX2abYaF2LGmvvNLAmr0hM4ig7oJW6D4S3IbasBTfqeqLUnCiEIOMnYcdk6bL0+pnluxTAiIEw8VDHqmDk9zSdIF4wCvSI2/hT6YJv4q0rPJ/CikMYuLjNGRYXBMbyjC4oiIK9mgFgbH2Z/n5aA7tT45MO038+cccX9fX1/TmyXud2QzTT9qAgQr7EXmV1jned4hGzZs+Aim8U+n00RXaNs2JKEZEpEWiFl9jP0prjOKCEyBjCVdEKm8ECCZbsxn05CsUTOAsBVO3IDZgqFJGNA4ESwOmyYLyS+F2Zf0in9y6FtIbsNKdIABfc1BgqQRK2QJRGQiFrQe9BZfXkQJZsHTtlxQVKPkTBWgsOpKxxrpxyfAjd11kLVXPKMEO1UP6DN0cGdnxgtVsRd3oZFDGkCk9ZeLwbaXeDHSVfvsYfXH3e66bks6ne4+0Ku/VbgkR918AgRH2IX3339/ynGcw5qamhYXCoWjBwYGPom6QnSyjkajkLJ2QtxCMOwOBEPB5jgtYan+KfhgASj8L03RJcHMyGQtdEzMgKGyRcGe/L6H6iMHic7+LtHBlIjWhRzRQZUCSu1cQbONeN9ghEpGPGbWsqBl5lEyAkRjego4a6jnt2hULu4qFC5kXqhiMG1iMjt6f6GuLyLmmx0t/AJl5Iew/irp8CnosUgg14P8gAVJq/ZP81KLfmxZ1ppIJDL4Rk58OsJlWtZhEyBYVjcFN8I8hQMDA05DQ8Pb+vv75zY3N1/qed5JCIbIChEME9YuiMMOiHkdxHpsisncOKIZUAjucX6mM0DJ2hhcqgChYlUIIEpIDRZ39fPL5+aXQXEVxVYNnINpowCxkN0iHC+f07O25ywLmmceSazGgYCtWXtDILvozGZgZ1g6uDWZwVjgoPtA0HAINMViLsoK7FP8/KRUrMQA84QHCgCKRAieB4UhC+xMetXs1NE319XWbbRte/0E8xvFIh6F/np0V30DHr1ixYqGfD7/lpdeeuk7kUhkQTwer8OIE9QXUjBsg5i3HWLQToo4oV6QG0koXukJXVWLMtvLNgWH1pkxyz6fwQCjig5OflAUOIJiGSsYH5apxg90JqsKpoH53JBvNhQQBGcdSfSnFClDxF+fM7N+TR3U9MAR1Wir6Qz53ZAaJ3omaJELS9Ec+hifyfS4i7kAPw6xqq7PH/GhZn8hLHA4Mlzoiu86bNpbP592apvj8fjmiZC3sQGSCSY4Nv1IztLY2DhpYGDgoEgkctBzzz33nWQyWR+JRA5FEVmC4R5w3G0Q83ZCNIJ+hWg9ZlZlhiRq4lZyYg5gWmQKFZt5+LKuwVO385OqYqQpBCudoOoiCfhh2F2eZLoO+uhn4hq+0tNKiMABJ8WzbCMg6Pj26ngo5GHRTeVGdAisC2ECwYxP+rjI/eyZxR/jtyruqmFxmsGDWoVF4XPsbW71zUcG3M5E++HTjv1yMlrb5HneruXLl3eM4bR905+q9Gx903dR5R2AESf9/f2Td+/e/Y69e/ee6XneCbZtz1LBMGZ1QtzdBo67nZb4JGBI0/UzYihdacTKl0YWybxCDCZCW8cE3ACxWWNvClPkGa1FZppAyTlYnA7rLRWu8Pz5/LCmTzRBZ8fBC8GLRI3Ezvp0La3zC2KjypUCDBsmOOpgp1p1/bo/YQARzaTri+4HqPj9cfBjiRCYrx+4BSsTHUitTedn3DVryiGPOI7TuXTp0gmXl8qXY8kjJkCwZBeNrMF1110XWbRoUa1t21M2bty4xPO8w3t6ei7HqBNVTI5ZXRD3toNd2EKYHXG2Jr6F9C+1Fiu+hcylRoi7mpir+Bsa2+VTBLBEFi3CS4AGpZTXOZfRJyXxkDVA515iUMmHRZeJE7ccfDQUSFpu9VMpCJpjZ4BiOSBIqKXKAHW4lrslA9StwVLspdZetSoc/a26vbiZCCS89CNO35R/zJl22J+Hh4db8/l854TLy8jWYTlHTYBgOb00ijae50UfeOCBeFVV1ezXXnvt3blc7vCurq6v8BKg3IDiRAYhDrvBdlsh6u6Roi6pgUwdrfEvLeyEafsVy7EKQlrssYhmZrIwS4SAOMhS83OLY6BYrcwOSSSDk6qWmkheAQvKY6U8HVTCunbXwcdALorP6Lf6huWJkGil8U5DGWhkkDadm0VrFl4XsJ/csyHmSlWgkuWFi78i1ZVS/JylveJx3PnBCCSh9uH00EGPz5w250nXdTf09/dnzj33XMUJcxQTceLQ0B4oNXcnum6MegDjka+//nrrxBNPPKKvr2/W+vXrL87lch9BZsjFZGR9aESJR7oh5u2GaGEnRLxeWeeEO10LxEJgxKWvRqL4HawtlgFGRswqxpVAo0ORCJQiMyYIKAn4kXKhNKlCuZ+22cfCcFTROBabqWGGE8OAIQwdzLpMYogNkOP3JwxAhpyubefOzgzkJDaqOf5M1xcl6gNdXfqjEB1KPX/Y5OO+Y9vx1tbW1tWXXHJJfiLOt9yZMvp2EyA4+j6s+AwrV66sAoDZw8PD01avXn2zbdtTY7FYEkVnFJURCPm/OLQRdoj/Il5Gutj44oxlCQDJlEIiTvCOjaSvYdbkQHHUJ/4a04gQMaxihu405SdUUK+15+DjIGMHicMqKlHGpxZhR1BT0++LCI2wUfKJu9J6a0Z20MQLJtMj0CdChkVeP84UA1xewPJyhT47M9zudL1t7okXRaPRdtu2t59yyik9FU+miQNG3QMTIDjqLhz5CdCanM1mJ2ez2Zq2trbjdu3a9alkMhnzPO9Ix3GquaiMgOhEXZK1xi60QrTQEmg8kVXrpG5QD7Ez9IGm3tDMTRiAbWHuKrQXUFTGBJ4Y/cESNASdQ2VoSvepGrvO2cfCkBMJEoblEYZvC/0ZIO5q7RRx3LSbBDk5G6mxpIFDBT/Fz48ZOIiYK6J4RDRPFgZiu9KxyX+a7Rz9+3g83pVOpzvf9a537R35LJo4crQ9MAGCo+3BMTgeReXHHntsaiaTqXJdF2OTz0amODg4+FEUlfk/zg6dyBDYhZ1gu7sg6rYzcZmBkJqggRlRVGlRZUm+Up+mL2Fg2J0/RyFx70DgY5XvKB4GT60A3Answa5Zx8Bg3K6sdysAO/XEnN1xAwh39FEZHrfkcOlZgqE0dOiZXqTYW+iLeo6b/lt0oPrvc6cd/nvHcTr6+/t3TRg7KhvefdV6AgT3Vc+O8LxYG7m7uzvted6cjRs3fiAWi6UHBwffns1mT0YwNMVlDMuzvT0Q9fZCtNABWGhHq3SnRJ6YYjLFKkXvFgBeZmU33ppGMRSI/yDV90noEKzQ7IMKZlvXjIUwmIyV14umlVeAoZ9y+oVpyujY/2UgoiCMLNqXmnyVeh58u6HzY+JvYTACTiH1opOtXp3vjG1bsGDB/fF4vDWbzfZPhLeVN6z7q1UF03J/3dLEdbAH7r777tisWbOiXV1dtf39/W8bGBiYvWPHjqsBYA6Kyeh8jf9Ukdm2IxCDPWAjILodECm0E0ImijYZabyko55ffOajQCcIxLNdEgAABdpJREFUq0fCAI+60vjjldWRC+eBineyiZvKCXpmHAUDVQmfOBxgK/ZHuQWJueLcijOzdPtTwM+MBVbAroi1lxQzyllQ6LX7p0yaeofTWf9qbW3t5ng8/kpdXV3mlVdeyV966aU83nBiko+jHpgAwXE0GMVu5ZFHHpkBADOy2eyU9vb2Q7Zs2XIbA8FINBq1VDBEsZn8tgrgQAfYbjtECVvs0lxvBNAR5sR+EQDhUEMLMdGynTJCxQRIcd+VWI5L9HvP9COhP51ipFJxy+HhbKRKmyyhWYzh+cVcxuqkp4vG8ijhU/3+DJ0fA0Oaw8/ycj22N7l28u3TUnMfT1mTdkaj0Z3Lli3bcYBMrTf9bU6A4AE4BVauXDkXjSmu69a+/PLLn8nn84tisRiCYcLzvBkcENHlBr+jSEvcb6wsOB5am9sgUtgFEa+fGViYP6EyG8J0h6qoa6r91DKhAellZFaYEMOIOhR90xZAf0118dExGZ/y24z0oFZjiu+0mQ5yAvj4ZjXRAS9nyWp4wFCsN99nD8FgfMPCQ/7pRs/zulKpVM+SJUs2Tbi2HHgLagIED7wxE3fMXG3qstksGlRQl3hUS0vL+Y7jOLlc7phIJFLHfQ9pJIr+z7aGwPa6IAr9EMF/Xh9E3D6w3AGBdaooHcwGff4ySo/q0yvEVuIbAcSf/ob50Dd5UhmjE8IBlXq/QuGnpsNnaOhLa6+CH4/wyEdykVy82e11+vLddvfhhyy8NRqNbksmk/319fUdixYtmnBtKWOkxmuTCRAcryMzgvv661//Om14eDhhWVbdhg0bTnNdd240Go3k8/kZQ0NDS1X/Qw6OyPhwu/rXsjyIIiB6/QQgLbeXskaXgiSTjYVoHXSrpkGl0scZmDIX+qbUC51goC6QMTq9cJKRwMBkfEwSLibuetkI5PsjEI8mnoWh2C7oS6894vAj7s1ms8j4soVCITORxKDSER2/7SdAcPyOzYjvbMWKFZjyP9HV1RWrqqqK9vT0HN3R0XGsbdtJy7Ls3bt3X4miM4IfF5n5dy460/T/9B8pJyq+WwQICXv0+sDyhtD3FyzIAnhZsDyM8qJ/yXfMcD2CWTYweTb0NUz3gaB0flYMGFwM1sRh3alZC2szs7kM2pAfiIA7GO2uq274NfQnd2cymcF58+Y9E4vFtiSTSTRoZBYvXpwZ8aBMHDhue2AE03PcPsvEjYX0wOrVq5329vZIMpm0XNed2dzcfJht21WRSKS6ubn59IGBgQ+j7jBIdC4NijLBg6ZHFOm/PAKGESvPQDFLAJMCJAfJKGC5cMB/lgMeRCCbzsHAFARU3ZqroaLGBHUGSAmfAoQ8fnc4AoXBKBT6I2BD8ukZk+b+b6RgD3me12PbdndDQ0NTS0tLe1VVldvQ0OBOJCx94y+rCRB8449x6BOiTyIAzOzu7q7O5/MIilWtra1zt23b9n2mP7QYQ7Qsy4pYlpVQ9YoqWzTLBfB9/OI8G456M76kpcrOfKoP8lPbxBbd0KE0VNxshIhbsMDNRvPuUMT1hiJeftBy84OWN6NhzrUzps941bKsIcdxBuPx+GAmk9mxfPny3jfxNHjTP/oECL7pp4DeAY2NjbMKhQKG7sWz2WwcAOL5fN5ua2tb0Nzc/DnUMeIHQRFdcxAkC4VCXaFQmGaCogqEJiiGdbtIaJDOgDW7kzRjnnr0EGR0eQugEM1EINLvZi3Xy0XybjaSd4eiw+5gJJsb9HILFy78Vjqd3u26bi4Wiw3mcrlsOp0eOvnkk3dOWHAnJr32Mp7ojokeKNUDGNa3atWqhkwm42SzWScajTqZTCaGgOh5Xmzz5s0ndHV1nYTYiKnD8C+W0qNYST4EOLmbtMoKMYMyghJegyU/oLEZ1YM1kMzGIRfNeVkrWxiOZCEbGXJzVs513UJNTc0z8+fPx5RTuUgk4lqWVYhGo7l4PI5By/l8Pp9btmxZe6lnm9g/0QMTTHBiDkz0wEQPvKl74P8B1nFO3cmtp+4AAAAASUVORK5CYII="/>
          <p:cNvSpPr>
            <a:spLocks noChangeAspect="1" noChangeArrowheads="1"/>
          </p:cNvSpPr>
          <p:nvPr/>
        </p:nvSpPr>
        <p:spPr bwMode="auto">
          <a:xfrm>
            <a:off x="155575" y="-1798638"/>
            <a:ext cx="30480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data:image/png;base64,iVBORw0KGgoAAAANSUhEUgAAAUEAAAFCCAYAAABvmm+fAAAAAXNSR0IArs4c6QAAIABJREFUeF7sfQecJVWV/rlV9fLr7uk4PTkx5OgKChgYFGZA1FXXcfW/Bsyu67q7xk2KYoARdQ1rWhMIqwxg3jXLIipgwgAqYEIYBiZP5/deVd3/79xU99669V697h5mBvrxY7q7XsVbt776zjnfOYfAwmdhBLocga3PBL953ECtWPWrBSC1iEAthrBGgdQoQC2gpBoD9ACBOo2hxyNQB4A6LiP40/fe/Nev2fGLLg+7sPrCCByQESAHZK8LO33IjMB1lw4sj6i/mvrxagLeKkrpagIwOtsLDDxaffSq5r7FPdEEoTBIPLg3phB7hLRiGrc8QmbiGGY8j04CJRMRpeNAyX4f6F6g8R7wS7vIprE9sz3+wnYLI2CPwAIILswJNgJXvbOvv+AXV1Ear/Y8shrBDoCsAoCArUCBgOcTAMrmDP5DwVPzh/3tFUtRXOgBID4FQgCIB4QQQvF3vpHvRYXTV+wfHKhC6JGoENFgBijB1SnbJcXV8B/cKCaExB5Q6hEv9nwaF3F7AFoGSvYAITti4m0D6t9NPXIPiYO7aVD6Y6Mxc1f9STvvX7i1CyOQZwQWQDDPKD3E1tn6rsVrIG4dQQhndpQQZHd96jIRuMD3Kf5AIEMAJJ4XQ7mvFQW9hIOfx0GOfYd/E6CENMJgGSKaQj3HDDt5ySTUyxxbk4++IgWKkCg/lGEj+yyqNu9BkPRJ5BES+QGEnu9FHo1pTDxKSl4TAj+s4AYRJXcD+L8Bv/jrFi39xiMzPy2fu/Ouh9jtXLicOY7AAgjOcQAPh823vn90GBqtE2hMTvEInEwBFiWA53sE/AA8QiglPhDfp+AFYVQcDONCH0WEI56HuBhTrxRFHvr6GBNEsid/SnbIvtG+d43PiYsnoKdSSE5B/IZAxxmm/rEAEb8SCCnXo+xvvl4xiCYKXjztkQh80vSLXstD0CwHzVbBbxYJxIWYFu6gpPgTj5Bb/NbkD8kFE785HO7jwjkemBFYAMEDM64Hda9XXjTQW66RY2LwjicUTqFA0axNQMcrVSj4BfwfwAtmwvKSiAY9hKMaIUj+KClR8IqM4jFCqLid9ruYPhL0OCQKhFQ/1PoMpQiB40YmYFE1AcHsweIwZ7BCubLGDvk6cl0Bjep7BEdkjjH6GVs+iaBIGh6CYq00M+ZDqwcILcS0+MuAzPxvSL0fBqWJG8kGCA/qTVw4+IM2Agsg+KAN9YE70NaLoBj0jBzTiuJjAejxBMiJxtGI7wEp1SkpFBHYAPzCRKNytEfQomWo5aNNKzCQMzkFepLZKaRzsz8Bfu3MYImPx4xMQD/GldvMPhv4JMilRtEAQ401yuUaGCpAZcsoJUBDSmPwSQjLevfdQyAs+l5Y8GhrOILSLzza+nJMwu8UNs3ceODu3sKeD/YILIDgwb4Dszz+594xdKRXoMdB7B1LCD2OoiQFYwkC1ygpVWMo1QF8BnrNKBhoRsVRBDf7f0XeOBFMmbNsfUnxdLKnoZg5kUxGKC9R7uWooQkYrNs+wS4GQkNI0yTm+zAA02CE4hhiGa7H1lV/x5x10ghGe/Y/UA6azYC0yh5t1SMo3URJdE1EK1+vnHf/n7o424VVD/ERWADBQ/wG6aeHEdzAL54OEJ9OgJzMv0OWh/Yr8WOv0hvHhV5K/AIGMmaapZVASJACPmniMttX8+0pANRYn8UIOWBq08aaQZJBthvWI4cmYdgCQbldJuPTdpiESRIHYmq7DIZoms2COVqsUYKj/Fn0m42R2then7T8ojfdA+D9MYTi5wn0frm46Y8/Ooym0MKpOkZgAQQPg2nxucsGTw2odzoFejqlUEfG5/lBEMV+EbxCpRmVFwMJipR6xVZcGM4EPS2QwZ1/HABTTFAsSLE/y35VYJiaRWLLjNl1xMAkLO7NzwQN0GNUL33TbBBk20j3oPZ7whQT09lkg5pv0WKMuF6t2NxZDSYh8FpQDSYDQslYi1S+QAtLv1B5wq3fOwym08IpWiOwAIKH6JT4wntHV0et8PSY0jOAkNXsNL0CBjOKFIJSHJf6m1FpBGO3MS30AUERHwc2GchQfj1h5hqszzZ9VUg38Qcq1qdmiQBO19u0nYNPWx93tW5gCkZ7fbFUxoPlQXiMOAV8zvsk1tJAUQc/uUkKILVoMltHA7sEJKVZzcFSAmWsTOg4rhTCvSV/xvOgRRaVx3Hs97Sg77ppb9ln+8+56dZDdGotnNYCCB66c2DrRcN1qESnA/FOB4BTOUVDc7dQBgjKMSmUp5rV9ShZwaguEL8kZXoirGuYtwoM2X50f197c1fGdXVck75CxRrVMLYxjcU6EqPkmmsHpmFJn+cAwQTNRCDZHRl23UIrWtweAPm3yjQWTFEBKCORZrRZN5ENHyKmu1AKgRdPl/1JKPmtsL+834ugeAcQ/xOFaMcnyPnQOHRn3cKZLTDBQ2AObN0yfDL6+YCQ04FCP8e+coUCgp9fmokqS1phcRQ1yWgIK3OX61kYZnlCxqKCGLrpqwcwpPmrliXszmXeuqK9PKCMySNc8qJ/Mv+ShA8AVvdPwbJFkgnmvAFWuDhtETv0hBKEHRobGwB10DRMaSNwkgCjCqoIME1AMsZxiQYr+/fVi1MTBTK9pAW91xXJvg+SjdM/zHm1C6s9iCOwAIIP4mDrh7roIvCOLg9v9Hz6RKBwJMcI3wOvUI5pZRGQoDzRqByLpA8BDmMfHOf4T8bs7P8V49N8fRmgp4BM42NJWDg5U329ZLKko7+p79KUUe10Vd8ULO/vEgQTlDLumAGGloha8D3B+qwbnaUzdPgPJSgqs5pLbJSZ7ATEOGYM0YcWLOkd+0PJm1xECNwXAfnQXcs/+onjjtvcPEhTb+Gw1ggsgOCDPCU++lIo9K8fOpdSupEAWYO+PABMSQtKFKoDES30tqLSKCV+GXV80sen+/kSJqj5/2RkNxXN1ZieIWlJgMwNiALFEss5gUs7ImyPYQf/4Mq+aVjRz81h2yOosC7zviR5JU4RNW6nwBBP3mcvDs5ceQq0OjD6HjEVmg8AYPZyDIzJAcWfMf6M2E/cMo4jbTmuJ/2Jab8h2wflpjL+9EjUGK7u24NZLBV/utai1U9OeSs+NrDxJ7c9yFNw4XALIHhw5sD/vv+I0sT0vo2EkHNZBgcDv6AApFSbCasrgHgBpYVqDH4vsj8EOsPEtYMbuo/PYHu6eatHf7sUO1tMzgZKfRSVySwXdni1ruidhpUDmHacBHr1TRzB3/RNs7WCDOh8rPLAAY/4CeDpW6cYoAW7zpxlK5LMsC8CiqAYt5LftYCLLbNhfwt22Fue2lv2puO+4r6eFq1+axJWfWj7ysu/fdxxxy2ww4PweC4wwQM86F+5aGm1UWmcSwnZSAGWs6IqXqUa06DaCKvLKQlqURws8gyzl9ck4P49XcuX+AD1yC/DK8vs1f17aZNWwJZgQFa2m2BKLgPXpIXtvIG6lNAe4uU907BqUAZGZnsDJMsLOOC52KczWOLORVbYlyhrOEQrNbYWLJGBFB2I4wjiuMWE1nEccoA0xNgIgiY7rBSae6v+eNBTmPDBC34zQUf/o3/Tr67CKTLbUVnYrvsRWADB7scs1xZb/3O4TifJRqDxRkJgCdvIq/dS8CutuDLUioujQPwiwZQ1BDvB/tJ+Pg34bJPXBXw6TlmZHnaQo5MZbBK7tB/QNRBqQrUxiZf2TMOarkFQ4AIJkDQDkMDN9NqwPvYVAy4seINs22eFcLgkR3sUDCCUOIimc8S3p2gKc7OZGdBxrMxkXsgh5qwvDgHiFgNHJzMU7BAgDnuL+6KB8vgMEO+BabJ4S+/G33wi10RbWGnOI7AAgnMeQnMHWy/p76MQbCSEngsEFnPwq9RjUu4FGpSnWtVjkOYlzM+RxqYFPCTLy2R+ur6Pr6xS39if9vdiHf6d+DeFb27AawdwWb49rYyCYJgAS+rTsHYoJxNkEWgfiMdqPaizbk+V9MILvBoYgPANsvHgx7aDKq4UPHl32Xc6OOoOST0/Gf2AyAjjkPsQETgZIDYhjpqKIXK/I2eH0m9IaURrwTiM1PbuI4TsbcHgWysbf3/5PE/Rhd1ZI7AAgvM0Jba+p3eAREUW8AAgQzydDbV9tYGIBvVmWFkJxCu6o73C/JUgJkEwi/m58nsVADqATc8KEcCXEDUT8IwJYQRS9IFyTBttUdpMNpWCo/VpWDecAwQR+AgCXzeRZDwWyyIUTA/ZnjwjHRy167HNZiPKnDafE7DUIFJmp0hwVCCHfsOQm8kRAmMDIGpyk1kwQRsMETwXlcam+yv7G5SSXRFZ9K9fHbv0i5s3L0SU5+lxNXazAILzMKpbtwxvojTeTAgZRh1fRAtl6lUXhXFpMKKFPkqDPg5+XuLrS8lbROECK+CRFDRwCZxdeb9WKpzm8LOZX8IGk22MZVmlsSSDlGPXxSzCVRfXEhC0rWZuraLJW2QMsJsPClKkqZzeThNiG186fITquNxU5iQQf+q/851whsgjxfwIsggDjyjz6DL3D+JPbhqHQMMWxNG0wQ65GZ0wQzSzhyp7x+rFCc/z/N9Nw+i//7T4gW9v2LBhpptxWVi3/Qh0MX0XhtIegWu3DK+PCWwGSh+NmR2UFmoxKdWaUXU5EL8Q0cKgMnvbRXxFlXpu8orUN63IgV6kVPrxdEDTfXupgIhmDiuASzG8tPmbTIxsX2Bq8uRMnRupTsP6EQcTZGYvgl+evGLNmEXGiF0A2oCmuzCDYIYQCNYoC2lbd9r2ESpT2ATQTJNZFWhA3yH6CbnPMIqbAOEMRK1JiKMZLZiSBsPF9d37K954OSbVmye8pa8Z3vizny48kfMzAgsgOItxxG5r5LShZ1JKEACLsVeuUSjWWnF1Cavi4mGBUvT7CZGzjPRmlbESyxlIGUUONKbnKmdlmLla3T+NzukAmWJ5Br5lg525ncka9eHL9gualHGoOgVHLRYsDwEF1UIEC98Uk91JoJGZKYJ1GYYtY4xoMrsYY4bpq04FuwYg6OK2EpAlKMqVHPuYDSAaJrLgjyo1D/2CLYib0xA290LcmtSCKJxVSmkNouRo/YGJmj9Rb5BFV07MrH7V8FN/MD6LKbywiTYCCyDY5XS47rLBU+OYbKYARxOvVImgVA9pebAZllYQLwhYNyKPa/w6RX151gc/ASmHMVmfo6CpE/gETOl+OYcfkB8oHRAxIUr85WB1aV+fNXhtZpMOkIPlKThqVACXh+BXUqZmrtshAyU6Y8xQTqcCKLiN0BTaQZs0W0yDIj+MCK4gQEn3Rap0F88+1ivUoKnMhdeJyJqb0XJZDGFrAmhjDMLmGI8yC5kNE17HLCodB16zNVTZM172p4ozZNkl9Y2/fWeucVtYyTkCCyCYc2Jc/o6ewbJfeiYh8CQctIhU+yip9E026yci4HkesgoBfmj6iv5DLsmLBD+lAbQCHcnybCZo+/dMkzhBO5OdZZi9eQDPmilu1pcxneTK4rQGSlNwzBJMlEEmV7E4nsnC9NvDA8XI/EoqdTnf7ZOaQtQT2qwxmzEqUGRSGmGiy+wTVWBBnIEVOZbwqUigdllcaI3V+xEUEehklkoCkFE4BVFjP8StCe43ZGCYmMkIiEVvEpbU995PCH2g4LVeSc4dx9zk9oHzfAP2sFprAQRz3O6tlw2cQ2NvM6GwhHqlSgzVwZgW6o24uooQL0C/nwQ7xgB1zZ8W4TUAUaNlWaXsk+V6AMQKfLRLhWsX2HBGfh1IJ4mhPF97vGYxgxgILq8BIek+I5r1m6aZftG5jeu5V8SQAS0ex/JB2hkn6mgsMgMUTW2lI3T1OdGLfdnd8WTAxL2O6Tvk4IZBEwAERwQ6/J1nmFD0GTb3QxSi37AFNGopSQ1nhlG8pGfPfRVvfKBF6p+9s/XU153wpA+hxGYBDHM82+K9nHPNh+Fqn9syss6D6JkA5Eys5Rdh4AOqQ62ovCyGQg8PevCIr1HkQANBNshK8mLq+Fz+P7W+DpLa7/J7eTtSAZI2ukBzG+3262a0us/ZgOiaCmptiWJtgiSDNQrHLEETuN2HgxG/dBxjGTBxP9spaxgZGwIgA9oO/kHtmhX4KfF0urJh2vK2wU40pmKXIMDXKvPPAI7Zwqpol5mLjEETxhJDoFEIUTgBcWsa4nASohD1hlxiw4TalELRa0z2lcYma8FEMOOP/MsfFl975UknnTT5MHxsu77kWbzHuz7GYbnBNVuGn0lJvBkoKcekXEfTtxlWVgD4ZUoKdV3yovx/vNe4alSkMz8dvEzwc/T0UOZxh3zfDP9edjBEAF/KKnaioHHfjImSMwpsWcFsf36hAn2lBhw72j4CrKAOx9RHk7mLqcrYeIm3THZipiaXkT4+9E3aUelU2p3tI5TSGXR/cD0iZqLwjxU5VodMQC+JlwizmBVvEBIbVqwB94FZKiHEYQsoA8ApoGEDohDlNQ2Rv8wr1iAg9hXHJurBuOcVyzfcG53+2vXnX/Prw/IBfBBPuouZ9SCe1UE81NZL+leC578IAB4BUCxFpNQLUKo1ospqCkGdmb4yz9cyg+3yVhL4lNZPS3OzGxpJ4EoxO9ts1aPENplrZ+JmAV8W4esAdJ0nTnoNPyiD5wXQU5iEY5fmaLnJALAqMCXbujO+UaDpmkQORsjMXgyW8PN1gqZdoksGV2SxBgl7xolkm8uJn5CFTtQxbTMZImR7qDHk5jLXF05B1JyEmIHgDPMXxuGMyE7hQIj/LyqPjw1XdnljdPXFv+796AfOOOOM6YP4WB3Sh+48lw/p05/fk7t6y8iZBKIXA/GGY6guoqRUb4SVFTEUej3iB9zsleZvtvA5AT9h/lq9PdwR4ISltQty6DX/DBPU4EoWg2TDlBEUkUPYFehZzFF/+DNmlOcXwcfGdwBQDybhuE4giGPm17q7wejDU5HmHC4xNJVZKp4rnOASUQvAZLnG+sc0mbmwmgut8b8kL1lbT2SUcODlpbt4gATNZC1FTwKwTMHD76MGxK39ELVmGCgyIIyQHXJmyHyFQGnZm4j6S/tnvKB0467WipesePJN27ob0IfH2gsgKO7z1VuGnk0AngPU8yOvZ7gVV0ZbUXm5h3VOVYWXJOghfYA433n/3qS/R5rlWV3dskrdc/TUDL+0REbBmUsCY+BcGvQU3nUAPsVG7WdA2rddzhpkf0FQZg83boqNio5fmt13GGv8kQBNYNk/VGzYDteY1rDc5qm1Nk6JsuXZyQittisWIMGoshVZlgDF7j9v+sdS9rRNTWaZNoXNQjXCR4hgiIUZGCgiA9RqJDLhIAJ0E+IGRo4nIG5OMGaIIIpAiMyQawtjiKIYRqr7dvQU9xUjKL2suHHHtYQQPMDCR4xAl9P5oTdun39Hz2AUFF9EwXt8TAsl8GqDLVoeasXl5c7ARxvhs2HSpspgOeQuOpBZ+j/+p6N0la0TTJG8jHJXbZheMgk6+wb1GdB28mimv++XhSiZb131xuGE5W0CI35ZgI48ggVQBglD3QwGQUrCluUmJmd3BhwlU175GDWvpRofweLY30IaY8hq5L7x7ccLMzCATNnRpv+wazDUzWSumObmMNcKCrZIIW6Ns4hx1NzHJDXIKDGKHLWmFCtEZjhS3bOzGoxXIq/3uq/sv+wVmzdvXjCPF0AQAHt7EIAXU0LWxlDpa8W1ZZQEpYiWR13pbry0fVLrT6W4Oev+uTV+Orhl+gF13aBghwnWCZ5mIFCGqZtH/6eBaLtXnHk40V9EO7esbX2/BB5q+7RPxRuHE7NAEAGFgZT1YSiCQQLOjniybsx9eQiajKVZbE9q9ziV4u8Utm+9yZM4DsNZHRTRVEZNorauqEaD2S0sy0VydpuhOgDRzQ7bMUNHAEWJr4WvMOLjEYdTHBjDGQhndgofIQZT0GfYgBjzkRl4hjBa272z5Df27IcjX3738Ad/8MhHPrL10KM23V3Rw5YJbr106CmUwIsJCQoRqQ5gylsYl5eg74+lu3UqeOCo9KJAzU59k4VRndVf0tFhhUsO1pfgWqrufWJGW+CXYnoZd925OGckWE47fR+oswsKaUArkTE4aWWG6YogxZiVBDy03MTvjN2ZgWLKhNMeB0QRXeUAKWFH/GQED/ctJSuuB0VIW5BVMt8ifkSlanbveB1DnnHCTd/ke4dfcR7BMGkMlfgLeeQ4AopiamR+7LojCBv7IG6O88AJy01GU1llnER9xX0Tg6VdPWNkzb/fWvrAlg0bNqBy+2H7ediB4KcuWl2uVcZfDFjpmVR6Yij1hrQyHMWlUfD8AP17CQhaub/sQcDgSKL3YxjhLH0voIxhVTsZTDfi52SfBui0Y3wdzGCFKTn0fR1Jo3UsGQ22n64i3Q8nr3KAoExnkwCYYoMSEAUoMkamsUw7QKP9TdEkVz49+YXuGsOiqUgoy5pURncPFFHfI0BPgqD4nvUp0YCRjaWLycplViBFrZvNDEUSniOSzOkuxQIM0TTTFDJpDRNZjzETOWJgiNHkRFtY9iZbI9Xdky3S+836eX961sMWAbsTXx3+w/S5dwwd6QfwIgpwbOzVByJaHpgJa+t9z/Owk6Ud+eUBDyl21poeMTRIl7/ni/X+vh3S3hw+QQ40iXmrHkOX/MValpCktHmcYmptQE8ahak3ZE6g5OPgZoH4XYHug1NWCYZIsaoK18IxM1iZn7JElWSBGhtkB8gwm9mFysrPEiwDDpYq5iFMaTOEAeCh75IXbmXBGbxedhxkhQiAkn2zNx//TqtOzRmsFEhLBpmU42KnprND1BWKKHLaZ8hNeM4AefaIUeBfi9/wbbFUF5rAU0pgDSyKPA0RiyRPMkbIIskyVS+O4qU9u7Z7Xji2mzz+xcs2XvuwbAn6sGGC11w6+ARKyEuAer2xh4VOy4tmotpRPpq9SvtnZX+gWSxzgAXAyeitXvYqAUQ9uptEhBMGJQsmuJhhAlNZJq80t/XXUVemblcymIShzub15wcl8FCALDaWZIeFG6Ld8IhVRQZ8RDr50cxkbA0xDBkLFiJtY6Wx4ImUtyCo8cKlyl+ohlOYrwwnOChiFFXiubo2rygKOSRsjYmtCTJDvTCrzvqEX1CxQJ4PLStZK9+j9CWy76QvUQApR0Z1Gq4Aim7Zsy546AcUjZ4UMAr/JzONWa+TkAVIIJrigRMEQWSFKKlBMBTmMQJixR+HpfVdk/vidX//nYl/vnzz5s3odH3YfB4WILj10sHnAnjPir1SLYxriykp1Hj0Fzmg6OurNzpyRYD1HGCj+ZFlDqeKIQhuxxHMDPjaPj9HBoiLCeqgymZqOx9frqiwNd+78APah8bHGeVDfqGaMFqxe96AKASv9QA8al3dPGhQZf04lC/QOiXdFciqRqPEBaOlWaZzx0dYs1eFn49XfBGgxBgggrJk1Ry0eItOCWBCFiPZqyq0IFgiAz3hX2QMU4smyzF2RrB1wpiYziYYCvhjRRVwHHifE3YJ0YwAe2SQTSahAfwZNyFqjEPU3Ms1hgimImhS98daw9Wd8TQZuey/7379W172spc9bAImD3kQvHrL4Cs9IJsiqPRFtLa4EVeWE69QNeUvLuGz2fOXu/74A6BngEh25swAyZP+5gDChBOabKwT63OarxoYdPq+HW7knyhYUScA9AeqWsso4GWVULgPzg93waPX9yRPOgKEbGLEQN06Gj7ZTtBoj3S2Wy7v2tQo0KqbwBKK8fz0qLH4WzHCAjehpXmN5858l+jDlDUTRZMnKb+ZBRimM08Q9Hgb0DjCiLEo5QURxFiaC8XUELOMk3BmN6tdyExjVuA1hrI/NT1S3TUTQfV/vzr+nuc/XBhh/rnd8c166K2wdcvgG7H4QQy1/ggqQ824uoKQgAGgnvqmih8Y5q8mcM7U/DlMXodPUJG1vMzP5f+TlM+6Y8af7QIkClndtzzTD6huq1yjDfUU60pZDGMaop+GPju8cAecvr7vwE4YR/7bbEGRcUPXxoIRSr8ebwvAgzW8RiLqF7Hwgyj8ytZHX2GRg6KsbiN9ixlAaB4/zQylT5B5D8U+WF6xqFYtmzrF4TjQVhOAIkg2IJzeDWFjryraioAYkNbUSHXHhEe8O/9YfvVzj9nwz386sDfq4O/9IQmCW7eCT+8evphQekJE6oMxlPuaUW0dIUGJMUAlgWlT+Tll/rqyPtpoAR1Bj3al711mbxbz6wR8Bkzl8APq/rr0lOx+imCRBJa+Fbl7iZMWgmCv6pV8wB6DLhhkZ4DM8tsJ85mV3yqJaje8ETzrkqd8gB5QBERPSHqYVYEBG1yG7FD4C1PCa/dxjcxkpQjSCrki54saSc4xk9Jg7rGIImOvkziCVmM3hFO7+P0SfkIPwkZvYS/pLU9t20Uf/7yl533h+wfsHh0CO+5+hh8CJ93uFLDlJfGCt1MvOCKmlQHs+TET1o7xRPSXpcHZNf9YpJebv/gdi88yVqhHgV2yGF3eYgY9+KZ8eNW/0r1ksTp5HJNjabfG2M4dsOjG1HWzvs5cMO+tx7GUpi+7eAtlSXMnPPqIOgtIHbSPk9p1qkiaAYQsZxlrHaLfj6+jdi9lP6I+IVuOzJDVRkQAFFpDAZCcNYrgSrcmsgyO8JrW3FfIGjvhX9x3yDrdYQQ5brKACX4fzuyFcGaX6IYneyZjRZrd8UBlbHyfd9yFQ+fe9IWDdq8O8IEfUiB43aUDyyPPewdAYXEI9ZGZVm09eIUaPmwYBTbLXwk/oNL+2eav5gNs0/dDgp0OdCao2cUMHMUNbLC0LE4XS5TzwvhOZz6OiTNbQzj3HNQBT16DEdHgeyLhLnjU2hr4/kEEQfuiujafBdhhkyYmoXFdi1WEQZX116Q1zCxGdohsELNfBDPEPGgpv2kLhvI8EuDVzWMUTMs0O74cM0swv1gAIatN2IAQI8czu3itQi1g0lvc2xgq7wowXZUEAAAgAElEQVTGYf3L+zbe+smHYt7xQwYEr71s8Og4JpeAV6y24vpoM6quoqTQ65TA6JWfHXo/Xt5eqwtoBTgyK0EL5mizPycTTPn9bLonACPDnM1jEuvPecJJ2xu/TsCz2ZxtO3aaRRIIxU/S2gWnra1C4HfXUjM3GM91RQsQ9dPP3rW8OGTBmowGLQwsqpAaMxkpFqxPgSGvg4jCbCbP8SQYaqmKDkmNklnL40hWSJHtIbAlgW8mpsZAFQIh/mT+wwaEzf0QTiMjFFpCETDpLe6fGirvKE7Cqjf2bLz9PQ+1qtWdpu9cp9ODsv21lw49MibwZvBKlTCuL25GlZUIgJ7vswov+XyAWczPCn7YZbEE4rnYXz7w03cggE/RvPTtaccK06CX4ouzux/yoLPAT9cBSWs3nLqmDIUgT2vN2Z3ynLeaV3NZVpfhvkLuJ9TuDWN8Ik+Z6SURCEXRCWkmSzDswAoVBopfGPjFXA6jUu+UphD9gwiAWLYfy3LNQNjYA1FjH0SqEg1Pt6sVxieHyzvINBnd0rPxzrfMeXwPoR0c9iB49aVDGwiBfwJSrkZQHWpEtbVY+ZkHQPTy920anwtgUxKYtm0vHUJnq/yVS+yc9vtlMD+NTaYgLA8r1B+udhPNNl0T+prKz7Xzdec6f0lrD/zF6iKUCjkKq871YPO9fW6z2fINqvMQVW9IACjFMQHRB8oqXHP5DPUqQGQan8xnFhWzU7nRmh/SZoUM5JARatFj9jvKY2S/Y+YjxAyTKe4fZLnH00pHyEXVE1MjlR3hNBn5SO+mu94w30N7sPZ3WIPg1e8aejKh8FIsfx/T2uBMXDvSExFg6f9L9/619H9K/tLe/JWsjuOQCYRZ/kAdV1J1ArUvXewudWM6AuAsb6XO8ma5i24nLwn3wiNWBlAuan2Gu93JwV5f+l81UMyOMLcDRJ+BoWKIbL8BUNYfRZjKWF2baQ7RRC4BCWoiDVA7IjsPmWbHB4eX5+eZMszsVcsSPyLLKmEidVy3xXOMm2NMPsMKMGC3OyGo5h3uphtLa9unpmH48p5Nv/vHg30b5uP4D9K0n49TNfdx7ZahZ8cAz2H9P6A2NBPV1hNSYBIYVgFapsMJn58sfCr7gSQ5wSI1TuQIy/JYCrTa5AInOCZBMUfQwxpxnSHK/emxhJRwWESbk3UkpeviVtrAZxxw/u+VvUcEwVNWBFApHcYgyFBGiLgdPkTzmjOiyho75FFjlMyI5lAISuxvlN0IE9mv8WrbzGSu8Eo3rIKO5giU+2Sls1h1QQaCrNyWOGUOjhIIKas0w52GvKcJMsIIpTPSP2gBoQ8zreX17ROTdMm1t/X+12se85jHHNYN4Lt4cg78w5H3CNe8a+gsoPCaEMo9MakPt6LKSiBFbgJrEhgmd2FVXzRTWNf/aSLoJBfYZnkmwKXMWr3nh23hdsoGYaiX3IJ2/r401HUJfgeB8WXdTxLug5OXe1Atd+o4l3dGHCLr5WKFgqOlaKMWSWYpe1UWdSaArBD9hbwSNwZLWDofM4/xd/yJKYT6DqVDUI4LBzpMW+SphooTCuxDnyCvPiOzTNBMjqbu42W5cFtkiBojJLQJo9UHGpOw+LM/8d716vPPP3/sELkLXZ/GYQeCn3/30JFhBO+OoNxDoTbSjKvLeBTYZwGQVCMkvQm6lvOr9ICSAWamw+laQLNAQlJURAOyHFFfm/0pRtlG2OyAynw3+xC8wwiCJy0nUCu3K4ef7/IOmbVseZJiWlln6Ohhgqt66CtEDaGoPsNyjrnvkPkLRekw5i/EfGumNawAYDuCjKAJKzAjiipw/MMCDLx6D2eFvG8J73ViAmE4cTcrvoC+Qr1AK5rGCIRLa/c3JmDZZ35MLnnN4QqEh+Ajkj2tP3vp0FKfwEc5AFaHWnFtRazJYOxqMGazc60HiMwBdjVAcgRFOGFTnr+UT9AGMd1HKK8mi+W5ADG1jRqSNrdLZ3qJnX7IYIR+IiTcDycuo1CvOCpIH5JnPMuTymkmq9WY6Dpp/WlszsBPlAQTwRPmSwyQMaJpXElKkTnMY1aKK8bcYf7hYMjNXwRIll2CLFFVr+YpeMgAw/HfixL+6B9sqY52CIQebcBo7f7mjLfio78o/8ebNmzYsG+Wo3XQNjtsQBAzQcDzr6TMBK72z0S1dUAKNakD7AiAIgPEjABbpa3adIXjuKJXgbH8f3aDJA2IXH6/BNfMW5D+q4MuRVrF8ngPsn+vq5krzo2EY3DC0gh6qqKdZlc7OcxW1hliqo+xvBZH4IQFRUSPE1UmSKbaCYE1M5MxXU+wQgRD5jPUe54kWhlkewwA9Z7IjPhhdgkKqCeUnlBW1MGfUWMMosk/sdS6sDnOMk9ka0/86UMDFlfuD6f9te/9MXnbJZs2bdpzON2lwwIEr78Igp3Vof+MSfnIGKpYCPUoz5NBECGF6VQOXy9/5ej2ZhZD7RD9dVSK1kHSYD2cRhpzwsUK3eCXcXtcrO9QAD8br3U3lebCRBA8fkkEvbWHAQjaaNDWb+iKImMuJ0aQhXSGzSc0lXn9RZ6uh0BYBAjqvE8zAiGrzGOCLKAcRrkLtWMJ3SCTxLAMEzSTNbYYRxChfnBqOxNeh80Jo4kTK7wA0zBavT+a8Nb929B5P71kAQTneQSuvnToIvBKj41ofbgR147AfowqDU7TAyI2MUYos0CMbBBNApOhA5TBERk5TsicxhjFwlSAhF2zVS/QAkAD0tpViuk0fjb767T+fH1vA20WSU05/bWQNv4ajcNxoy3oq3fZV3i+ruNg7qejicy5GvvXGEeMFvOKNNxfiB/RZY8FSgQr9KpAgt4ECHVWiABnNHs3j8PrPWKVGWR6okahNJtZxHgvRNMP8B7HzUmRXsebvaO5XfYnmkuq93m7o+NeMXT+LZ84XDJLDnkmeM1lI38b08IzeC3AKkaBe9IAmPQD7giAekqcACmeJqeBmFUBRvfxuU3bbGmMfN6y2J+JKx1uh8amDspzLE9W/zmbE0EQXNyERT1WYdXZ7Otw3qZt8MQNhKywq+itgul4DCkxOsy0hMgKgYusEQgLPUkZL1yPmcO8pmMCsLLyDC7FznW4DpfQsLqELJqMX6HMZhLiJuYY72FCagyYUC1ijGDYE+ybHizvKOyCv3jGR245+6sXXXTRId/j+JAGwWu2DD4vJqXnhrS+pBVXl1NS7DMAUKsG0zUD1KQtvHCM1vTc0S1ORYIVcGrwJkbRBrrU4M6F/SW09MA/9i4mp6N5u+/znF08AceOzEB/T0+etR/a67Rlhi4g5EyR5SezlgBSa+kBayaF0hpmHqOoGoGwT+kPGQiywrbJDeSHT4AQfYMsk0RVokGmh7nH2LypARSBsIUNnPaxoqwsvU4r1R/HESwq7pnqLY6Fd8M5m9afd81Nh/oNPGRB8NotI8+IwX9ZSOojzbC2RuUCu9LhGBiKxkcqBU6axXo5rMQk5piSzguWy235SzvzV+FTDs1fuzCIMVke7DszV2DrZqZHk3DMyDQM9HYJgrYMpZtjHurrdu0rFACJHfRkGS/GCkvcN8j8iAGQ4gBAoZebzkwQLYmZGwhZBolgf3qHOwaErOjCNJPL0HCCm8copGZd7JJS/VEUwWB550y10Nj5m/K7HnfKhgsP6cKsD/ajlmsqbt0yvIlSeFVMekamwt5jsRy+j8UQRPADBdHS7HUzQLsYgl0VRkCdrBRjsLuM7I+2tQEdomeH5q8rAMzyt+UawVmsNFcTlxtZ4sD6lTrQNZ6CowcnYbAPH86cHzmeDiC89tvb4NWX/Qp27uXRT/w0b3lqxx3fvX0K3v+538PXf7gDtu2YhkrJh1VLqnDOo4bhn567Hvp70rnNN966Gy674i647Q9jsGtvE1YuqcBjTh6Ei152DCweyBZ/X3jRz+Cqr90DxYIHP7nyLDh6teMF0NFfaDND7W9WhaYIhFWw8YEGdfD8EutmR4rDHAjDaS6utgMmyjymEAvNILubiiVyTSOax2gCAzZrYg2bsHnTHta8Cc1iXkkcNYgUEAj7i7uatTL9+Y3ep5527rnn3tfxhhykFQ45ELxmy/BjKaVvCEl9iJBybTqsH68AUOsMhyBoAKAqhGrVBdRNW4cEhuOfNIW7A0CbAdr+Qv2eJgOdY8hzrDKr+ZIV2Oh6Z1mIqUds+E5tNyJbGE/DUQPjMLSoL9WeV42ptm3W6T2wpwGv2vJL+OL/bU+t0rz5KeleJdpaX7x+O1z4lp/C5LS7sdrK0Sp896NnAv6Un2/dsgOe8g83QxSngX3t8hrccvnjoa+eBs5v/2gnnP8q3s3yTS89Gv7tRUd1HvFMOQ0fVTtowkFLmMjoM0TfYQGBEM+fAi0uFs2phA8x1QdQEEWsNyiE004gxEyS1gRjhNjnGJs4YYpdxLrc8Yoz+v/9xZ1RsVT98k3eB1++cePGHZ0v/MFf40A9brO6kq3vWryGxtHFMdTWxF5lUSOsHen5QeBui2mmwnH9M2eIZl6wVR3aGRjhj54eHJHgqD+UqRQ3l/QlSw7DRiTHcOdYJffgZgUy0ljVZpc2u0sDgAsS2x2CxNOwvn8chvu76zOiD83nvnEv/ON7boPd+90l/BkI8puYurYf3b4Xzn7Z96HZau+zf9wjhuDbHz5TbX/Kc66H238/BuWiB9dseRQ8+oR+ePsn7oD/+O/fZwLc1EwEJz/7u/Cn+6bg2LU98OPPnAWFIGcx2Q6BE4s4qnxgLrjmRVop5hsHIgBV7APi1/mbifU+kXnHpmnMKstIn6BRup8HTGSRBV6Ga5r5B8OZPUJvaAIhagpHKtvDSbL6Yz+FN//bBRdcsDf3/H2QVpzPR27Op3zNluGLW7R8VgzV4VZcW0W8QpnlAlt+wBQLdJbCSleKNjrFiQfE9PVpUV7Dv2dGPrIivVnFDtr2xLTZ2ZxHUexgzpHcbCdhZ1hsfxEknoEj+vfDSP+iWV3tXX+egOM3f1dt+4wnLIV7H5iGW25Lni8FgvoRxD0984Xfgx/fztdF8/S9rzkBnr1pOWzfOQMveuutcPOvEq3vDf/1WDj9xAFA03n9X36LbfOUxy+Ba7ecxn5HJjn8hP+BMKJwylF9cMsVZxnX9Ib33w7vvep3LKUT9/Wo4/u7v2YnGLqjx2b2CfZMxpJcZSBBD48cF/p5EYYUEOJp8X2y3jCshadWaEEzjXnnQNQO7gYIMdsEgXA3a+fJo8rcJMYgCZrHPkzDsvq2aGd00t9+ZdtzP3WotfM8ZEDw6i3DL6TUf05I+pa14uoKng0i84Gxz6xu/opCqYK9Sf9g0gRd8wHKlLesGoGzYYA6gMop3S0DtN1m830ndKTKFfTIdgrm2jzr0ZZPpe7TixtwRP9eWDxgA4LLl5gemDvunoATn/VdWDZSgQ+8/gR40mNG4S9fcwt87QcPqLNo3PwUJ+/+8a/3wpkvvFGth768f3nhkerv390zCWdeeAOsW1GD9Svr8MKnroLHP2IIvvOjnXCeMGlf8zdHwDtfdZzaZu1TvslAuF4JYM//PUktv/WO/XDGC25g5vMrN69lYDvrT5tsE5sRKnMZmR5WoWHBkwIAAiBGjoM+BopKXmOZxqwSNabZqahxArg8txiBD4suoI9wH0DYZEAYTu9kxRb0aDH6CaMohnphX2OwuCee8UYuq2+886JDqUz/fD96s7rHWBgVgLw+JD3DMdRGw7i8DKtCu8xgfLPJcljcBJaAJ6LDVmP0VK9giwHyAUgzQHu5WMus+sJerVpPXMPgbTO0B3LUcyGWG/B0UpprN/Jup59CYx7Y+yJxA9b27YXRwfysSH/H3PXnSfjg1X+At73yGOip8urUf/maH6VA0DUZ//3Dv4Etl9/FvvI9Atu/sQkWYQDEcS/17b98w3b4q9f/iC1Cnx769uTn2L/6NiB44i4aN/OADDLDMy68AX5+x35YMVqBX3zubAaSs/50kNJkAiEekPUwKXD/bGmE9dphQIimMS6V/U3EyaFMhjFBxf6SVp4sQIL5xkx4DaLCDLbynOR5xjO7eEUaLVqMPkIEzpHS9qgUzDR3wplPW3re178x67GY5w0P5OOY61SVH5D0rI9IZaAVV1d5xC+w0vh6ZWhXJki7zBAJdm3qAepAZ5rFCvISfOzK/5cxrNJRNt+jngux3Ctl8z/t9rUBuVyHtmYCiZuwpm83LBkcyDVHOq2EtyYNgk8Wm5mDfcE/3Azfupn75086sg9+dMXj2e/GWg4/4nd/vBM2/R0PbmQxQQTk3ddzJnjZZ+6Cf/ngr9nvX3rvo+G8MxZ3uoz83ztZYQfzmMlohKawNMQLtDIgxKwdIa3BUcB7zbJGtNQ5nRGqFLsp7oOMkQW2mIgagyVhaz/EjTHFBnEdn05D1d8LBTIDBa9JW7Tvx7X4zxvIk4EXOTzIn/l+HLu+nGsuHXpr6NWfiL2BG1GdtcaUZjCrDm0VR01lhBipcUkQhE9s0yxO+QSdFaLFI6G7AW0AdDwkyYPkGFI9SjBfI54LvfTb4Q5otL1hbbVrOW+1zpTl7wiCvTth6dCQjrQZO8w3eE97rckEZ256suWi5QOPfr0/3z/Nfn/qWUvgY/96Mlzy6TvhS/93P5PJ1KsBPPqEAXjVs9bC2acNq3O6b+cMrL6Ak5cLHjsKn7/sUez3iekQhs/+X2byor/vxk88Dv5w7yRgEGW6EcGzzl0On7n4L3IOVs7VMu+LGeCQe5MFVLm4usTBqzjIJDQQ9PFsEwaEZQ6CLLME96Vnk/AyW/LQyARZCS7m95vhfsDGbta8iQmpsVQ/jaFIx6Hq7QECEUxHFdg7swgW18duC0n1BwPn3fbynFd8QFebr0dyVieJfkAg5eeFUFs806of7QeC/eXtD6LJYlIRYYcQWrK9jiawjoMdBNDmAHYwgecjCDIrm1WwhE53KYPx5WJ7jm317Qwooy1Y3YMgOJg6I90qlZjpkAaK7RJq7QJBuXN9n4MbvsaACz+bzlgMd9w9Dn/c5iYkb335MfDGF6xXLhAZUMFgyjVbTmP6wLd+7Lfwvs/y6PAlf38c/NP/O4IxRmSOg31F+OXVZzPT+KKP/hZ++MvdcM/90zDQV4QTj+iFN7zgSBZ0mdWng3mM+0xW0SQ1AghZGS0EQqxD6GOuMZY14xIbLLQgam2Zpbc0RsiE06z0FkaLsRYhVqSegXgGmzSNsR4lJboLymQPw9OJaBFMtupMPoMawtH62K9m/KUfu730to9s2LCB35CD9DloIMj8gF7whiiujczEfcd6XlDyMBAio8FaNWilBzS0gEl9QBkQYdilVYuWVEDXAbaXwaTLY+n3RTeZBU5qD2PGHZyPEe6K9aVRsi2IWaxCB6vMOdn2Acwxk2kIq+oPwPJhnQnm2E5bxdZOcxBMZGjIBF2f6plfZRWS83zwGN/+0Jnw2FM4WN/8q71wzt/+ABoOac2J6/vgex9/LKBw+8UX38rW/+SbHwHnP2YxnPbcG+DP96eBFqUy3/jPMxiYzumTyzzWgRCLs3LWx4AQc4xZ5Rls70mwAis/HRWV1nWJnBGyCLIsyipMYhxV1A3Sxg4ote6GIHoAYvBgIhqGZlSCSNMQ0jiKBitjd7RKx/7D4o3/y8PuB+kzH49o16eOfkAAeFsE1XUtWlsa0cpSz/N9o0m68gG6IsHYujAJiujpb+bvZiXo+QTABATb+P+6HpmMDfI9s0ZOKJvD7Y6fF8jmahI7TyKElbX7YcVIYm7OdaiejiD4Qx0EL9AhU/1eO/Orhtj5pCN74f2vOxEQxH53zwS87n23w//9ZJda/y/PWgJXX3Iq+xvvNEZ8L/74HfDDX+yB8akQli+uAK7zry86CmaaEZy4+buwZ6wJ5zxqBP7n/afDmz78G2Zu4+e1z10Pb3jBevjBL/bAX73uFsYQTz2uH37wycfN7fKdEho+A8zbrJfwx6bxgv0Vh4BgRgkDwQLzB7I+Jmpj3SyW9Qcxgozl+pNACZrZHp2CQuNu8Bp3QyuMYTzsh5h6PBPFEFNH4JPm+Eh9+vodpce/bM2GT98/t0GY/dYHBQSZHxBKjwth0eqQlpd6XlBgLFD1CEmE0Kw/CPP7ZUWCzS5xOtBlZYI4gyC6D5DNeGU0Z9cDzBI/z0cApCuzV/MF5QS+TIDsBvScO8mG3uSSIlhR2Q4rFw8bGSXy1DMnZZsIrg2C0z/UQTC5haPnfAP2TbTUKN1+zdmwbnlS0mv/RAuOfvp3YO84X2egtwjbv7kpNaquQMrf/NtPYOu3tkG17MPPP3s2rF5aZb5BFFgj69v13fNZah5+Lnj1TfBNEaC59+ubYKR/jv1WOvgJnaYx9kBm/kAPoDSKqjRepxA/rDCD2cSJeQnF7Y0pdqkTTd0RCMMp8OkEBHQMIByDZrMJ062ApdahXlDKZmRqHbJCSqOwpzh9b6lUvu4L2//x3y688EIecn6QPw86CKIfMKbeX1OvdySMa0tjKA0bgmjBAJ05wXo0OFUkVZbAzyiSoAObDnAOeYx86/PXfzuvnzV8+p9z8f/lZn78bS//dZqyeUGtbZpWO1qZE4D1iU1jWFHdBisXj8x6utsT9+mv+7HBBG0QlAd65N/cALf/gTdHG1xUhG1fOzeVyXPeq26C6zU2OPH9C1JZHvZ77ms37YCn/uPNbL9bXn08/MNz1rHfex77FWg0YwaId37hHHW9//juX8F/bv0D+/v6jz0GzjxpjiYxmwTZvl8VHFFnIFghAiGW5icBkOoyUbAV85B59eqkuqoMk8g6DMInKI7pt3aBFyODptCCHmi2CETN3UCbUxBhih2Kp1NsEIEwDHuLU3dDceT9H7rl3A8ejNJbDyoICj3ga6nXuziklZEWra5IyuNzYbTsF2xUhUlJYewCCZrZ6yyR31kH6PT3uYIiHBmzH975GtH2tqxRpdRNyDqAo7yCduCX2nHOAIs9OqmgCYXllXth1eiILbN0jGu+AUUQxEII8jP9gyc5U+ZecNGtcPU3t7HVAp/AvhvOZz/5PeVvrnNf+UP43s92q3UQBJOpkD4fDLSc/OzrWdDjkccuYhFi1CCiuVs948tsP8es6WFaQfn55w/cDu++8nfsz6++73Q499GzfyGkBs0JhuLeafdUASMCoF9hKXYelt5iBVpLvNiCZIaafxCPx7NKMO86Aj/aByTax6LFTRjEJTy1rjUGtDnOc41FSX49owQDJDJQMlyf+HW9MPa84sZdP531m3GWG+abYbPcub7Zly4d6mkS2BJC/eSQ1pa24spKVhhBiKJN8NP8gKw3iCyTJfODXVIYGwjT/UBczZIUpLWRwaQH6QD5AXMxwA7Mqw0bSEgA9/FkftiXXTC8vP5FjYUsK90Dq5d0r53LUCfB01/3EwMEp37wJA3WxIEJgc9+Yxu88C08cIGfy99yCmw+Z5kCOTSVj3rad2D/BA9YHrWqDr/43Aan3Ebu45/ecxtjdQimWEThhPV9SkTf+9ivwIyDCb76Xb+ED1/7R7YLmZo3D49ZsosMIMz0EbJOdtjCswqk2C9yi3n5fmYWsykhX4KYGtcEzAEn0V4ggKywCE1aUx3rMK+YFWHFUlvNCV51RmOCelYJgmFvefrucgF+7nmDL+3ZqL3N5nVQ3Dt70EDw2ssGn9+Mis8nXs/gVKv3RJTDpJokaYLoJCtEqxPIHYNGHcDMQIhdGSbLBGYomAyDzQgVSKrxcwzZXEYxF/DlBKV2AJj1nXH8fABrnk0nMHV9T2Fp+c+wpmsQzB7oZ7w+DYKuI09Oh3DUM66HPaLwAmaLfOiNJ8ITThsG1AK+7j9uB6z6Ij8ojH77K48xdqWzQkzDe9yLv88izq9//np42yvMdU993g3wizv3M3P6/m+dpzJcnvDy7wOW5cJ93f+t851lu+b0/LfxEWYDIeoIy0CDHsEIRTtPZIZyasiNoz0ACIAokyF9EJIaS51jX7MudiEHQNQQMu3gfoMNykozTF+IshmsSl2curtYKm4dOO+218/p2rvceC6Pb+5DXXvZ4NFhXHwfJbXhZlxbjn5AJoi25DBGk3RhAssG6kokrTdPt1LkVHVozSTmGKcFOTTQ62QCmwB4ANifnFhOZ54cXhMlTcyaJWjlBT4NOPOfYhrVXTi/tPhnWLO0eyaIo/L1m3bAX72+O6vpq/9xGpx9Ko9GX/E/98DL3/HLjvO3v7cAt151FowOufsjh1EMj37+jXDb78dYnjHWCcQKM/KDY/b2T94Jb/nYb9mi1z1vPbzxwiPhez/dBc94/Y8YcOI5ff2DZ3Q8l1mv0K1pjCl26CPEijNYmZr5BtFniB3sxFnEY+A1t7NahdQfgAjKooLMNK9KzSLGqB+cBNoa56W1mnuBYu9iBpC80oxRkTqKIIwiWN6398eT8fCbRp70s6/P+pq73PBBAcGrtwz/SwTVC5px3/oYSkOyPqAqla80gcIMtn2ANvvTq8YYoMhhy4gQC9AzYFC6CHMzwHkEQD1g0pEFtvHBtQt45GR98lRcwOr2M+qzqw0Ad94YRkv3wDoJgrbPMMvmFYdHKcwz3zAbEJS6RAKXfPp38LZP3JmpGUQA3HrJqfCYkwcyTeFLPn0XE0Hj6X7zQ2fC405B4bNpVaCM5vQLvwd33j2RejRrFR++9/HHwQlHdFFctssHnK2eCwg1+Yxf4UBYGuQ/WVc7lNNELPLrxft5xNfH6L6XRIxjBEFen5EBIWvIxH2FKK6OMK/YiBTb9QcjKPmNXb2V+Bs/Cj74ynPOOWf/bC63220OOAhufdfg2TEt/3tMagONsOdI4gdlbgYLJqj1CWElspgkRsph9N+lKawFRbS0N6NTnKMlpgLBJEYyexnMfIxaTgBkE8q+q7M2ezNAte3+TEaqziWFoG0Yq2NWjhYRBLsLBshh/9oPd8Iz39g9CG54ZCLOxjn2s9/uh+u2+0QAACAASURBVI9cezd879bd8MDuBiurtWZpFTadMQKv+uu1MLRI9u8wLwC3xSIOpz73Bubve+FTV8KH3nhS8vK1rhdrHl78X3fAV79/PyvXhSY41ip800uOZjUGH5RPxj02o8YyYuxxDSHWIiwOiUAJVq2eACx+ESMg0orSJQgLGGiMqXRcDiP1gwwEMbsE53FjP0QtXm5LZ4K6bCaOI1r2ZnbVeupvHtj40w8/GGMzH49z5nle8a7FtSL474uh+ohmXF8DUFzkygqRchhp+ur+QFUey4r6MrLgWqYzP4fWT11whonMuaT8ZPj/dDY327uUgy1lAaB7UwfAGYhlgWlH4MsANbbYRMC2eJ6KDPOtFxfvhfXLhnNEh/UBdk9X+566bolJLs39KMvB2tDlH1Yzw9iFa3/mTDJmVBu942ynU8ftuvURYmvPoMZyi7FfiQcTAH4dYr8fgKKQmpuziXAGI8aYPocBJVGOH7GwOQZxhO05kRmGEM3s4PnGrOG7bRZHrOxWQBpjg7WZn95PTnnV+k3X3d7x2ua4wgEFwesuG3luMy69pBn3HRFBZYluBjPgy9IEyvQ4ZQY7BNFOKYwmcp5FIET6vSwPokUD5jjiTmQz2VbWKjjpDN9c1sS2wM/YX07wS++ijfnLDtDhe2vYRgocBLv9pC3l7CncDsT4u7I9eBnzIcNEdwFoFuCmzrSD2d/t2HRcv41ZnNxCPb2uBB40mNyHBr0QV9YDeFWAaFq9UXUgxB4k7H+9KnU4DRFWmBHHZi07m6L4qss3KHKLy8HMrqBQ/9yt/ltfe/755yfNYzpeZPcrHDAQvHbL8PqQ+u+LSO/KVlxbAaTYi4EQOyKcrg8oMkSYNCZLD6iDoskI1fvXig7ry413tFML2GZY5jpimbSps/+vo+/OXME0o4Ue0ATRBHytTQ0RtjGt2oFoGsvFkjSrHC5sgyOXdZc7bIOWPd07gk/XQGaBpJsGsqUuHaFrmX7OnUC6+8c5xxaZ98/MD0aU8xr3gUcbEJdXQ1w/jpvIBHOOOduTQmrJB2VRBf7SFUtjZH+7uXSGVZ3Gv3d28A3yIguLypO/b/pLXr38ghv/J8eVzXqVuT7SmQe++tLhf46h+pSI1EebcXV1IDSBrhqBthlsmsB2mfysjBBNF9gBAG1ANEDRJYSezSilfGauoWrjR+sQ+EiDVsL39O/SmQIS3zStYA6zOdm7C9cyWGDmGFAYKtwHRy0bTBczxevugiG1A8Zuzdy8QNbZTM5nbpvzLp2dNOunOs+GGUUX2PDHM+A17wMSjUNcXAZxZR2QYBFv5o5ZJJZukElicFopn6AGg1hcdXonD44IMzluYs9iFFBjFokZLZYCavQZollcKfnfWfzkXz09zyXNdp3ZPN4dj/XZdw6dRbzyWyKvPtSMamuJh8EQTRKTJzVOE0intYFthNEd/IBZ/qMDYgK3d5axccxaJWX6spUttqhtbMif25rJbvBLnYfrIVH+QD4FDOxUFDOfWTwYbIOjl+djgqb7rfOUdQGjE+A6MrvkWJnbOwA7L5iqw7c5j44P22xXyDCNSbQfvMZ2Vgk6Kq2C2EPgKzK5DOthjGxQptNJNijmJtMJAq9Aw2MjfC5EDAR5wISzwZYZKRYiaiWZ0TJJBmsTv2n6Sz4yet733z/bS+20XecZ1WkP1vefumh1uVyZei/1eh813eo90fMDXwKgksQYomgZAc4olGCZxOztmdUvxOEHtN/azr/ZNWQMxXyMUBphsgEwU96SBYBW9ocNXhpSmRjmyBrptK1CvjYMVgNrfWrYQzAY3AdHL++cL9suoKHvvz07S99EnSW2A1mbTdoA15kVmnOrW3ba5ePX3erWy9Jr7QTSvA+oV2UAyCrKyEo0LJNkkPcmQckMqzIjJoS4uagLNAux8r+wNzGgr1CCIJbnb+xlqXVcU8gbtxu6QVl2Kwqj0d6pG3aUn/6GdRu2/KS7C8y39nw84saRtr5r6Dkhrf0dJZX+RtRzdEoTqJXMVw3U7T4hqlp0kh7HPIRSOiNAS0aIJTAab1YHI7TXS6bnPPkApfmnwCLrJrgBKHMzHZyy2B97+xpfioML8GzDGt0YLc7RsrtdjFFeZQ7iqwZkILgPjlmhgaA8965MYffLKwuYshmiw/fnDJrYzNBhP+g+5sTsSE2EFLhqMXc+vef90UxPRu2F6zW3AYJgXBhiJrD5LsO54APBRk0FZIOYXicE5MwOZhUGWXN3+aoWi9lVscAIq0TN+3cyExizSZhcJkqZxWbv4gjCMILh/uq7vzP2mjds3rzZ3Sg6H94515rXkb7uvYvXNhvkg+DXR6fCvhN9L/B9vWWmx7vGqZaZehTYKJOv+QGz+gRn9Q7RJtBBYYGZSNDZTEz57/IwMzFbLaxSAJiwPxN408fiEGyYuPxRSAVYnGBtMU5lHWcgZH9wHxyrg2COSdzJLO42MKKDopPhOcDIYJB8gqkzzwZf4/WsYZyDoapV5/XRzB7daAa81n1Awv0QlVYADeSLyQ6UAFBS5o2asAArVqRGNigmA5q4vDeJnC9JDcKoNQYQYU8S/qLm2STTLJ2Os0GxTOYWs58xa9eJ6XToJxyqjf1m3Dv6DavO/9pXckyVrlaZ15H+70tW/BPxgr8OaXVxCNUVvF+IEEYzSUzSNtPMDXaIou1ewmJCyneviwXqkzB5CfMos/12taZuetDmMjJOILTMWQUOjuWZvj/bJLYBKoGnhBS2AT9xnmoNgZgutteWLaaArjPgL/K3w3ErOpeW7wh8+p3L9M+1B6puwdBtIlus0MkkLdBsxxQdANzVk51jZRKOMfMXIIa4tJplhdiODn0esdlVGAAP2SAWWwiwFqGgsHGDF1lVFkkCgoz1Ma0gZ4LcL4gNmhqs3iCT1WDPJgMEuYZQBkoIbU0P9tCrbgwvefWTn/zkeW3QNJdH3Rjm6y4dWN6g1ctD0rsujCvLPD8IeMMkj+cI50mNc6bHdTCDLXCUiJcCRN1MMd/d5nSZy4h0YIG5wIXPIouRuYHSZG3aOjaYOUHVNnf1Y7qOx2e7iykm0KsNZQfdYG4Q7AQUDrBoz8g0sEoBlWUWd2B6BxoMXS/vHNiWaxXS2skiwNTv5QAoPukpbJfWLwApL+HFWBEEJRsMsXmVaNNpsUEGdOGEig4zMESpTDgFgOl0GhtM5RVHEWODWI6/Xpy6B4pL/370/BvmlQ3O5ZE3BvvKS1a+yvOC57fi+uqYlAftaLBeJDVhgaKCNHOB8MBI4vdzd4pTE0/L/1XTWlxNFiOUJ5zJAmc7GjhzcNu8IJgZvXUxOxt80utkMrkc4GdHldNmdRqQzXUyWJ+bOqo50+ffD8evaNN3GG90B7mMK8hgA4fTCugIbrMHQ5evj110B1+hK6KseGOOsciFfGIlr7ENEATj4ijQ4miyqXNeOkr0F7AvSb/wDVZZ9gjE2JxJ80tL2QxCH5q9KIlhQRbxgkWTGH2CaPbidyIDxVVcQbLBot/c21MlX/h56QOv3rBhQzoZu5tB0Nad7WNvHO4rly0dGg+9T4ek74SQVlb4nk+MOoEOSUyqOoxRNdqqF9gpO0SrDq1PHLcZnHHJEsS6HZFM4Ev4kWuVfP4/nd25gimCmyWOP42ppVkbW+JYV52L5dcTtg3/oahCFkt0XK9BG823RK9/P5yQBYJtggLGbZqF+WuzxFSU2AArGwyzzWodxFyAlico4/JpGmcw12AJbQIDQOwGV17DskBSnwzpjBlz84FUVrLexRDUOQhiuX1pgUg3C9uIgx36/pLIMV+BMURWcmua5RdLzaALCFmwJApprTh9r1eqv2TxeT+bt+bt3T7yTqy98p0rXuh5xb8LobY0gvLiLEkMY4OuYIizRqAtfk6CJWmgM9dV31tvYL7ccckHBAAtBpcFInn8fx0ZnWnK2mZygnsmgGWCX+p4FvDZQKr9bQBm1puZUmAguDKLCbpvSOrO6QoA173OYHw2EJqbihmSYSqnTeBs1pgC2MxzFDNTkd/0HHWdczfEh0RjQBr3sfL5mAECshG7aycpIJTsTU1ioMXF4Em5DBNPc8AzgJCxQWSCCIIiOsyXiFziGVahmgFgO5OYyWV4XnElaOwoFYvf/Glw6cs3btyImpw5f+YMgp+4dKinCpVPh1A/sRnXjjAyQ1L9g/UCqbxjnDSNVZaIrgsUk0bJY5zN0t1tMt0s0IBHPnhzGYE2LNDB29wljZzylwxQUwgjTZR05FYHvNTvbPsMc1q+xV1gbTNEF/MU+3aCoGOcevztcKJkgszcy3cv2rIl2++bYYKm2aDG8GzgzGCG7RlkMrGc5nHuoInFPOW96ZIREuz/gf6/YADi0vLOoNGRDVKgXgW8MkppYtG8XZ6rDH7ww8QYNY4wCixBkPNBHiRp8eXMJBamsdISunWDaBpXguntM8Xj//mIC667vPPFdF5jLhDA9n7F2xf/tV+ov65F66splAbcvsA2dQLbscAsUbQFjsncaGOuqLHIYIKdx8q9RobvK724g9Qkl0mrv5Hzsb/EX5jh29OU/ewCHUEZfmouMzjbh+kEQ20Ee8h2OHFV5+iwurdtAKCTHy7LBNZflNnsMM0M09Fk1zrJmdvmcbtj6ZMsVeBhFiCI+b+ktQNilL8UOovTjUluvDCTGc2nAgVSWY4hXQDsUoc9SfgEMtggK7OPzdxZSp30GYrIMfYdCVE6gybzlIgSi+hxm+IKCIQ9lcK1d/Re9pINGzbsm+2jm5pbs9nRR18Khd4j1nwGSOm4qbB+PAqjpTiaRYU1YbQRDGE1BF0FEnR9oEyN61AkVcxkfWKlJv18AWAb5peMXx6wcIGHtp1TH6hHc5PtTZNWrtPO7E32kwcgzYhwByDXJpEzZ1k+JhSgx0MQ7GfuCdyr001hIAL/w17Pyfg1NpeX9RnzJ8Ug+VG6XYdto5+LfV7JCnz/KRYqj5rQZOMV3o4R0hZ4jXtZHxA0fzELpOtPJ7O40AsE94t9SIK+xHOsBT8optKhUFpkjDCYFGYyFmnl4IfRX2SFUjOYZJC4skgQBAuksY/Uj33VqvOuu7Lr67I2mBMTvOqSpU8lXvnfpsLeE3y/WMrDAl3l8tm91AIjfELwXiIq5mGzQr1VpjaZugJANbO7GEY5H+eDARr76ABsfPZkBD66AUgN1lz7c5jFmjXslMnYpr+tLVOjq11v3dsOJ3XBBCUKpcBSeUPSQJUCoYx5YgQ12q7TiRXmOIdZAWF6orrAX44zFj5g/j+vCHF5VVLwoItpntyztGNHveCw5D6rN1gEwOZMwHsqSzZIIQKK5i7WGUSzWNUZlC9pESFmukFhEjvM4RQQilL8w33+Z35Rfs/rN2zYMKfG7XMDwXetu8IjwUlTrZ4TmS/QKpIgtYFuYbRLEqOnyYn3vpw0YrIrE8Hhq3GygnTPMXMqdDsCTjaomQpy7xnmo5giziitfEvKecTX1cwLAYT6PtxszgGWutkrwU8Cnm2KW+Cojqfmd9o0Sp1zxgMnH6Ae7wE4YWVfuqZfDietYSayeaG5QWy/oA5qYi61M4P1vHQFPTIAk8EwVQ+bZMccs3MEV7JN4wT4nNFmfXz1a2b+v+1AC8NMAjPnTyf/IJbiRxaIBVgZ25RzgxdKYOW1sP4gltXXUjslG0RfoJz3vLIMptGJijNYZUYrvqqn0zHZTBRGhUVHvGDteV+cExvsFgLUmF719iUbvUL54qlw0UmeXyiyzBAGhMIMZrKYDr5AOyvE6QPMXyIrZRLzqZieB91etbyvuF0bEDSJXT4fYMKy8vnsdPM3BYAu8NKZnc38sliftVw3baU/KHnhmwPiNINtvyM2Jfd3wPHLe1lgzPjoY2wBnH47s4CPGwiCkWUESlzMzzR1xQtYB1ADTLMYnzyuvKJs5tgusJIcSgf3ZJ9yVisjWYJ08z7wmju5+cvM03n4ZIAgBy58vAKAwiIhntZMYvweZTFYHCHkkj4+N2TVaT5v4jApsEpDZIwzqphCKp1OFlVgchnsWRxFQz3x5d+aeNMrNm/e3Jzt1XYLBwkIXrLqQ8Qvnj4T9R7neUEhZQqrDBGRK8zM3az0OIcvMLNjXL5osDZ95g6C7A5mDbEjDuyYOOniBrMMbIjzkAyxLRPUQC8BT8snmBkIScxmHfhskMu8LtOGTg1fj78Tjl/WA57XfgpmmX1ZbDDPcjOwYQJaRzB0WSDOZckL2GZ7JnN0A2o2EJrjxf+KmP8Pc3eZ+ctq/s3zx/ZTy1IJlABI32BxkWjWjm+9EAD7kWDjJb0Vp8UGEQQVMGKghGkHZXAEfYVmzUHFBjkIxv2Vid9NeUf8y4onfeO62V7xrEDwqkuWPI5AcUtEepaFUFnqe76XyQKzdIFtWWDnYIj9cBgTW43GPLDADgCY+joV1OjECHMwwAzfndwyFRxxsT/JxjRWxmUK/AqUEaNnDWgObjmk7kAM/9a40sziD3zNnmAXHLu0xiqN65+sIqnpCKveMUszPbPMYwdDNAEvPxh2ig7nATnJBDtFjrODJXzUSDQJWAGG+lWgpRWzxYHO27Uzi5lJXOfBEdaVDikeZpCgydpkYCinlZ4xwsBOpdOx5GGIW2NMNK2qzdjFFRQb5LpBnzYn+3vJFb8b+vRrH/nIR84qp3hWIHjlJavf6/uFxzfiniOAFHo6FUxN+wQzeoZIWu/oJ6zeq2odcd8sxmi9f9M3t9srbsMAnfiY5U/TmFE3JnAugGMnkkSGOa7ZjC+BKZdJnUxOcVU2WKrFopOYhM12ec6ar9Eeq95gNxyztAqBBYIGIMo/Mnxr7F4LP10227JM47xgqPyAuolrmrc22Okv5k5AaZy7uIZk7rrS7GzTmAAJd3P/X3EJr/7SpX6wM/JZaziixWwRK7qKlWWw1mCPSKPjbUFYdJi14RTaVplOJ/bF9IFCaI2LlF9QZ4O43O5TrJnE9eLEPZPeSZvXPeXzP+76mvLJU83dfvriFeuKRXJFSHvXRFAe9f2ApciZvkDROlOUzZJ1A9VPAXI8V1jkCKciwtm+wHws0JhS4rU5iyHKAEGHEewQIpsmrw0E+QFOAFg3DE8CYbttDNNEAie/4BRQtgusiGMZ15cyn0yXQm9hDxyzpAwYUFM0oc1D3M6H1ta8lft0gZ8NdAKZjGNlumXs1E7r9avN6/ZgrW2X4cPUt5e/I/iRcB/EpVVAsbSVJeGZxUzvvIluJai1cY5ji84aL7/v97LiCDxCHHEQtCyK5G+eNyxmd0ovmGKDFhDynGLsVTyzq1juf//vF737sjPOOAPz87r6dMuL4NPvOOIVpQJ5SYvWVsQUG6lrPYS1HGGzb0gXvsC8LFBnhK6I4HxUiu6GBXaIqFrGogYyEnTkVLCEyQ4z1sXyDNPY3sbJCjXlvuWnEbPSbKmY2oc4bwm2ctoZoJvMRful0VfYC0eNlqCAIGh9jEmZGxh0ppSwv5TJmwWG+nILDOU+bLBVyxOUUhFhp6ntYK1GkMZmhIavUQwSpeA372EgE5dWAqBMRXyy/KddIUKnlR2+QYZxQU31KgYQdQbjJiuZpVigzQYxEszqDOLs4EGTGIMjrHWnKZqWgJgwQjS1Zb3BEALf++Wvy28764ILLtjb6RLazrc8G1/xztWXE7/2+FZUWeUHgegex5mgrBfIzV9RIUYvjCCzQ4RQuisW6AC9lAmUng5JdZeu4T47EmxHgTl8aR/dbMiKwKqNLDM2NwvLMn/NlLqsgIgMdhhv6Y7gmT5XruBJ+xbTmScJSuKQ9BX3wdGLi5wJah/7nqoHPAMg3GBjAmLifzNN48SclVaH9lOTuDCDhZc3UoJp2ww3z4OholNc3dl859uqfzUg9OiUKH/VA3Fh1N3hTgIy3uADYR5n+Qa9MhCsMYgVp5lUhgDE0hROLAtzvmHGiMYUcSahpEYs0wsqcFDkImpZd1BWl+GpdDMPzJSOevPPJv/fx7utPt0VNHz4ojWn9ZXj90de77KQVpabfYR51eh0yawuWKBDIqOmkzjTVAAkDwvs6irlG9f1StDYj4F5GgQ6AwKOwINhXkogcen70tvKgIbN/lSUjdc0UgVj9PVUpFcc3w2C4r0sAidtj8PAPDlWpwwTOVKLSmOwfjiAYuBgguyeMv0FB4MsALSYlQ1EErj4PtLs0Fhmmc3qO3ECeYB07kAoZrvjer1wL3it+yEuLhXyF31sEuA0fjuAIGi/+CkpctE0a8SEwRF05OmVpk2JDGN2TEc4w+6xYoNaKh0vr4UuxjhVYQaBEJkgry4TQRhFQILqV7cNvvNpGzZs4NVdc366godPXLziNZVS5cJmXFsFXrGeSpGT5rCSwlhs0OELtE0KZ5aIlTniutHau9+89K6usL0Uxr7x4u5ll5nKirzK5brcxQITzq5stpewLvN7C0TZW5OfLTMyHD4ZA0h1QFTn5mCa9j6d/saMaLe4Pnlz+krjsH7YN0BQNw3leraJl4BRMgu4r1m9LtsztiwwFGwvEeNzLpcST7u0rPLYlrVi+xZNMDbPV12v2ldyfUHrASDxOESllUBJqU16Hd+LMeUfLCBEvSAyQZTnsG502HXO8i/bGSMsna6p5RTjXMVUOqwvmJjD6ncEvDbi6YHK+J1j5cc+f805n745J/6lx6vdhlu3PtNv/vHWLxKveFQjqq13VYuxxdGZ/YR1v5+cVNoyOVmUUSBZIP+iTbl8C/G6BUA5AA5fID7akp+ocWonh7HMBlNPl2ZpKTZla/w04EwBoBKhZrE/M6KrAFD4YkxAdLBAPaKnzN8Mc9wy5xUzVGPKt1tUnoD1Q54JgiYSqGHOBSZ2kMMJVro5qzPDRK0gxdYulpiKBucwj13mrzOqrM5fB3cKQXMbg7WouNxRmFU3+034s18e3YBC7nX1+Y/nzwI0PvdTYq1Bec/VetrLmUkJ0R+YRI4lG4yb4wxE8e9u5DIetKb88vAHVz35+jfkvoZuosOfvHjlEyvl0papsFdroKT1EhY+QHehBFlCS0+LcxdLSOUKO1ig/kbNuPWOV2IXw2I6+NiG0jhLnuU2kd8sBijYkPg60dVlyVskoHQAHg5iJii5zFwb/Hi/B41F6vswlptM0wWaeh055uZWwjA+evKa5ZPRX5mCIwbBNIcdrMUFPOJdyP1uNgsTrFD58LTvldVhgJcGhjpLtFQLChyTg3OWmALftP/QeKk71k/7D7EBegOCcBvEfj/EwWDqxW+zZv1Fod4l2rl2Mfvzr2qTgKDO+4wgFqBZLAMk2rzXI8McBDlj5FNYBkew74jWp9ghl0lJZoRJPFAPv/vz0vte8sQnPvEPeS8kN1f61MWr3lquVJ421aofH2QFRLSiqZmVo6V/xqoWzW5iqkiCgLhUKX1LR+UitbmvTAxVCuXStFAHQAmMHCGzTcAsMFBbOKKuHDAsVucCygxw5OaDAB/NFNbBUpoYHAg1AHUAYbJuNhjqAJuAnsNXKAZxoDoF6wYpFPXAiO3ftdiRDmI2KEmTuCP4WQBoAKMOmHhs3UTWfk+24fPTOC8l9XJLaOx19Re6BFQv2g9BtBuiwijEXs0ZcdZfBAr0NF+iQQ4OhEksHxtNNsP8gSiJ8UpcMtOGDTIzOGqoea7mGEulQxAM+XfSWtEyRxhDzJDLYHvOWv/al6zY9KWPzysIfvSiI4d6qvTzFIormrS2mpXMUjnCnQIiSVP1pHCqLpbW1f7ahJLApgFgcrNNhFNms37V3YKggWptAFA399RqJgimAE7sm5uxApycUeAsH6DLP+dgfpZvTzEy8ZbN/3cCjAo4DZNY+ms0mU0Wi1TjajLngdoMrBtAEPS0EEjycnNq/9oCmKU3tdeVGUosTc/09dmMTv2tA5/O4Cz/YZbprABPY2QuH6MOaEG0A7x4BsLiCsaodLargE1/WdjA5wLCAwiCRp1JNINpCJQUgPh1AB99g9pDqc0hWV6Lv+85A5RskCII4n7kvDX8g0kqHQdCHhzB7BEZIBnsDT75q8q7X7lhwwYedenwyQUVV1xywnMCf+Z1062+k/2A1wyUIEgEGOLNTTrK6RWktd/F3dYnAnc+izeqYIPq/Sp9gRkMQYGirQnMdVX6zdEcAw5T2MDHtn7ABOBsdphmfhZLcgQddN+fK5Chm7O6+WuawnJyoUtZROHEpJLylhQr1CerjBCzbUS0zvAlmoBps82s4M5QvQlrBiIoahkjpu9PzgnTXDWZm+ZmkcBmSLKSfRiCfX0eqvXtdTWz1hb0W2Yz310HRqiOqWa38vFJEC1G9wElAURBUv3FNrdtIHSbxWotNskPqH/QkUXCfYKYQYI+QvniT6wb1nBdFFNlJ2jNN6YdjBEE0+lzcq6q9px6UQUEwzCEenHy7unKWc9du+njN3YCQHOk2qx91Zbj/qsVe0+OobzYHRBJS2MQ2dKl87UOcpY5fFB9gY5AiIps6eOSFwAzgwMJG0rMZEck1wqCdApc2OavDYgJm0uYm8HwNAaJCesJY0yS1+Xkc/2UQlZd4e97BegdXAGLBlbC8JK1jZ6+kahYqtFCsQrFYhVKxWKht1oFj86ENJqOw+YECmdp1Jwk4fTOeHLP74I9D9xVbYz9KWFuFsDJDoUSgGQGEpt3AlzbNvSS+9NdNA7AU9FnqXO1TOWO8hsNdMWvhhntQRMK4XaI/AGI/T5LX5g8poZsJ9lRSi+YAkbFFrplBzkgJEs36Nc5G8RDWgESZQpb4mnJBpU5rLNDh1wmDYSYT4yluMJmX0/1LSPn/+gdOa6gc/G2j158xLqeUvy5mWjR8Z5XKNsZIpk1A5kgulNAxBapmn7B1FtPv/HG1Tlubp777QQ/uWMR3ld/tvlb7Mfl51Pc0PbfyTegnaPrEixb26Z9e+IoOsPT2FoK8KzvbGAz0pUQFBUD5Hot9b34Dpf1D6+F1esfA0ef4c8RJQAAIABJREFUtCnqH1pDK/VhkTaQZxq2XyeevrfR2HdHuP/ub8b33nF9T2tym2rRyiwQlp4p3S5pK4R9L8XOtnjf+bfNArWWsJL1zRMQBnQcfDoOoT9syF8k49VBUzJO+7mw10ltow/vgTCNXWwQ/YOYR4wmvfacsbmE9QWRDapgiCnjQhDE1DvbcknmqV1dBtPnhEmMJnLUag0tir54M33Pyzdt2rSn0wzsCBWfufSkvyv40y+aCuvH+F6hxFtp2hkiGdkh1ptWvqm51St9M6bsRS6X8Gz4hjQQ1N6P6WvseFXWJikwtABPABaHGvHRAhd8ieW3EytLP6DTHDYE03pwwqX7S0tXnAyQTSwuL1A+FdXYJmF2TMuq9XrVgZIp9RX4aWxQE63ipEPQW7nu9HjdcY+PBkaOLnSabPP1fbT/9onpHT9sbf/dDbWdf7i+yJkfB0IJiBL4GIsT+lUOmLp43/G7eHHrlc7TQZcEaCUwmX5FE0TVOmL+KvOX7gZCm9AKsGGRLujms9sFhIbLwH4eUr7C5ClxAed83Q8+/a1nhgmn67z0vmYSs4yQWBRX0HyBhkmsmcPSqpGBEOMFLQIk7DsEQWEao0lc8Bp7ovopT1133me/3+k6O8LFVZcedWUzLp1PSanf2UNEn2AM9OTE4j/1YAgHQct/Yklg9BtvTAwnAJo3WV1sx6vqEgQ7msFJnkRi5gpg1OUyeSK+ShaTjtjqZrECQMM/5wBABDrdF6iZu+rNqjG6FPiJNCWcaEgDl649la475my6/vgn0L6BNfPG9jpN1Kzv6fSfp6fuu37mntu/XBu77xZCgQSEfXhxX+6rdgGhzRgTtmf4D2UQRICnCqpoDFKPIhs+Sw30bL1gKb4fKClD6A9kpNclvlBz6qeF4frYJKa5XGoFEQ8EE3SBICu936vVNhSyqXCKawCtgAjfhZTIcJ8gB0btZZ7DJJZFFXxojlWqPW/6yI/P+8BFF12EOpzMT1u4+PjbTzy+Vhj/RIP2HQlQXMQzRNpoAzVAVBPJ9rfIiWGLo7Xlyj+o3X3jrdgO7Q4AAMrDGdIVc6EI+jqixHnMXTGJkokhJoRkc4rJ6T496VBOlPW6b47JCKR+ULFDDpLpnEwhOZCyA8YERUoSpVDrHYUTT3tmdMSxT6BDS4496MCXNZvj8Tsm9939zWj7bVf643u3VQnxiKxuZIOhnt4pv2N+bDWHdVA0mZ3Lzyhf2KlIswaE+KtPQijEeyDyeoX8hb/IdfBU8KX5zZNHQYKguV2yjUkMbP2gTTJm+/JJbZcyibHY6iITBFESg71GFKkwxdNyeeITNAN5ptvGFSWmzCeIL2xCW9PFQuHbt5Xf8YJOJnFbyLj8nSe/2PdnXtuKaquIH5STqHAii9EjwnqGiGFOuDJEXIp+NrJaCS0FjGLIZVRuvkCwWzPYvtE6y3NKXlwMURMou1ifvixD8qJrANv582zTwVhXJqIrwDMT1HEiLRpaAyc/+lmtYx/xDL9U6TOrn87b0zP/O6KtsXDsD9dM7vj1f8Ou7Xf0pcq8adWOXEwxWab5tXVpTYZf0QBCDfwk8BRgCnyYhpY3wMrSJ8DnBkKbPcr964CoIK+tbEawSnuo55sV2hYTFlllommc1C3WdIn/bgcIJRhy0GM+QeYzNF/w7G+ZNqd9J6tNGyZxxEps3T9VPW3j0edd8ct2s6wtCF5x6dHvozR4ZgSVJQoAtdqBepqcqhzDzN1O2kCrcrQObnl+l2CpX1m3DJDdDHtoNCYnv9JvrA6CFgCm0974AdoJn7OjvqbYWWZ1uExge6K4WB5bR2N5DBylf0/8lH4V/Dk4ejScfPqzQwQ/PyjOZmTnH9lms8e4GU/c/YWx7b+63N917y97dDDk7WATM1mZzhlBllxRZks6o0eNS7AXCMTQ9IaNLBdbAmMzQiMiLLJh7MISaReSHCxpUiuoNJ+cAwCCxmPFiqzWRJFVXmlaJRI58tk5PmK16aTvSNokFsCo+6fRTMaXulF1OoKyP7PDryx5y43jr8DKMpk9SDIn+Ate8ILyE4+54Qsx6Tk5olg8VQREsH6gTJGTE0n6AmURVVlS34ikccrvDIgo4NP6hxhvtuQ0M95pzn5Kmc9NRlQYIQv3b+o7jdBWZrGExBfoEDaLmaHr/gz9nKaT0rV7Kf0Ut5eVhKWdbMVkfZoJrEoR8WW6UxnzPk/b8FJ62lkvh6BQPnzBz77xcSMau+O/9t35/ct6wjAq2mCYBEwSc1gPtpg+wgwNbJaPkBCowA6ISBVC0tuxmo3J9hK/oCtIYqyb0EMOdHyD1O8GHM43CFosD/wqL7TKmq9r1aWN9dImsWy+xFZjneeyzOKMHiRRJIIkYRiS+nf/3Pvmp2/cuHEyCw8yJ/qHL37kWf3l/e9u0eqyCMqLO5nCmRNFRdtyBESyqsWkzGDzzaZebzhaeR7dDF1gmhiaWQ7qLZfJAkWEzBEMMVifw+TVAU9PZUsHQ9w+wBQD1M1dLdqr3paa3w+jauuOeSKcetbLYMnKk2bDuQ6Lbej4b8e3/ex99M+3fblXSr1Q9M8E/4IV2j5E7idsL8FxzX3cDv1/RTIJEdQggqLKNc7SFdrmrxnkSNcyTIOdOwhi6wYPKBDq1hJWk8H6glgkQT4TBqeQzwsPiPBNZbVpPSAigirSBMbiqyyYl/yfZRJXC427dsWPOPukZ1x1b9cg+Km3H/XqQiH4+0ZUWYu5wjg59NJZroox+mSwJQbyraVKZemmg0QxcQ+zZDGZLNCBid2ywI7iaMMs5nBom7rpZUlWiIx8qeBHlvZPFy5beb8u09fp93MAIKu/JswFWZ8Nncjlaj889rzXxsf9xV8dNj6/uSLu9D1f2nfHd/690pjZW9SDJwZD1GQ3ubSITPmQsMSiNwMehNAkvVh8XlNJaIoJwdbYcyMQLWUea8+JyRL5pNcBzm0WH0Q2iLnDsvOdAD9lMWk+dLmMv/Aj7hPUiyqkosT5TeJqMLN9unDkxWuf9KWPEEKc9CeTN115ydGfAj/Y0Iqrq1AXyN6c6A/sZAp3qw2UE0ALCdt+EDnpbaNYPQx52J/+5OQMiDjNYovlJexQAzy9jppL/CzNATvwYctdRFRYgh83D0QAQ0V+rawOCwATXx+vyJu0LIxh2dpT6VkX/CsdXnLMwwYA5TSIJ++avO+mN89s//33emPqFVQSAEsDlZrD5PdOQPj/2bsOMCmqrHs7TGYYchYQCSoIiCACkhQlB1FwzTksa05rFgNGBHVdFCNGXBUVUYIkEUFAggTJSXKOkzv938v3vXrVXc0M6O4/vZ9LT3d1qqp36tx7zz0XC7IzAkcp6yuKseHyJsjpf8fXFEryIABT0T+93VSGviYbVAwBkwv56HEKieW6IFPo5B+cPIiFZakS0+l0xGcQg2TSITGbRMd6icMQTCn3aYOBc69MCgSH3tWlQuM6O6cVhzMbgi81hzLAgJ/2CyfXK4zsshDYYb2geTC03Ac+4PEQLxkQPAYA1PuAOYUXQMYPsCmGNnOEUowstueA5+j/NWQxTDrFAIzmC+nzQgwdBwAdBQ8SQnBlfTQKLdpdGevS52Hw+4PJ7L2SkrC/1Otj0XDs8PLn966Z+0bFGBAgdPbEq4IJ1xxaQmNVYAHI8OdCxJcKYchQHVOoe0qBWjzDB8HyVE5QZ4GIDkimyF+D1oy6m4ANGq8plYMkAI7kBakRhEi2q0owW0I4JCaNIkRHyPqG8XPyb/6402eQW++jXmIS6ZD/cjIKF1QrDHT0DV5pLY5YF8BbQxt1K5cVfK0gnHWaFgoTAWpAnAyqTUkfqYmpf4JeYVtBhB8Q+cW0fKDl6yazhF1ygdqFCoOb4z6/kvGzROTr5KNSDG2wQkvhA+f9nDlAAW5GIUQInbG4WeRFNMGzKno41PSRCJw/4Elocc7lpXKu/y+8Sf6WLw+snHRXVjjqS7O5pXsBwqA/CsFAGCKxNCZ/MQslqO9Y5v7kNgr0VFjsBEK7ZEZsh0AQkwdUIHGAojh4x4kN0uVGJDJiGJRcfwgI8dqgNlq5rJpshMDJVonx/JFKGUfXhFLr3F+j+6wJtvPVCiGfDG89zAf5FxeGs5oEA0HJAkk4jCtpUk8lhioZVWHmD+jGBnG7nLMq7AkESwyACv7U8TFkMq4SGacLjHilxgJxyCtANckw2FEFtrS0ibYiqrPCuT/cThSJwEXXvQsnN+n0v4BdpfobogcXHFz97cDokTyoTFtDjTGyTiBU3ShpgWKa86PsL05vMolYzfwgi4rYGsH9zYL5OXOFTsbnJrPRMS4OGzxOIEhPd48gyHKAUTaMXaogdKboroZgLBCf+2wNiLA4FKpUIfPFKj0WPOoJBIcOHepvlPXFN/nFaX2peSqWxtAqGp8q5zZNzubMIdgdB0WHY4xFDuNI8tJvj1CP3E2mGixeGi8cRgaRWtEDU3mxFyXr4zzQYXCayIAU9wKLKpfp8sL6ex3FD6r507s/JAia1kKynzICV901IVa15qnJXDpKFWj+6m8Wy9+Qu3Zcl9yDubHqfn/AZ2eFeo9yVko+xCAIxdEMrUc5sawGsT+k/zPzhaJNT4IiYnaO6jHOG7qwQddKcWkDoQyH0ykzpjfEBDkfYA+LHmJutGqGwWIbHBK7dj1REqAbKoTDYaiaE/2sUs8Vl3kCwZHDOtasmbrru9xQ+VbMQZoXRVA+0Gw5UoxQr5DhSrC8osXpFVbb2JyjDRC0/Om6yDBYaiCI8nsmuOEOEBMETQAUDE/rGlGdITozVOCH84TqANMWXRUOSCmArvUTuUFmdsCf0wAwBhF+MkTDkdgtj/0CmeWqlAFgAiSOhQ4WrxnbbP/hfF81H4FBgxGyvDjzzkwLMit5Jn/RXWxkoYRvS09XrKNF7A+zQdybnJAN2siDrdngzwyJ6fAl1GlpqRKrdjmVD9TAEZmrauarQiRtkcqoAiCbRFe9fO7cdeEHLmjd95Z88xRwLIp3n27SLysj9lReqHwLmQ/krjFmPlDmAoWtvriiSTaI54h4N09NyALFrziWJW1ejYw9YivhYzdozS3Dxd5eFDDYAdOlNBL4TCkMyo1otD9uHhAJnkUYLMYQklCA2gtF4J7n1/3VSdhf7vut/aj29oO5vpp+f8DPnJNYPpz0zgf9QCvIxABVEgDTSMTWR49DZc7UvFSPTTYowFH/VzBL/i9igupuggLJ8WCDdPocMhhyzQuqUNhWVFSEwakfxCM5sccgzguWS8nbWpjR9uaTe3w8OSEIfvRC0+dTgpFe+aHsM7CBKmGEeK6w64D1JLpE+CER7cLKadc8gPRbl6AoUpoFEUsYrOkDhYTG0vfrKog2nF2EzZUWBpt5QKPzA/dNMm81Vhm7/v5psQqV6x3L5eIvB0wn8gvFCncUrPm8zeFDuT7WLcUZYUYaGfuYQkNgkR/HYmrXThPNXxN3nQjwUt6bx5IbVMUWtVYwmcAdJCYoaqurNIGQRDT+NIhhEMRRFVqXUdpVQsZv0oRgKecFI0Bmj5SvWOOuWj2mvhoXBAcNGhQYcPay74vC6e19/rRse7+wcozGPm1aDiSRYUKcqjC+uhmHU//uyS5rRxjsU9PeUDgrP8QW8uLt4rFANG1NVJCxW7PN50/vD9b9/GjCF3d9oBCYVX9FMURJYIin2oBr34GTT+18IrHjf+qzogfnH1j97cWxI/m+ymQtZKbFaNNAKJpK/9W6S1xtu7ihKw+LxTrR7LcSaAnFmkhaSP1XYIO+FIhRT0F0c4TEpEtECKQRCOJ8oTFvRCgqtNygZS4xZYNcL1i5QvqrVXr8eldcEHxh6AW16mZtHJ8XymkVDKT4pUAaHXAbA3Q0l7u1ypnqd0ubnB0ELUzQKwi6FELkBUnsEVwFNsBOecEIiyv2aunmItvgxOOo6CHeS7b8YJssPW9orX5p9lZKKI0LIcJMkhxsEQL3uuwVaNK81/8UKP0ZPyayd+a+Fd9elVZQ7MtOS/HTEFgOGaPs0DRzNaRjicJi3DmFJDOSDXIg89ZVIlhlYjboYIZi55YmE6RfI9WFCao1RE1WI0WixUAaArOlo0BRaQcFSfDoKsPHcVbJjny3otyomzt16rQTn0salPz7ibPOrVzu8Kt54ZyWgUDQLyvDIhmMhirhYoi6uunN5eSDKEBiZigOKv0WLrZZOOErtjO/tdfKsAQ556UI4yPOBZqOMBIwETsUjtF63g8dNLf+YHFFc7g9I02gqQM0ff4MJhileUAOgOEInNd/KDQ/x1oI+zNw5L/+Mwu3frV3ybe3VfaLNWGRz7hJaBxVYlEo4ebC7pIZs9NEAJzI6yEnJs2VWs/7OfLrluqyxL/jAYQJQJCqH5DRqgl8pomIUy/IlRJxXGVEaigWDRdsKf9g6269rlzpCoLvDz/v1tTYzruLIlmNAoGgVSKgaQNFfyWaJaIBYhzXGC1fwYFRXr80gbTjEHkzSbCCn/6gmzZQJWb51Yq/zEzYCscXmyOM6ATBIGmq3h0hMKpy0W3RgdUqwIb7i6iEkRC4+TlXxrr2e8wrT/6vB6gT9QMOLxu2e/WcUZV9/mBQ5AfdWu1MLW2iljsc5irQVKCnPS9IhEuniJkbjA+CcsXJ3WhuX+L96yOFkaDNtY6+dSxaQGaCuHsMGgVDAZJO7Sxxm2EMUbgj0TZRQRAixBm9uDCS3fyyJr3GfuMKgh++dO4z4dDRu3z+1KwAFknjmSKSsrvMFUnGNcZWzhcHWdv7hj7Q65ERbNESEuspQm9uMapDRA+F3QDPeRXjbW+oJ5gVQcTwItYaJ2d/GIxQ9gFzgKRhMHfSJfdr1msNF1//HvgDJ2zch9cj8V+/HWmx2/XjNXu3rp1FgJBKZ8ywWNfQurfZUamMIA5mwYRKaVibmbNyrATV6nkOlhIcBXgqgHMrkJwQzSCpDnOdoJmWJ7OFgcwTceQIVQXYZIYY/LzlBVUfcSwWKsrMqvxwrd6zRlhBcNCgQan92m7+d6g4fLk/kJLpbqWfaKiSs1WOXcnUfBEr45O9xfrgJVfa55XrxBNHS2Kog6CNIWJ2aPcFVABnY4aeWaBbFRixP3mlE75pxEU3vQJcdMN7xAzB6575rwemE/0DiOnCiq8ugfzcA1lBPn+bjpvAOXNswIBMW5NhgyrH7px6Z7Pix/lCAY4cEx0Dm/Dj5n1zXZbK/qXO0gzUHSAYEbpA/kmGoQIWTev6QKe1lmCArIhomKzydQKx4qLymSnv76gz5r4WLVpIf0G5YIYMGVLu3AazPyoKp1zo86dkKpG0u5W+ou5+NUCJM0V5pfKSD7QwQnV9M5J/ySzxkkhjhNRFHh95uTIstIzOD1QkkWApTBFkPyQXQ/MKs5qkxVkgFkgjNoiZoCiCUDlMOAznXzQMmrW5pFTO27I3cd8DhdsmHPhtwq05RDxIoiWmHzSBUC+W2LSEkg06BNQuk+wk08M5QSP/Z4bILvk/XBQ57gUSNxCMFgGZPKcKjGyfaxIZbKeFjFWtfcQ4dSSd08n4TT6FjlWIYzHwr9taeXinbt267RZHWULKyJEjG9SKvf1xQXFGC58/mGn2Tzr9A/FUOd77KPsgkUOGBQQlwImWYbe2uZJoAx2XHr6TTfdoozdY11K7eAYigMQSGN0UQQ99NZME28Q3JIHBkhh5VeM2WGIAkgiFyb8nNzkP+l717zLsOkF7YM+cf+zbsHR8FdVW6g6EZn4wsUErXx2uwmr1vM763ExX+eOK9tG9JPKMDmZobFfiXUrs9cn61tYZCYMLnGEwMmR10wsqdihaR5G5qktxRIqm+SjO/dm3tz2rxz/WO0DwtRF3n51dNO27GKRVDfCeYWqkitvlbPlALbfBdy42iTQ0gybl1g4GOgCK8JUgH2g9gvENEhKFwpKWs7YQxQqxblAKplXHCKHrskiCu0VsHSHmECQcCgtDBHqFIzMb/DDolk+g5kn/u47QJV6IpfwGxKF6wSfdMwCiQcoGORNULXZOP0JTUI0n21FjBdJ2h9ieLDDi3CCW09iYIV4/LoUTufA5SzTzgnK1lYpUxgcQJDNGVEgWIy7TJAxmYgjE/sz7qp9eazJAjNAmKbMZieDmgRRf0UHIanhF/V4TJjlA8M3hlwxMD68dHYW0KppzDOoUUZZZ8YoiyjlXXHEcbtIm2LkVSNg1S53C5K5XaUyyobB2paKHSOYwnFVhXQeoWnqUjpC1y4ncBTM7oDBoVoDF35ZcoBiPiYcgyQPKu0Jad74VOlzo0H+W8rIveztzD+StHbVn2bRh1chaIaTBdF7Hkhlvc4/1LhJRONGnNoq1FadA4hISJ64Sq7VWahVi4iNI/AQF4kXDEIvyiXNSZ8vXmlivx5AX1M0U9FGcZoU46Cs6lJlV4e5qPeeOcYDguy9eeHswuuuJqC+dquO1XIfpHMMtswQomuM11YB1oQM0iyIc2LhWSl2dTP5nJABLlA9EVyPxgccYCuuFEeX8wo41pXka6MlQWOQGDcdo7BYt71tygSwEZu7QhAVWqtYYBt8yFlJS+VjDMqw6cXsgWhRZN2FA/v4dK7JFWOwcQcEGN9km2dHih9FFIgocJF/oGPKuze9mgKWzRf6YlQ3y3CF6ThAU9ZAl9iopGyRVYTJjhNzIvGHuGM1RERFEp7+gZq+fbOeIiJykrRyrEJOwOOgrOpyZlTV8b90xLzZt2pSarNJfPnTo0GCDcj88EY3kDQFIq8ScpI1kr3DJEIlcMoBGFEG0/IXFNEELj/nHGvlAx5XKZIEGKfR0tjta5cwKlVtVGPFAi0DaUR22zAsx2SGuDrMrl3KMluwwbhjMXWFQV0jnPo9By3ZXeNoVZRuV/h4o+OOL/Uu+u6syAUHRZ28WSmR/Ma8Um6zQIaa2+hHaQE93phagZpPDSO2gCwiaQFhqTJC0y5H/CACSrhCzKwt3XR0DE6SrVBQRjXnEbhXiWCQUKvKVn7aj4tDLLrjggsMSVm6++ebMTo1/fTkSjQ2OxRgICiGoME0wh6zHqwzT61i8ThEj/LXlIdC1S529JWKCnHbjtYAOii6QViAYNxSWuT/EBjXjBKF3ShwKK20gs84XFlmE/enFEMYCcyrVg8tv/waCwbTSX91l7+htD0SLoxu/7Xloz861lWSRhDvNKNkMs93CE+3E2kkIiBr7s8wqMVgfrUvyoU4Y2PRqMGJ8WkFSZxmlAoTERitGhNBk3KYySFU7F+ltEWGxVYhNzS2Wz+AUkyMnSNJQWoU4AuFY6ootFZ7u3KNHjwPyV48cObJmzdiHo4vDsQ4xSKvErIPYXBF5JcMN4tJJWgxaV8JOGRpzJkfBELE+CW5xmKAVAJNlgi45QbcuEb16dQxVYa1NzmaYavQJu43E5FVidiXjcxOo8l31BZP77S68F9p0vsnbYi3b6rjtgSNr3j/4+/RHK4rcoGCCWkGRhL10/Sg3as18BLXSiQKJMyTW2aDqDMGSGbWNNxBUi8oqlSlpOGzudYMJaq2qKEdo0wc6iiNuw5cSVYhJSOyPbF7if7LtwIED98g98NJLL51cNfLR1Egs9RRC623hsLp68QZxTenuAoLYSTpOd4j8Ilq7nCUf6KUokmxBhF2iDNNbdxC0CaWdhZH4TtHCFVorkmBjVNEyh4YlkVwgNUmNRCAjuxpccfv4WHpGTjLc+LgBwf/rNw4fDa35+oL8Q/u351AgtKWStLwgMliwzTN2sdyS4a5Dh2sZ4WkwRPFaxzrjFWJx/DTGqD9Y8kOM5xEzXsjZIbuPCshyPeqMUBUV6Ss8TqCT5qrIXi4rWLBzU9pN7Tr0vu8PuU9eHX7HWRUj078ORzNOcpPHuIIgPWjJgKDLPBFMzeUuL015jLM1Th4KDyBo7xIx3KMd5gjONjlnz6NSuItqsOgTxgdQgCBJ7rbp8ndo1+2Okp+YZe9QKnvg0O+vH1rz0/PlTYMFYcTKNLbuBRJXSzoe3rJoClWPOcjhThHcX6yBnpTCOIsjDvaHQNGWoirxznLNCRpAiPqFGUcRgClkZrrKwtk+Z1SItQl0YcgMFO46mtl68Nh5DecMHTo0Sn/rm8/37Z/l3/x6KJpeR0vwlkAeIwcsOdrlnCCIDxoi6Gqfe+U7VhaIrjr4KNoqw0K3hOcGC6aIO0g0fSAOfV0E0mZVGGkDcS5QeAaK+cA2YTTpDvnbkHFQvU6zEp+TZW9QOnsgmrs2d/EnXQNRCGQI3aCzk0RpB20dJKKCbNMMOq3q4kllVHisCKHdccb5vFp98l5phsQONojBr5QrxCjdhIcuERLhjxXn7Y01f+oP30WvDB48uNhHBivVzpx/ZTpsfy4cS6+VUB6DrkjawUFOMmLKnDCOFJIZtmP1HKFtZ5d+UYRfScQ5b16RUAVYc4lWVNHqHYjZoQyJ8VWMawCZQQIDSGyWoKrCYkaIYIVoZKYMg1mJv0bdM2HQzZ+Uzuote5dS2wNrJlycf3Dbgkz3Aglmgs6xtVqVOI4LNXadNqu+7D3kKpNT7KSVnWVA+wltoSshCJrtctrfNDwm5sKog4R2Wanpi8JgNRQOw/5Q3fcOV/nHkF69ehX5rr322vSOp267Ks2/Z6gAQac8hl3F2IAZRs2t8hiXThHB9HBRRKPs6pKEpNGWnKDXU9bCCLU+EfNgJABB4R3o0AdyQbSg7FgGQ4k7ao8jB8wxIcuYFUxBEucBBY2nVvkEBMNlBRGv58AJ3i5/44f7lk5+qHKQWNAZHVeswChCYktfsQfjVZvdlrauzBnGeE2hThOTdCQEwRPIBHnQRY+ce4UYOczIhgQRHqswmK1FYyA7Ly6S6XMFsUpfH6zxxOVdu3YtJEywfINKy+/yFa2/NRJNr4nlMW6D1hkIit5hZ74irjzGExM8xqKIZHq2FeBilyXCXc765FYOfaCzWOLoCkFGqaaFvmsuUKsGMyZdoRyLAAAgAElEQVTo1iFCDt5Vd02EytVOOcFLvOzjEu2BWMHW/HnvtU0neUE38bRyodaZoKtw2jqRzl0qY/MdlEBp5vuMzhLx+9zaWBP9fk/Pe2WCaE1qYIiiLFWMxIOXXEBQ+gqyaIqsIwhkzNhR5fneFARHjx6dEzs4+bVgdMvVWkO4IZHRtE304OAqsd4zLBO5/GokNEeakNNkf/Eqw/LylWBXi+qxgwmicNhyILAWkGOhoy/YDJOtFWHT6UK2yKF5wmY+ULBB9C+dm0pYITKEJJXhOg3aw0XXvePpfCvb6MTvgbUTryo68MePaWZITDW3QitIZ3f7rLpBMcqT5QX5bBKreFo3S4g3mEktM2xqokbaOpmgvthKRS+ID0Wc4giWzHjRCrq5yUidrcVNRrhMpwWjC7fXHN2pffv2Bb4RI0ZUKhf68d+ByPa/CRpPy/yEvksaz3agnC9CyR/vH/ZSGZZgyBmeQzeIDgrdYZZKiNfiiEQxbc8bXmbunSLOnKBggE5BtKZdsrTEiRBYmK7SXmKHPlDPB4qKsCyKIH1gh+4PwFkdrzvxq7vsEz3tgaI/xu5d/P39VRUIsq4rbKxgE047nGV4V5ZmvW+bP2LKZRx9w6JIwtaUrXMkHgj+dSrEqmiCIypGGHEOkN/HWkF6nzFENXQpAjnpBWsW+F9u1bdv33wSDlepk7ngTV94z8UBbhSJB05jCy1tyJKbpb7ZIocPlFRNc5hD20o6XlIQTCSSRlSbfpQhjxHwqHWKoMowY4AYEJ1OMtYDYx4syxwRWz4QH7grbv8WqtRo7GlBlm30J+yBgj/y5r7XPku00QnNIPkXNx0Q0FMdWAmKJA4mKABNjeg05xI7hdTuIKgzRScBOR5MUOcpWCPorBBr8hiLdCYhCCKDVWyplZOet2F79MrWZ1409JDv2WefrVo9OOsdiOzvJ+UxqG/YAYIiictNFGTTN9YyYeaHTBJEZVjualcQNA7GMbNAFR/rbcQKuLQDgqUvYg0hhieuPKLS6+whRiJpmbS1XKkseUDJEKWmifUKiwNXocopcOUd3/4JK7vsI5PZA0s+PQ+Kj6wDp7sM6RrB0+nMvGAix3aL7b61GuyxQqzQz9VbEK/TZPaB67bYUktuFB8EbUYKbi1ztvY5s4dYhMM56Xkbd8datz+j/9jdvmHDhlWvmTrj/Vj4cE9K47lTrjls3eqOK4DQdc6w2TKHNIISKFUorEOfIZT20i2iX2L4bo7jH4iZINYBOkZo8iDZAMm4nSLxQNBilKC1yPF+YeF8QcCwZYfroGOP+0vlXCx7k+O3Bw6tePng6tmvVGT2+6SDhBuu+pg3J64UO9aUzVUmXnEEVX1l3t36mFpZsniigSB+Ht0Xu+m4Voj1UFdho8WuLik3GbtgWoBg+bS8TUdjJ3duOOCHrb4XX3yxRnX/pI/CoaPd4oGgbd7wy28vhR/nbU/qjLqwUz144NbW8uqD8w5zft0O0+duhVXr9sOhI0V0m6qVM6DF6VWh/wUNoWH9Cq6fRQoJE6ZuhKmz/4DN2w5DYVEYKmSnQdMmVWBw78ZweuPK7LWGSFriZgxg9CfL4IuJ6+hmbZpXh2H3t5ctPXGdY7BJKh+aJFvjjLwFCXnlMCVD0MmGqLMB6sw3kLXKkQM38PoxUKdB26T2ddnGJ34PhA4syVv4WV8aEjOlBW9DNeeQoPkjQihNLfd5QUQ+hkBQ6xrR8oH6LBKGb6p4Iv+OWyFm4Ge2zlHuUcogqGeskgiHje4RLT+INLlCHqNNnpNriq2n7LSCLTv8/a9v1ffF6b5nnnmmdp20H8ZGw/kddX2Tmi2iFUWQldaTry6EhctoD7Lnmw0ECwrD8PiIX2DRcmn773g/chyuvOh0uP5SZ6cEAcDHh8+FOQvtgExyMA/942w4v0NdVxBcvf4A3DH0RyquzEwPwtsvdIOqldKt80S0QgcSQisTVRwC65VhOmcVucSYXSJYHsOuWkwfeN39MyG7Qk3P+7lswz9nD0SL9hTPe+fM1BQCglgvKFNMdlcZDQilX6fdbTpuCsrCBAUIKvJnAqSkfBoIqkf1aK1EezaeOgP3EEuyUpLJc0pyppurRiAcCsPmSJfre1z1+vsEBE+qmz7pP+FwcbuELXNI1EmY4f3P/QKr1h9Map9IEORHhFycHnhuNixc5g6A+AOGXNUSBvXRiwMTpm2AEW8voptVKJ8Gz9zXAerXyYGJP26CUR/+Rh9PSwvA2H/1hgrZqYwQ0v9jlDscjsKtD0+HzduO0OfuvK4l9D7/ZF0mg7bX5oW4gKDoDGFaQl7Fcq0Mow4Rrc+RXbXItK7bnlqe1H4u2/jP2wNzR9WDYCBG84JiVg8rNmLbfSMnKMwURLeIhwqx6im2MUGn+3R8ENQryccFAMWbajIZFyOFEoCgIhm8A8tirkq0gtuj7Yacf8Vbb/ief/75urVTxo8LhcKtpa2+kMjQ+SJIGK3ZaflgyGM/wZYdufJse2jIWdD5nDp8pirWIoleEWff8Iw5W2DY6wvkexCwuvfG1nBum9pQVByBLyeuhU++WSWfT08Lwocje9IwWdxu+ucPsH7zIfrndYObwdUDT5fPXXX3JNi28yj9++bLm8Pf+jZGjjEMoMZ8sRI+/pp9RsvTq8ILD53Lroi8KCJkM66VKos8xuweYe08zCtQc5Kmf7PwV47S5POEKROMRqF8xXpw9d0T/7xVXfbJSe2BxR93glDuZvAyiEkBI9Le0lAZzSa2VIit7XMuITIDP0MuoxCR/jbzefqYRMJkKpMJdlUCNxnONeibYK2gtvbQFDptG946p43fJI+5gOBeaH1nx8vef8339NNPn3xy5oSvQ6FYCzlwXVB301af72TRMnf1PdPhwOEi+aufvb8dtDqjmhUE3Vrmbn98BqxcR70N6e2my5rD5f1P1fbkvc/MgsUrFFO8blAzuPoSBnQklO5z7desJxcAXnqkM7Q+o7p8/bDX58G0n7fQv9u1qgnD7u+ggeCGLYdhyCMzIByJQlpqgIbBNaqKuQh6QUSXzbh4BiJfQdUnjMxVTRA0wE8USGRlOBKBkxp2hP7XjE5qIZZt/Oftga0zbzy8ffWUHM1x2stYTkv7nMM8wZojZJClt9aZj4m/+b8IBBO2zhmAWeI9G0cwjW21bIJpszJsCqZZzl21qAqTVdNEgTDBQ/7m951z6ScvE51gg0bZ331bHPI1pTkMPEfVAEGzb3jg36dAcTFzjSW314Z2gsYNKioQdB23yVjirr15cMUdcugTfY/PR/WBqpU4CLHjBRNnbIKXRv8qP6du7Wz4YERP+ve2nbm0lUzc3nnhQjilniigxOCNj5fC59+tpU+Tx99+vpsEQdKR8Y/HZsLaTSyk//tVzWFgj4bxu0W0qXJYI4jCXqQJVAeEzx0RzA+DoQiTtVCYtfgQMDzj7MuhS99HS3zulb3BidkDB5c+e2DN3Deo27SSnZHeYTWyQugGtX9RsUQzVEigFWQY5QKCHMDiMcETDYK4M4QdkWN3mJYgSDuxgEZU7iDI1xRvncv1n/Zg60s/f8E3ZsyYTil7X32vOJpyCnOQYdb61A5chL9GGEx2aCQSgwG3TNbOqvdfOh9qVi+nMUGtZc7oG/7hpz/ghTcUuJF83tdv9XN0jKz/4xCQkBffvnqrH1TMSadhMH5uzMs9oF7t8goUP1sGn3yzmv5du0Y5+GhkDwmCn327Bt4ey3JtpzeqDK880YldTW1SGHqslH+gs1vEbqQaV8wpwQ8lcE15TCQCbbvdAWd3ufXErOCyTynxHji65u2Dv09/smIwhVSI8UhO1j7nkMngXLsHMwUMeqaxgnqOMQgH+BkuM+LHJgTC41ghVqCom6sm3TrHoyoNBJFYmigvhOyMMMH8QOMnWg0e95Rv1KhR/YIH3hmfksKvWrxnWM5IEH3CIlHLrziHjxbDlXdP106YMcO7wcx522H2gh2wfVcuzatVrZQBZzarBhddeAqcxMFJAOM7n62AseMZQJHbqQ0rwRvPnO8Awdz8EPS9/mvts0Y81oW+L/mcK+/0xgQb1a8Ao59jTHDrjqNw84PToDgUgZQUP7z1bDeoU6scuy6pgajxLbQwWBoFEFEp9gaClsKIrAxH4Nye/4QzO1xT4sVZ9gYnZg/kbfr04LJJD1SkTDBI2F98mQzuJcbziN3YYFIgyDZWLXOuIKjyfg4TBf4epbL3vFaH45ipijWqdLruJgpuYmkCgsXBk59uPujbxzkIvjeeAIFgguRKlQgEt+/Oh1sfmaXtlyqVMmDfgQLrviIJ4OsHN4W/9Wsih0w/P+pXqusTtzYtasCLD3XUQZARM+h2+RdUviJuDw45G7p3rk+LJ72v/YoyU3KLlxMkxZan7mkH5G3uenImrFizn77mhkubwWX9eMHE0BGy4i9ytrWEw1oRxNAMOkDQsM8SA5W0ogi3AqdzRSIR6Nr/KWjWZlCpnINlb3L890D+lm8OLf3utgrJgiAFPVfBtHJwN/WCGBTVfXoPDXTnf1tAMCELLE0QZAjGyAY/FJgJoqetjtI4AjtWECTringKRtJOer7pwIkP+d59990LA/veeD8G/lo0f2FjgpZweO2mw3DvsLlJn1G3XdMSLup+Cr06PfLSHJi3eKd8DwJST9/bwfqePa/5igqgxe0f17SES3oxqcxtj02H39cyQKNFk4tVdfiKOyfCjt2sgn3HdWfCgAtPga+mrIfXxzDpTKOTK8DrT50HBYUh+M93a+n32bE7DyLRGGWxrZpVg0v7NoJqlTP4TGF7HlDKZgyLfRsIOt2k0UAlPltYzBMhIHjh4OHQpHnvpPd12Qv+nD1QuOOHI0u+ub58siAoc+7WkJhBmpLFmHOHMeAlbp0ze4JVv7HYZ4gZliYIJs0EjXwhjrhEY4JWLdbttOIxwUhKjRFNL5l6r+/1119vWrHog7HFYd8ZriCIDFUFRV/8+z54YqTK55H9lJoagNuvbQEdWtWk1dpZ87fDW5+uoGxN3FJTAvDpv3rSfN4/DX0gkdcMvaud00XGBzQczs0LyfehVeQBrIo8Y+4WePrVefR+TrbSCU6Yvh7e+pTl/Mpnp8Knr/WCI0eL4Pr7p1JADQb8MGrYeUAY7O2Pz6Shte1WvlwqDH+4A5xUO9tDXjDBXBE3Jsjzg7SKhYYqhSMR6HPlKGhwatc/Z0WXfWrSe6B4z89HF315aXYwmOIIh7UpdC6WWnq3iD5bxCsIMtxyZ4LieQl5uJsE3afbHWcQxIUR8lEqG6VmishtkgRBq7EqKYxEwuBLrfZa44HT7yQGCo3rpk74TygSaemw1pcM0OkqPfvXnfDiaMamxD56eEhr6Ni2NrpikcruZnjlvSXaiXTTZc3gb/1OhYde+BkW/LZLPtflnDrwhAsI9rv+GziaRwfG09stV7SgobW4vfDGApj842brCUukL0/f1wFaN68O9w2bBYuXsy6Xqy46Da4ZdDqQsFzIaE5rWAn+eetZkJGRAm9/uhymzdlKtz31lIow8vGOunbQzAmKwkkJ+4ZZyxwLhcta5pLGoD/9BaEDi/MWftYvYeucdJYxq8LWkFgxQXMcpwQ83C1ihL060xOaQZwHlHDnaJ3jD5TefrVoBXXgYx9l0wYmHQ5rOkG2rkg4TEAwmlpz5GkDf7jH99xzzzWsk/r92HC4uLUrCBr0XPQRi9khot+R7mje+yjuk2rMFXdOgQOHCuVOJH25zz/UkbK3H+dtk4+zcJj06xrmCQDQ4+pxUFSkGOU9N50FfbvpDstTf/oDvpuxETb8cYhuW6lCOrRsWhUu63cq1KtTHibO3ATDRy+kn3fySeXhzWHnQ35RGC659TuZUyRC6VZNq9Kr0aEjhXDpbZPklen1pzrDKXVzWI5QyGDY0UK+ZqhNTntceJ1x229NKuMMh0kli7BAcsB6lzHB0luAJ+CdMBP00j9sDmGPywT9fk46LOGwDQQdHoMM7NzCYQaoCBDF/irl6jBdNvJY2PuHjxkEY0wqQ0XSWnUYg2AEQsFaI5pdMvleAoINaqdN/jhSnN/OoRM0mKDqITZyE5YhSwIEye988Pk5sHiF6jE+qWY2jBnRHYa/tQgmzdwkdwVhai893MkRDpMRKhdc9qUURJMXPHr7OXD+uXX1UzqOl+D+gwVw7b1TIC8/RNuXSB6wSYMKMP+3XfDwi3Pk+4x/tx9kpAXEpQiuvPsH2LMvn/5965XNoH+3BolBMB4TNMFPdozoMhlRFCFA2L0sJ3gCoKv0PuJYc4LxCyOcCZYSCAr2aIIeflxBYSn2DovdjAqQum7QdJU5hpygJxAk1eF6L51xyXcP+EaOHFm/Mnz/UaT4yLleJs2JbhFHbkITRvPELL96vDR6EUydzbo2yK1alUwY+69e8Ok3q+Hd/6yQjzc6uSK89Vw3BwgeOloEF900XjtL3xjWjUpqtFscW/1HX5oDcxftoJtf2rcJ3Hz5GZTBfT9jE4x4ZzF9nOQrvx/TX5PI3DF0FqzewMTUF/c8BW68tOnxAUHZ2sNb6FA4XFYdLj2AOhHvlL/lm8PLvrsth5AK1jqnhNIJc4KJqsOUmDB4cgqkVZibvLGqvXdYAmFpMcG4c0bIpzmttTS9oJecIALBeDnBAn+D51sOHv+Qb/jw4fWq+aeOiRQf6KL5n9FZCKh32NAJegVBsmsfe/kXmLdE5f6IJRbR65FKLKkQi1t2uVT49p0BjvN01Yb9MOQRpUkkQDzxg4HUFEHeXFggeX76nC3wzL/m003r1MymrXEE8AgIfjlpPbzx0VL6XGZGCox/p68Ggvc8M1tKaXqfVx9uu7r5cQBBgwWK3mGSGwyX6QRPBHCV5mfkbvzk0IopD1bQPAV5E4ImlhaFEay+iCeWJtBXQhCkoGYzM0Ygh8Ph4wWCDO7Eze4p6DUclmYlNDPlYeIczwkWpTR6uvnFXz3ue/nll0+q4pvxXrR4TzfTBJLmJjQrcDVr5KW3lsKe/QVwJLeY/tfnvPpw7SWnOXKCpJmZ5NWIP6C49exSH+67pTUczS2Gi2+dIPNx5HlSwa1ZjYmW6c0H8PXk9fDa+4ytkdtpDSvDqGFEVG256RbS9HNJGHz4KPEnBHjliS7QrEkV9kLCBGdughFv60wQd4xgJnhJr4Zww+DTFQiiPmHNLcaWC8SPiRkIlo4RNVtEeQm2Pb+sY6Q0Qep4vxftGJnxFBVLYz9BxQiNQexeQRDNGUnEBItCUXj/223w9Y+7YPXmXDiaF4bsrCCcVr8c9OxQHW7sXxcqlGeOSgr/7Gxwy858OPPyHyG3QEnU3ny4JVzfv562K2cv2Q/DP1wHKzYegX0Hi6FuzQw4t2VlGHrLaVC9UppcczoAAlz/5GL4ZNI2SE3xw/wPOsGp9XHTgh4Ou/YO83nDer++mRM0OkaCTR5vNejLp8mgpdqVYNY70eIdPagluHDCdWGCgoI/9RrxEtwrd0LFnDR4+7nzoFy5VO1KY6sOP3Nfe2h3Vi36WpKPm79EaQWvG9wUrh7YVNu5f390GhC/P3G78/pWMKB7Qw8gCPD0a7/AjLmswktec8e1LTUDhYXL91Cpjrh9y3OCwmoL5wT/cdUZ0Of8k12YoL0gYu8dVgeH0nUeCks3GcIAUYW4rHf4eMNW6b7/viXDDq+f96bFQCGRxT6bQhe/b1hpAIWukAGZapHbsa8ILr5/EazcZJd8ke1rVE6Db14+G1o0zkFAqJuqir3S645fYPoCtdbJ4yYITp2/B/rdNY/qa81bgzpZMP+DzpBTLkUCodhq+oI90OsOJm977KYm8Mj1jY5NIuMGgnFcZPKCTf551qAvX/S98MILtaqmLBjtK97Sx0s4LHb2EotOsEHdHLjlimbQuH5FWtmc+vNWeO8/K6lDi7gRE4PRz55PGSa5Lf19L9zzjOo8ISHu/Te3gQ6ta1GHGGJx9dVk5vZMbpUrZlArrcyMYEIQJDnAR176mW5Xo2oWvDf8QkhPDWggmFcQgotv/Q5CIfYdX3q4I7Q8vQrdhnS/XH6H6o8e/WxXIOYNWjWYvAhVinH3CKbpmpUWKoYIEFQAyAawY7H0SY06Qv+ry1xkSheqjt+7rZxwFRzdPovlA8W4Ci8uMmKCo8MwAWkFrXb7FAYpEJJz7rxb58OSNcwbM96tdrV0WP6frpCZLtJKThAc8+0WuOVZJYUT72eC4JmXz4TfNxyB9FQ/fPFiWzjnjIow7N018MqnG+hLHr/5VHj0hiZKBAgAeYURIK/bvCMfTm+QTVlgMKCUIe4uMrhNTmkJ6RoyorB4LjJH/afd0+bSz0f6Xnnlleo5sV9GxYo2DozrJ4gcpUWV+JX3lsG0OUrikminZ2elwr+e6gp1apbT7PVffHMhTJ5l1/jh9yRXPqL3a9+asUjtpmYq0YeJsPraeyfBfi7NeemRTnAWsdgy2+IA4JV3l8B30zfS1xGd4IN/bw1p6QEY9cEy+GkBc6tu1awqEKswltdVRgqsdUcXSNskM0n7CSImmFOxHlxV5ieY6PT6yzy/+JPOEM7dpJuqGvNFaFuq8A0kpgrCVFUAILLadzJDs3tEGah+/eNuuHYoy3GTW6O6WfDWI82h2SnlYc0fuXDLs8vg9w3MX5Pc3n28JVzRs44sRuLQeOe+Qmjxt5lwODcE1SqmwZ6DKqWFQfCPnfnQaMBU+n79OteEL188m97PK4hA1fO/h3AkBmc2yYH5H3bRWub++drvFCTJb/9xdAc4u1kFyQLVOrWFwzoIyvY5ZKElfDupozRyZ2Ia3DB1lj4aaHZbm0s/+7fvvffeqwpHZv4LCldfajpLq5wgvxIZztKE+b73+SoYP3WzKia4nIqkGPLobW2lSQF2vyB9v8+PWkALGG43whDvubE1EGfquDfOs18c/auU3/Q+72S49+bW7GWWvsX8ghDc/eQsIN6CthtpmRv+aEeohu32tbGb3kCQhcbcWJVbaTEdk9NAgTwmxNKxMmfpvwzAefkiv7xRDwJ+sDBBEg7rg9gFwEkQRM7SeAC7w1dQGKEa/oLXDl1G84DiNuX1ttChRSVJOmYs3Ad971ImxkMG1YcR95CRFTgfSF7tg4H3LYDvf2bv9dJdzeD+V5SSA4MgCZV73s5aaO+9siE8d7tKZzXo9wNs210A5TKCcODH3nL9LV5zGDpc9xMNn4cMOpl/B+fITdNmyzRaNSMvrU0Vd2FJIIxAOByBVH/RgcPBFrc3H/DZp77Ro0dXCeTNGeEvWnmVHL5ObbQSzxgRB3Dbzjz4YfYWWLHmAOzckwckxCTVV5InJMyq49m1ocNZtXjfIzs8msUWv/yQGSOk62PFmn1w4HAhpAQDNIxt06I6DOxJ+neRz6DtbORskFj13z+MhdikJe794d0hK1PlIygWitdzZlhYGIZxk9bRVj/SPkdoNfnsdmfWgEG9GwKpXGsWWwlBUPgHxpsxghK3AgwFINLZIsxPkPx73f0zIDunbMaIFxD6M7eJFu4JzX/vzBTSMqcXRZSXoGlRJzpH3HSC5PfEB0Elfr5m6FJYtu4oHM4NA5EUbhx/Pi18CNKxYVs+NP/bj3IXXdu3Lrz5cHMDBH3w2ZRtcM0TrGDYs311GHnvGXDqxdPk6zAIfjtrJ1zyAANWEvKS0FfcTr9kGqzfmke/Q9G8/nQNEWbY/rqf4Le1h+GkGhmw5NMuFCSxPMZkgrZKMQY8EX2pcJg1IFDBtGVkBZk2F0tv1q9G969XEBeZioHChc8Hi5bdjHMYykVGUHVu/22ExY5uEd4xwqwD+chNoVrHw9flY7oQUzpQm2dyMg7fRoVYAz36h2XusAhz+efKMFd0hxivk+4yyGPQs5sMqgrrOUEklYmQg6gGLV1UNm3uz8Q2z59dvH9RweLPB2SY8hi5nsTUOVvfsJShoeIIZQxkxIXFPIE/59QLMpohiYbUFQJ89sMOuP5JleN7/KYm8PD1jTQQ3HsoBC3/NgP2HSqG8llBWDq2KxSGYnCaCwjO+HUv9LgtPhPMzgzC/pmMCQ7/aD08/O+VdJ+OH9EWurerJlZdicJhPR8YHwTJ3OEtvq5tW/d9ax8RS1fIjK56Oli0+LYAnZWqe585hq/j5K2cO8yvNCKfIQ6OYaKKW3VsTFAyRJrk9VPNj7wlAkEBfGQ7i2jaZH6KCPJnXEAQ5/8YDoqWOYv1vkzKJmidM9ylZWsPz19ImQwKiZu3vQI693nE82Is2/DP2QMbf3oM9vw+Bui0OVIMcYzcNOQxuG84kVCaUTqtesyWmjdr/UNHQ9Duup9hyy5ld7fok87QtEG2BoJXPLIIvpzOGgvefLgFXN+/PmzYlucKgjv2FkL9PlPo9n061oCvhrPRsERSU/W8iTTkbdusIsx+pyNs3J5H5TYFRRG49MLa8OFTrWSenfMMduCQKFquO8vcEatfp1BbGG1ztG+Yr6ms1MI1yzNePat79+55vo8//rj8wT2LHsoo/OlBNRiGU3fiMC2TtuJqxLSDMlmLDwIXYUohNbpSyWsTB7N4IOjzEyEzCyc9g6BENdvJj/zLcGEE7Ww+fk4fsSme9+gpqNlp0eIJ+y+uTAYBohq3ySl8TOUFy1esC1ffrY8i+HOWedmnxtsDiz/pBOHczdJRmlSHCRgKp3bGCAUQquFKZv+wu0yGrySLZlABotqGL0E4eCQM/e9dAItWqbz3Zd1rw3tPnKn1Ck/4aRcM+idzh+p2dlWY+BpxdQLYsD3fFQTJ8x2u/wl+/f0g1fp98eLZVB/41Fur4dWxrDr8/B1N4Z4rGkKP2+bAjF/3QeWcVFj6n/NoM8ATo9fAL8sOwNbdBVApJxXOOCUbHri6IbQ9o6JuomABRjcQlJ0iqHdYgmA4DKkpvt9WZ71wLgXBDz/8MGvv3l1/zyn6z0vadCyUE8QN3aKLRHibSdMEkwViGx8BhjFiw54AACAASURBVMIYQQyds4TEfj8ZU5gKkXChVk7HngqelqEREut/CptUHBpTxHPkChmwqedsYTKuTtGCvQZ8ymyBFJLkxDkOfqzJm0+cM/IXqjjCKlqXDhkH1WvrGkpP+6JsoxOyB6K56/Lnf9glk+ptHTOHjaIIYoDWyjBqi9MB0WXQehzzBML8Bty3ENb+oXSDp52cDT++1QFyypFcHGMmB4+GKEvbta+Q5uh+G9sV6tbIoOwzHhMkr523/ABcMGQOFBUj4sL3evNGOfDTOx3hy2nb4canmaPUu4+fCb3OrQ5tr56lMVNxoFKCPpj42jnQvnlF+pAyUNXdZawgiKQy2EBBOchEwOdPm/tLwW0XXn311Xm+999/Pz0UCg0IHPjgtYAvXJWFw3phRAdBwQJF3oI7x1hCYeUqo9xlEA7y7hL+s0new58C/kAK3SQcIq4zHLoShcL4FI9joiA3s8hk+J5m/7C9LsghF0erEFdsi7tEvMhkcNmebI8rw2xMIG/5iUaYgNrIC57T7S5o0+WWE7Kgyz4k+T2wd8Xowg2zn0ln+UCRVtILIo65PVgcrVWGvQ5epwzDCInVY0vWHIZLHlgEuw8oeUuLxuXh+1fOgcoVRMcIW2A3Pv0bfDyRNRa89kBzuGVgfZlXTASC5DXks55+ezXMXXoAjuaHoU71DBjQpSY8ckMTKCyOQPPBM+DAkWLo1rYqfP9qO3j8zVXwwhimASZV5fuvbghzlx2Awf/8lRZPWp9eAWa9RVylnCCoCiVEbcHVGSIdhUEQiaUxCBZBztTNmfcP6Nu3b74vFov5Pvvss7MKt73/ri96qDkbEq0PWxLWWayFjuUl3I0UUH6QHguUoKU/hxdL+HP8Ecr+BACSx8Ihw6bfKxCWCAQRF3SAIHKUFiCJ6TnSCuo6QV1TKK9cmrmqXiVWYbHqHCGuMrVPaQ8XXftO8quz7BUnZA+smnBF7Mj2n3y0MmwVSfMwWGOBnEy45gNdHKXF2tKMU5GBAgBMmbcPrn58CRUli9t5barAp8+cBTnZTC0h+oSnzt8Lfe9inRudW1WBKf9uD7yfwRMTTLSDr3x0IXw+dTsVZv/2aVeoVysTWl1BBNZHISXohz3TelChNbn1u3s+kO9DbpsndIOqFVNYNJbQPEHY1SnRNJvnHYUYNSoW6aUw5MZqjlvvv+GqwYMHF9C9NmbMmKahfd++E4xsO8c2Z4SJo53GqjIhK1mgco9h4bKq/MqmbQsIUtANpsv9yJggAsFkAFBsG69CnExeUM4U0QshWphsOziJbPaxThAlcqVmkLBAXijBV7Cr7vweKlXTfRQTnYBlzx//PRDN31I4f0y7tEAg6NM6RWj/PZrZY80HGnl2l44RBlqc9SUAwZkL98Ml/1wExbwTimx++6Unw7O3nQZBgm6Gz+BtLyyDd75R83687rG6NTJh/fgL4m4+ae5u6H83A9gX72wKd17Gzt/yHb8D0uNcv1YmrB53nqwM3ztyBYz6gjVPTB3VDto3ZyJqm0ZQFi4tg9fdHWQisKeo3vvrowOHXHfddYUUMj766KOGR3dO+3dGdOWFXlvnHCV7Of9AuFTEB0F5QP0BCCIAZHszBhEaDvObqPgmA4baYUGFEfr2zr952k/lBRET1ASbkpqjg+LBSMFaHMFVYmuBhKndyRVM+Au2u/BeaN3pRq/naNl2J2gP7F42unjjz0+nkqmNKprCoTDrG5aenHKcrSqOeO0ZVtvRVeQYur549RHodecC2rFBbiTn+PJdp8MtF9enfwvNIMdR+h7HCwRJhbjF32bA1l0FNLwlucGA30fD3awOE+j3IfnJJZ92liD48OsrYeSnrINr/MttoFvbKq4gqOfjSUFRFSR1Q1VlnhANh6Jbi04fUaPNE480bdq0mMLKBx98UPfQ7sUjsqNzL1ZdI2hQNA+D4zZ3O0BQ5QrxjpfaQfI0NWxIc84wIFVRUhjREohJnM2JQmI3EOQAKV4u8g7JFUfcjBRQVwkdFE2KIYZY2gUIBY0nQFi9bisYdNPHSeyMsk1PxB5Y+92gwoPb5qfr/cKcAdIoStxnJgmOajAPh8kpT6MujlC2ooiysVMgKIDtSF4Y2l03B7buZiSCEL73Hm8Jl15IWk1VuCz5BWeExwsE7xmxHF7/z0baE0za5pqdQuQ47JbT6TsoLHYywbtfXg5vjmOsdPob51B5DVuaqE8Y9Qg7hdLOQiNhhaIDKyNQuCsvs+2N29OundK1a9ewYII1d2/f8Gwl+P5aTeWeRNeImoSlmGB8wbQPginpVIIjCZ5oXKQgqBK57Gh6PJWtAEh3oS4fjFMccWgKE4TEYsZw3OIIP4hmW48SS6OWOqlwV+JpERKTfy/9+5dQvQ5pdSq7/RX2QPGhVUW/fXZBwOcLBLE7u2agiqQxuEOE5tiTyQe6tMsJELzvlVXw1teq/fTGAXXh1fuaKSNWgYx8x6n2VQmLcpdixuilMGIeCyKZ6XjjbMrO/nlNI3h6yOla7/7ZV/8IS9ceoTnBHVMu5F0jABcMmQs//3aAfudtE7tJ9xnvLXPKU9DWLZIRLNi5P+vKDi26P0Zt7Sm0TJ48udKSJUuGVYl9f2tqSlgmdbHKXfY40pyEJYehHRxcDNELIeIKRwohgQBvZUNtdAzyjw8IMijktyQrxJpoGnWc2DpHNL0g3Ta+XlDIZrBUBttqkZNIdo9EI9Cm89/hnG63/xXWf9l3AIC9S1/L3zD3pUwhMSPrhoXEIhcocuo6A3RIY9zcYzhwYVbIHtJD4YLCCNTpPR1CYVcm4DhexN5q99QemlZQ4xycmCQLgqFwlMpfVmw4Ao3qloNFn3SF9BSfRkSefW8NPPnWGvqd7rvqFHjgmkbw0+L9MPjBhRQ4u7SuDN+/crajKCJYYTJCaTy8LOiPbFqW8ky7/v3775a/debMmeU2bdo0ILJn7PAU/5HqsjiiOV8oQ1UJgigENnsb5UGydI34/ERHlabnJvAVygyHnRepxIvP0jWigaCk1+ytVOjLtjJlMvbOEVQs0YCRvd4US4uwWhk/Rikq444RJqNxegzSvCCvbmVmV4PL/vE1ZGRWSLwfyrY4rnsgWnw4suyLC2PFubuCcqgSrwxjEGRNB6wS7JgvbEhjMMDZ8n+KvekgSELhOr2UA7uXH66DoII/MzpLFgSfe38tPPHmKgquU0d1gE6tqugOTgBwND8E7a+dDWu3OH0PszICMOPN9tDslHLJgaChEWRKixibMheNQjgchqJo+rLdVYed161bNzqsXP7WsWPHtj285fOP0n07GgWEFTgWTFtmD7MD5GeqlwQVYtwhEkjJUGGwRTBNQ0ScE0wGBOOEwyYTtDJD3D5nY4uGLIaBowI9AXSY/Qm2aBd24ulzzkl0mg2Q1A1GoKxA4mWJH/9tDq56N2/Nj0OzhDaQycsEC1Qtcm5dIlRuZhqpkoVJ9SmGj6ARCptFkZKDoMo5ifUq9mAyILhuSy6cdcVMmu+7YUA9eOOhloJpaJb65MH9h4rhqXfWwPezdwOx7iLSnU5nVoZHb2hEHaYlOTHSSaZchkVTasqcNE4gWELXDSsuklGb+wsr/1xY9/G+Xbt2PaSB4CeffNLy4JbJH2T51zS3DWHHMhlZ4bI1dWu6QCyZYVnaABVEpwq5oCrVa0wwBpEwkcgYiUCveUGT8sm1oHeEJARBRhEN0TRiiQIwsaOMWSlGz8VrodNDYrtuEBdIcirVh8tu/xqCQW5bfvzXe9knGHsgFimK/fafC32ho5tkmxxOIdmGKsm0khcHaTPF5OgR1gsdUoZmyF/k0CW8xpBG0DpTxNi2VA6+KU2TQ5XwyE29ACKVGYYMTcsPWuUxunuMUFdEIuHotrz6XxfW/Pv1vXr1os6zElbGjx/fZN2KyR9UDixsS2Qy/gDKa+CBS5T1qZygFgZbZDKCJdIP8/upHMYHnD2iHY3pN4GZKNUJHkcQxADnuM/gMV7nCHai0fKCLup2q8OMrBIjR1zH/BFzJjGx12JXtU59HoMW51xeKudn2ZskvwcOr/80f9XUf2YS5keYIGGBKh/oZIG4ICIjJ49V4UQzRWxAp4XNMppCbE8DS/dQOPk94/IKDQTts4blujIBUubWUZqJKyxYJGbIY1xs9VP8xYcimU1v/yP971927dqVltDlHhk3bly9VSvmvVsrdeb5Wt8jFnvKxK2LuBOP3TQYIfkkkgckvcGYauMwme46H0meChDUvqL3CnEcJmiyP/m3FvoiEES6QFe9ILLbkr3FRkFEhcIuDjO4gwTrB0WlmD8m2WA0CpWqNYZBN38KKakZpXaelr2Rtz0QixRGl33Z3190aJXGAlnLqdM41eEiTR2Y3OaJsPNek8fwtcEeU8+zh22PIVATaxGTDv4e6iH3UNjbHkm8FQ5tNe9ANGbTBEHVHseLi7aw2OEojUyKUThM+u+DvuJDR9O79D6jzyjm/WUwwerbtm27MuPoh88EAr500fYj6L3uJqNafRgFZwdBVqssbjLEGSaYwharDQT1x4lYGrfN8QOUTDhsBUJDJE23USGytThiFE3o1rgIIt7DEhIrISfSCBquMkxErbtNO2QzFAh1r0Exg+SszrdC+wvuTHwGlm1Rqntg56IRoT8WjEzBucCELBDbZrlVgvHjGvBhf0D9PgYyzP60xxEAmsCHw2G5Nsl5qrz2S7bvEswa1sAR59eNGcQmINqrw/F9BIO+4gO/Z7zYpk+fPkyNjUFw4cKFKRs3buxyeOMbn6f68ytQHzTDYRq3zpkVYule62Kk4A+m0nygbNdx6SEWz0dC+eZXTI4JWkGQPZjQUYa/VmzpAEepG9TzhRL0JDC6VYnd2aAEREHnBSuUYTLqIKG5ED8VT9c4qUXJTtSyV3veA8WHfi9a/FnvNL8vBtpICmk9F18Y7aoNNEGPMzylwUWMD23L7jpNVMXjJvHQQdMBBc7mBc97Js6GRj5QAZ8tH2jkBc22VEpMEhgnIAstLI8pDKds31fzxXO6du0qhyNp3GrcuHGddqz55Ivs4PZqpEJM8oKaI66RC9R0S9oVzNlDTCrCBEQTgiA/QlYQ1GA7wZFJQjQt8dJM3JqMT4KbAlN8dcIVK7tw2oPZKgU9LJxW90WlmFlsiZa6CJx86nnQ54rXS+NULXsPD3tg7aQbowf/mOJng8lwHhB7BerDk5LxC9RBz+wVVlZaEvyM8FgDP+tzaiGdqKKIp1DY6AqRsjTBJHmXiGhBZcuRKSrYmkEtc1bjhAjszq20tqjeI526detGNYIOSBk/fnzr1b9NGFctfVldphX0y4OsWKCeD3TrIVY2Wj7wkcRxIF1WhBllF6aCqpcRF0eYn6DwJkNYnUxInKh9TuwFD90jWgudAEPzX2PuiJTPGBIaphNEgCgKJCYAmrlBYz4xK5Cw8ZznD3gGmra+2MMSLtukJHvgwNrPQ2un35viqgnkIa9umcWLicJ9yZEL1D0CE2oD47BAJ8tTDFEuegmMJ4AFirDaCxPUQmFONKR7jGXMJpo1jENjfcym6rsHCBWllavz5KrgvaMuuOAC6S6rQcp333132q/zf/qmXtbMxnL8Jg+JHZPn3GakWoojrCBCQmGVDxQ9xBKJDb0gbZuLCQsgAwTJjvEKhhbRtBkOYyYo72OA08BOCKRNVxn9by0fiDpG4moG0ZWMXNlsLXW6+zSvFEejkJpWHgZc9y5Uq3V6SdZ42Wvj7IHQkbVFv38zOFBccDDIZGSIJKDuEJU/V+Jor0PVHSwwgTbQrApr+T0BdgoZGfMxJDQOKCytXCAiGdq6woUQS1HENbqytZ7iNYMYoT5mk5knxKLFRdHyZ13WpOeHX+PDrEHJlClTTlq6dOn9OeHJt6Wn5Pv01h9d8S6E0jarfTkHge/8lJRMPmnOm7cgeX0kUgyxaFi0fDtPzWMGQX6Fwe/oGgajbZFe0KwS67ZayHwV5w5tOifLYwz83EZzOvWDRCojnGZq1WsNF133LvVlLLuV8h6IhWNrv78idHDbL6nmHB69R9jpGYhbTq19wojZma1w5t8CxDCQMUIhNIOMVliLHUgbqOMif61OFUtnB3otisg1qM8ZdngIugGhi5s0zgf6YsUFm7KeOeuCPgNXuYLgxIkT0woKCrpvXTV2XMXUrUFWHMHzRnR1OzZWdXSOiAoxtcoiHSLsCOiSGLvBKtkuGg1BNBJChK8EbFC/DMkOYswITWU63UnKX0u2wbHH3QTUqgps0xEqdqgXTBiVN6z3xRVOyw+yKjIzimTtdaKdToTFZ5x9OXTt91jpnMBl7yL3wJa5j4d2LH2fVoNpV4jGApEm0KgAlygXqIEjBzf0mAREhGiyQEm/uXsorF5iSGN0dCz5GWASDI0F4nZVWYbkllocDM2iCP3bGL6Oi4hyfRAj1RhNFYl2ufQ035w1WS9dfsEFF2gDzh186quvvuq8+reJU2tlLad5D7M4Ygo+rQ7TuKc4kAJB2iGC+hzFgcR5Qe1AEhAMQzRSbAdBdny93aw9xOTFLp6CHOQwBsp6sgP82FaibU7k+XC+TwCp6Bc2w2Fn+49wx+UJX6yBQuBH7fd5XyRjgmqSVtd+T0Dztpd52z9lWyXcA4fWfVa0etr9aSYDNA1GcG8wDn9pyxw4tbXUNouzOE0TiIoZkjTIEbaC8TkrxRIUsQbQAEi8cASbdCyn0gyH44Jg8sPW2XphxUMWMaliiIygqOGIapUjRIH0DFfMyfxX1R6/3O3z+ZTVtg1KvvrqqxZLFv08q0H27Bx3g1Uu9BQjN03NEwJBkg8M+IOcBZpziCU/17WDRDAtTRSkC5rzZE0EhCJ3iP+V7xIHBN0MFZLUDMZng+6VYgqtRk5Qa6sTBRPpR4gZIcsT9r/mbajfuGPCBV62Qfw9kL9zTvHSry+VITBjgGwKI50ix3t/sSOMK/sTRgmULQp9LdfYmmDokQUK4MPMznsofPxZoNi7iovYO0VMyYyWFzSZn1Eldi+KKCNVAoIZFU66s17Pia+ZR9wBIz/99FPNAwcOdN296l+fpAfzZDM4CYvpjBFU2cKzR+ghpQdWF03TNjnyWtxSJ5mgCwgSEPABFUxbDpP6DYlAUNA5RfzQ73eCoGR/nA0q2y3O+PDjyGNQaA9lt4itg8R4TBw403DBKgA1u0nwXFXBBqkyXuUHiWvGFbd/A1VrnlaGc8e4B0JH1hb/+lHXVCqIppIx59AkAXgm8HkKgzWgMx2ibYJovA3jb4IpWsEQsUD8PAZMsWuwMuMYd5f9ZRoTdGmV0xydBLNjb4fXg/m3vlbii6QDUJwXqXD+wEYX/uuHhCBINhg/fny/jUs/HF8xfRubmpVEXlDm/ngnCW3posapTjMFmY61jeAkc0bCGATZQdduXkAwDhAasmmH7X7iDhK9v1iT0TgE1V7cZgi9FzlHTPmJ5ZYYzWkUTmz5QWS7ddNDcyAru0qpntf/H94sUrQ/svD95gBkBaAJjE57LGWPb7rBiDCYkjyjR1iAkhA509AURVTqeR3snB0htoKIDSAV3Klo16AYpRkGm0SCQZq00NfuG0URXY6m8n8yFI43XU5UiLl0TBRGapY/PH9p9sf9OnTosMcTCH777bfnrlj49exaWSvl+E2cG/TkKENBzw/BtAwGgLhiJVrs6Ldx1wtGIkU0LP5vYIN6O51NLmN4D5qVY8NtRjFF7jfoKp9RRRKRJ1T5EGYpftdzzLiy7OZ9D/w6uk4oGvNzPSDrBWaSGBYKO0ZnxmuJ00Jf1ROsAaHR/6tygSoH6AaM7HEOfOJf9SBbZThPiO5r1OI4gKDgIGzPJweCDAwt+kAJgqZ9FmovFc0EERISR6BSudhXVXovswpprVxqypQpzdatnHNfVvHka0TniJDLyBwIYXeGo4zZ8E2raKkCBEV1WFWEHaJpfrTECUCqw6RKrB2okrBBxxqI30uM+4rZMXQ3W7W6zvAkrntuUM8LagJqI+ErqT8PjWVSWITKxrwSFhqzBDEpmlx7zw9QoUo97yjw/3TLUO7W8G+ftIt5A0DEAjmTO6YwWJz3Zs+9AWimvk8rbGAQjQOADkAUx7m0ARCvF/4ZSbXKxQmFhXO7oyiiOccwAiA8BNOzaz9Zr/fkobbT2gqCRCqze/fum4t2fvxaRkqew25fN1PgVzaSK5TOFzwvSCrDKXyQknhOQJqFDWr5DX7lCFNz1RIUR8xfnYzjtJeBTK7zR+xs0OwikTlBQuO1Ay+unCoslsaRwnDBtOLSBriTq6IOhP2veQtObtL5/ym8Jf7Z+Tt/Llr+zaUpPn/AL2ZvU3ss1AWiFUCMzg/lGO2cICcs5fAa0Z1iBJMzcoMI0DS3GO1x9Vq5VhCoxWOB7G18LBVUmkBo0QdaQbAU9IHCRkufLsfOfwKE4XAE8rMv6N+qz4hvPYMg2XDMmDFXHN727Xs5qdtZZcxzXlANZ6dzRIKpaMiLYIGqSozzgvgAksf9KWlQXEDNXzkQWjC7hHlBm1SGwY+8fKH7HJjwVY5v6OouY/gL4p5imzxGZ4OMfZKDy17HQl+ZH+RtdvYZJWwuCQuNFSPs9bdXoHHznokR4f/ZFkf+mBz6/fsbmSyMzgjR7bDs4a8T7FgekOf3RB4QFQtN2yuc47OZILi6wsQTR7sAIMJNVVSRi8vrQvJ4YhwvaQwOhc1+YT6nG9vpR8JhyE6Pzv+93CtXnH/++RuSAsGJEyeeuXv9V4/6CpYNVHNU1ehAMy+oqeJ5gpeM0wwERbtc4uFLGARJ1wOR1hQVHqKL38oGRdXXy/HDrXaJWuk0KQx2o5bImOQMErPFDmsLVTVMWfJ7NFqQgmouokZ/MzG1EFZzzRQvmJTpCPWlsGflx9GNPz7ol85Jogps7QNmM0JYp5SbH6DhBWg6KznCXpdKMEctRxhsZYGcDepIZ8kFqpVkY40eIS7+ZpwFamQCmaRyDkHfwyaFEY/j53Q1BSsSYjJg7RemRiNhiASrfHrqwOlX+nw+q5uAK3zMnj274qqlU59LyZ10i+k0jQXTUiZj0T4R63c/BUF+kGVIbJlAhwokZAodAUHy5YqLjpZeXlA/KuhAOurE+lAYfFXzOIPEravEXUbDE8DH3GeMeo2FjhD9q3qOmaawedvLoXPvh/5/t9jFwrGt854Kb//tfckAXQXQaEhSMgBIBdHEPQmZn0qmaBZDELvTW+GcxRGFdXbRtMn68PaS/GEo+zNCYYdrDAdFs0skbs+wXRojqsJ+KDp60NfyiVYXf/JK0iA4ZcqUrJUrVz6Ulj/pkazUI8YIQVEhY1c8BYRCI8js81PIXOEAcZLGB8oplcFXJFpRDjLHGXILF+cBqRJbrl/61cgLG8Sv0F0U2FVJe97DPBJ+SVPddQrI+GVOMUYBnrjrBBdONAcas62Ofbt4GkKz7U4yQdlUThrIdXPW2vXaQMfeD/6/NF3Yv3dtZN+8x+DQ9l8CzA3azP1x8wPE+JJlgOy6jlkhO4ut/cEcpZyGCF4AkL+vjnxxK8J4zekLqRT+OsZQ2E0g7Ukag4oiYrIc+bdcasGGTem39Gjf4571br/MFTo+//zz1Fgs1uvAH989lQFrz3CdQCdDA2cIQIarUzt9WjnjJ4Q42Jz5SSkAf5zmEWmHCfvKxFIrLA1WtaafUgRBDjLmXtIYIKokYzbo0kXC8NHsMbaZKxiPyd5Iw25LsxTixRI8Y0GaTJqhMXajUSAoADEtIwfad78XmrW+pBTO/v+Ot5i1eHLsqylv+vpXWA7lg1FtPrBN/iIv9HI0ZuIw2ARAdnqb3oDxw2D1GifI6cUOmVnXihsJCyIGaJbK0UvCMEEQDyyFEevGlMZo4bA5T8QwUMWmCSHImrWn2rA+Xbt2dc715D84Ln8aN25cg22bl47IDk/tHwwASxg73KYF+Dkt9ykIBhigyaQv1gwahgpyHrG8TAE1UQgX50o/aHS4nSDo1WLLmhnAjT38rT2CIA59rQ4z7MiqxnBZLNFtuZTBgqEplOEAElKLoogxbEb0VDra7MwQGc02JidNg9O6QZvON/1PO1Rv2LY6Nn7WWN/CVT/Ts/Ck1GK4tM4Ovfpryfc5RmIKaZjZLirDWZ0QSDCTbA9FRhZHaJsgWi5U7TPEEvBilKAWlUyll2YIzM9xAWxqcXrTBsp1g0JhSSTc5GJGuocUEMV4TcIC0wOFe/1Z9UZszn781fbt2+N5HRp2xAXBiRMnVl2xYsWTmeG5N2WnsOHSes5EuOfisFiBIgFBGg7L5m/FBrFGULBBkkMkQCgPl4/MEY1AJJRHDRUQNtox3GtIHKeX2HEQkwZCxf7Mdjp5dbPMKZEAKAFThcQOOyE+sF1zr+YN5bi5XN3H0+xQxwkKjwkzBF8Azup0I7TpfMv/1PCmouJC+PansTBh9mdUM8kuyKQFNAYdc45A20qH6NAjJ9iJNlFliqobHXDwcasCS9AzTVM5s/MEgO4s0K1HWBE8EUpbVk5pA6CAFdc2OeQY42iTM91kjrFLBHVKERDMDBTsKgicenHDAePlUCUb240LG3Pnzs3Yu3fvOZtXTXo9x7/kdBUSqyqxcJzGJ4dwlglQJsgKHMpKy14l9gm3GS1MZrIQ0kNMnabFVdACh/LHJQOEjj2SQDytHTwknhbAJRHUFFUbwGhtqbPpCo0qMkoQEwBU0hndWUNUmSkrFLlE5LfmaDg33Gkq1ziVhsdNW1/yXz3XOBQuhh8XTYKZCyfC5p3r+XgHbCrqg8xADK6ruxOyg1GV306i8uvU/5k9wAgAMRNE9wVTNP8184MY3LyYJKjtdRDEelwbKBzzY5ZcIF8aRrdIKVaFUSgsreWISDoWDkdjqUs25Qzr0717d0erHP6NCSGDzCNetmzZuzVSZnZICxTwNjqeSKbjOEVhhEsG6AnErrQiHJbaKFwlNnqJCWD6fMxoJ7lyMQAAIABJREFUQeQD2cECCIcKIBou1EYkiXqzd15rHFprSMxQzKmg0Ysk8QooZpHE2UniBpBmb7EzJHaz3ZKM0CG4TlxMwYOd9GJKFCpUaQCntxoITdtcAhmZFY55bZzoF+YVHI3NXDjJN2vxZNixb4sxhEgPRcn51SA9AoPr7JQ5O22WtiXklf2+fjE/2x7+ClDT9X/2PKAdCG0sUGd3JqDhvmDXHmEdHUvn8MSVxfB1JRaOV4G0USU2DRPEXBEmj2H5btEl4vcVH83IrPzCxgrPj4gXCjs5smV3TJs2rfq6deuuCR366fGc4Kas+KM49ZOBhrdULM1OPAFwXE4q7bXEUHYmpVEgKI4VcZkmIIhDYhbRlkA8LX6rhw4S1/Y5C/NDDzE4NcJpBpJ6fhA7yWCgU/6EdoCUyWLyljgcNnIoos1IbG+2G0nGiAa/K2v/KGSVrwGnnzUQGpx6HlSv06x0Fs1xeJdNO9bFFq2aS8HvwJG9yEbeWWFlXW40RqFhcdfK+SwsFu2g1BUJS1sMoJN5blTtRdVgOwDqYbHG7Pgf8TWBzvDWDoL2MNjMK5bqIYhbEOERlmgsQIOTcD9x4l5h4bWJ0jvCRBWFwiSFRuYLF5Y7Z+CpPd6bmeh3JmSCn3/+eSAnJ6ftbwsmj6ueNreGLSR2E05TL0EBgnFCYjKOU1SRZeEDYWE0FqHhcJRLZSzkXv1OmfVN9NPR8xZWqPHBeO1zAtQkqFpYo2VEpz0/6GK8gKU0RlFF6A5paGz2W2pgqM8+dvYiq8ldGkhi2/JoFGrXbw31m3SBU04/P1apaoOE508SR+GYNt2+dwv8tnZ+bPGqub7VfyyX1lK6DIUzKqRSENVbEc5m0bB4F5RPiaGh52Yuz6XggdUPZnFEgpv6Dm49wMmIojFzFDsOh8jW5/UNj2l/W1+UoCJsd4xxH6vpdh47BNK2UJgIpMNh2F+Yve1wjcfad+/efWuiH+rpJCYDmObNmzepTrkl9TIDB1RITAolfOCS7JukrI+FyQEidxG9w1Y2yBhigM8gUXIZPSQmsEJBEIXECuuOBxtkfO5Yw2KHBZdNUmPqBh3tdUZhxABSq5reFQSdHSiYHeKTC4fWEgy1oou6Ctdr1BHqNuwA9Rp1gCo1Gic610rt+U071sHvGxbD7xuXwNJ1vzp0d4qFCeBBIKhdjPWRDw2zYjC4tgiLVTFEY3UWuytdDsM/CzE7mdtDhRD5nnw7DFpurXJq0+SqwewboVtpFkUQAIo1yT7JW1VY1wYq/0ATCN28A8njpNglx9BS45BwKCO77pOrU+9+s1u3bvsTnXieQHDmzJlVCgoKzl256Iuvq6avimuooMTTPloUIXlBPHjJ1AwSw1Uyg0RGwShviCNjIpgmTJBIZuj7kSoyrxgfs8+g2Dte84NG4lc1hAultZHvY+eCPCEkrBqC6bh5Q7mtvVqMTxbT1p+dOKYxAw/RXfItChzZCcmKL8rKHLcq4ccrV28M9Rt3gvpNOkGFSnUhu0LNROee5+d37d8OW3dvguXrF8LyDYthz4EdcUJdBHyGBMsx48Z4noTF51cpgDYVDxtskOf+LABolbM4ZCy6PtAN8LR8nhUcdYB14hoOgxX0HbdCCDv55NfA99TDNgt9szCis0KV5hF6WD5/x9IrLFtDaYscAcAI+GPFh4+W6zewRa/nZ3g5yTyBIHmjSZMmnTtv7ozZ9bN/gaA/Sn3V8JQtW0hMVPjBVDZpTiaTealYhL0BfwoNmQUKypMKnwRApDJh2jlCQ2KfDwL+VHrfkRs8lnBYghXeZQl0g/wESFgk4e/N8oOKXyq2GK9QYmwvmsddJDbsxFPFEE1Cw3sthYBbaRKdvcv6cwaLRBVnLddosFByXMtXOgly6H91ITO7MpCpg6lpmZCSyv9Ly4RQUT4UF+fDvqIo5EZCUFhcAIePHgQCfLsPbKf/mkCDQcQNUGS4azI/h7kvylX7fEDC4uvr7VFhMe17EzpXXvnFnSAGWOlFEAHIOnOzAaf2O7T3RKDO+Vy8PKB6qUwsqZO6NBmgtlTMqEkBn04UxHZIAoPWkZbj5hdeV9usOALpSuVTPv4t5fn78ID1eGDoGQRnzpx56oIFC54sF/11cHZwuwRBAnR2230WFqeklVMdI1rjODv5goE02VoXjw3GgMT6DAT9viCAPwCRMNM/Wg63gxwmvCLEYYMaRpoyAK3wwUFIfJi1KJIYCN0A0qElNEJodhIpIGTnFwZFvR0PF2RMobau0Fc9nXJglCjGCEC2jBeVLFjrqrHIkABgXbQqHCJRg7B2QgfMDoLoyONcn8NgVElibExQfB4GlsbZAINqqWoxDne10Jcjji3cjRcCy2/OyQEGLvw9bB0f8arBJgCqPaTGWCRcB8lu4MgH2osgenFRXXjFOYo7RLy0ydEoRQxTov+yeSJklkha+ZPuObn3xJFef4pnEOSawZ6rl04eVyNjCe8eYeJpAYLazBF+gFNSs2iVzY0NBkk+kF5qdf0Wv/5pcplIpJDZnvFsne487fJTvP5CryCIrlxyJ3sBQpwXNEJcHDJrAmv8WVhJb8sP4t5ja/HENGjQCyV6VTq+mYOXqjXdN6bXosEe5J8+H2yIVIZ9gXSaicUFAmZzJ8I8lAlmaCDbMRUA2EEPg6sCKPYNTJD1+2JwYbVCaF3xiPYc3k4qHdAUOJnT5t8tIeOTv0ue7Y75wSawiffEv1fSALFP8AVE39ArLnjb7pgKInYWaGuTk5EG74pSBTvU/klt9JlLEhVIpxSt3ZN+9ZVn9nzoV28/Ikm+RELiLVu2DAwc+vLutEAuazqnzeei2Zx4sOEKGmGCZOYw6x+WgmkkL2AgaLhOY1E0uk9CYpJDjJHB7EREHQ3FH9CuXQo97JI47XRm2MvXOHtTBztkz0o5jPhoGxC6tNBp78sZnia5iSu4FiEs/x7iZOWhrDq5hFwH5xsVODqA0Qau4vej3yYq1o4WQrkf2Ofh69PmaCXY6U/EBPkbyHOCvwOaUaMzKZwjEyGpCn+lyEpzc2GfUS4owmIFlNb8nzx3+TksAFA8bgKdBuim7b3+fR0AaACasxrsPOGPdz7QXDIq/NVzgWq96CzQZH1uWliR3yZaQMEC2b+MAYrZwuWyMt9fW+65m7t27cpazDzcvPIk+lYLFy5MWb58+V1Hdkx/sWLqesf0Lek4TTVWTERNRNDEGgsPkeFpQQpo1DEGu06byWx04Klui4oiwxAj1vsxYp+dYDaxudri7RSxrY542isEsGkgyLfwVihxttU5eo+N8NGmLRRAowOjsz/ZLTxW7BOBdUK26dzWLeSVuxDlQRUGOq82WyM5sNWXQTexL24V0on0h0xxOYCGA5dU3Zs5OQYW4vVujK1JeYBLau1STjD4XNRa3gywdVSBxedhRivAVX8O/34tHPYEgDoIHm8AdK4BnI7RFxrWAJraQK1CzAeKKTA054iwYp1ZEKFzRDJz1x4Ktn7ylB6ffeoB++QmSYEgOXPGjBlz+bYtq0fWSp9bNcUflnIZ2nuJ5DKM+fkhkJLKW68EQ1RXTKINJIJq0VEsD7p2ZVdyGaI7jEXJ3JEIk8sQNpjIZivZX+jKBlkophZ3gsIJZn30bLHrB52VYXZqSfDCrzVE1ibjsjNFVdhwFGZEvlB8Bi6smEBs0To6AFiuCpcOG8dFRl2hdkazYSNkCvRiYKi1Dqm/HeDH177aXrE+hh0m+HDxPi4USOBSTNEPUehevRDOqnBURivi/XABxPwMKxvlIKaHs/FAUQGaDcyc+UJjewM0kwGFhNu6hMH8NHK0yGkRheUCbyuI6JIYrnKIqqFjOB9IAJD8l5YWnLm3zujurVu3ZoOJPN6ShQj44YcfGq1evfo2yF1wR4WUDXELJOSAE1usIBm2JJLAqFJMHGYIsJkdJLYCCWGNRFRNZDFk+FKESGWiYQhHCmWZXv0Y42cl+yvj5Afd6T/f417yg+pssYOdCUoaEApBtS6sNrtQ7PorjlKad2H895P1PFpdNra1MVb8mHHfMGxEp6gPdkezYF1MgKDgenwTnB5Bi1syOcT48NpXSgN5VWXgKnN2HHNNkJQFPICsYAxuqLsHsmkwo0DLBDqV0kGM1cgNKgBFgIWA2EshBH9/Hef0k/y4skB8Psqj6E0XKC/wRuucVsCTBT3GAokGkJyHOBRWIMjCYX+sOC/Pd/Jr+6rc+3gyobA6Eh4Rk2xGCiRr1qy5bO+u9Q9UDcxuEgyE+fwR1mYk84NyGl0AUtOzeIUYS2WYjpB2lLBT0zmWkx9l8ryfVpEDzFKbFkiiEA0XybwgOq2cvyZZEBTv4ABDe2XTmRPEIS8DHswgHaEiDhmRhtBdP+gGXBZglLinWvhsIbJDz4i1jBZJjtCHmYyVfxzbgyYblvtV34/k8OyLZcCqaDY/E0oH/DjEJQx7Oc1T2xkFl1PLx+DimrtR7tol/6cBtI3l6Y85ixwqRNeaQrVwX1+2jtSB2MeY5SaxvhNumrAY4s0tBl+kHffFjG2j/VP0B4twGJunpgbDa3amXzKwbc8nVrk5SLv9tqThYejQof62bds2Wr58+XMZkWUX5RA2aPEZFMyP5AVTUssBGUBDh7CLKjBhiQQEA6mywqfleozcYIAIqqmpJfEYJIUR0kpXRHODkWix/H0Gh1C/O+lfKhaxuetUUt8sluC/XfODDnbEAcFWNEmykKJJa+JoEtVJxwFa6+UUchgXKY/Ld9Ir3Abwu4Af3rOHYqmwPJzDdnoC5qdXQ/VCB8IhydywZlBrl3PkDPk7G8zQDxHoUaMQWuXkOkXa6EItv7elM0R9L3SGGrnMeNuYz+HfaRWJHQ8QFBPptEIgPn/F+cSPLNpOywnGY4EyL61YoG2eiKgGk3+DvuLD0WCVsdsrP/PAueeeezQhkBsbHAs0wLRp0yofPny42+b1vz1Vyfdj45RAhBVJRE5Q5AdpZwdzkyGAx7pFFOMjoTAJiWV+RWSBkJEC+YIkFCbbyrYSOkWtmOYGSaU4zPWC8iKo8wn9Jyfzi5MIix1sUAsV2VfAklIFWOgZGyOkT7sJqvFrzW2QKl9jck5wszJDeR5bRN4GELJv4VYll88iNuw8TY/G/PBbpBJ7Qh4jwZyMI8uf1802EIuSXUeoLQ7rD5GZBwMTFYtoYINy0+WCUbih7l5aNXbPB7Ivb4bKDnBzhMD8dfhx+ZPxPkAJHx5q4z15XENga2eIAXriLOfrxpaSYacJ2UCXymBdqsPgQ3Qs2eYKRyOQ5i/cm5/a7LLGfb6YkSwL1E63ZNHz+++/P2PJkiVjKgRXtcoJbmRmq3JKl7LYIqAXpO1zGRQQ5UlHHicg6Gq/r05gYrlPHaplmELSgcxaiwqoSV9xLKL9BKvDzLH+YgsYUj2bSRYtQmoFEOLruRVIVIhrl9cgFT6HE6eo2gyHnSDpeA0CLwzMWi7QAehIUoN+IMdGAZ9GCtBSSEJHLC/mh0Xhirgcwhkh2c8S9dT5g15rE1Nr4KaSh9rr6esk8UT96gYTFCHnqdn2sBh/lu1z3aq8thygPEUNJmcLnR0AaABnsms64faWUFiLeHC/sMH2EuUCbTpBIYURrZraRDlSDKH6wHDsSFHO8l2VHuzeu3fvXQl/g2WDZHiR9vLp06fXnj9//nBf9MgltdJ+DgZoK51yniYHTTn1+iE1jeUFMRskg9kJCCoVPjsF6P/Elc4HVEYjbI1k4oYXSEjSNBzOpyGy86Sw/Lxkf7ErG5Sr37rY3XKACJbY1/VaNeYfJ9rvXKvKVnlNvIIGYqiyYCI/TLJXM7x3fA/zt5jgKP52XDnYbiiI+eBXAoL0wCP2owrIKrzlB1oCg2B2lsc1UMLvK6tvtuqxXb/n94WhZ/VCaFk+18722IcZQCthTfv+JQNA9Z4S99BnHwsQJHxNMj3C6ByMxwaZugFrVNkoTfE4ZoTmSE2RDwz4io5CRsMHNmfe/XG8OSLxfl+ykCDfi0yjC4fDZ/3666/jqmWsq5Id2KjrBg13mZSUDB4Si6Qy0xBSJihCEscwJhoL03BaXQnVFTsm2CAJiYvzHEk8a37wWH5xnLBYQaHazfrV0QQ6BwzK2auuoGhjYkbRwckKFeN0ZYwYuIyqtskEsbyGvUzEPBzLeW+0+EvbL66hlNpnRTEfzAsR41blzCwXeBxWhPN9GBQZTCgGqZv1ik4TiZoGqPFXo7BcgFa5YISHxW5CZ3vI6sbktMctQOYESx0A1Vc8lhM7IfThk5qdnvIRL7lAQzdoyQXGa5Ej56BunMpb5RALjEFw2bqsp/v37t37jyR+jbZpifYckcusXLlySGHezrtqpv4MpHgriiSiVY6yQSCAx/SCmA0Shke6TpiQWiW4ORekhMDvCzA7Lm0hsJM4RkTTpGskFoVQUS69L5kiTi1pvQnixE9ylyVghGaRxAGOOJSQ+IFeZZPWmNXVeJVjDdA8hNb8C0qotL23m9wlkQDa/H3WfYcoHsQgHAOYEyJMkBiZmrlAdqzigZx8nr+tBnquhRZnvk0HHf17iM8/NTsKA2swx3Zb/k9hmRfLK3SpdskVqouBvKc+2wKcSZ7Z3jY/hmKImfczu0HcWKCpEbSzQNIoEYlk5Jx0zy9Hr3178ODBroOUEv3AEoHgxIkT03w+37m//PLLtJrlNkA5/ybZRkdzhJwNstA4AKnUUYZViKkTDC2MsIIJf4gXTgQgktcRLSGX0diAkLPBMBnNWZynn5Ty15dCWCzey3VB46sk39iSI1RhsnpD8ZhrRVkDUFvHCUM0R3ECCZwxKGsiawyeXos5jNwqXmADdbMKbp6JGANJxR8AZhflQAwC6jpGj7clJ2jmCA1Jiyr6GrGAGaoa6KJyiwze1OmmM0c/kLC4AFrm5KszTKv08tcbAOU1BNY+F+ka8S48YQzQOD/YWe5D0QvWB2J5jLceYWsu0KILFPnBKGeBJBzOSAvMXJnx3A3du3fflAjo4j1fIhAkbzxr1qzTdu/e3WXz+kWjaqTOplIYfSIdzw2Cj/YRSwdpAoxBMmOY2O/zq7zsKRYnEdkmBYgtk0zhyDPEZIMxKC46TPQzx48NugKhS9LfpVAi4QMBiXsO0QJ6+MTEbBFVkTHoOarLrq93B1MB8eIr40o3fzunpoiDsAhLzdeYJ+asYiKRYZEBOwP4TUa1KrzVQYptp6q8KjfnfFy9sw56iGmiAhx+vXShob3FYbiuDqkW45wieu+4AIhCZut22q/nv0u/amAGWhIAiPtaqyaQnyPoao6yHRIc7blAe0VYE0obGkG3XCBxi8nIOeWOuj2/fv1YKsLWC0pJduTnn3/e7/fff/+gRubaCuWCf2ggiNkgYXQpNCRmbJCJpdNUX7E4dwUzJGE0DZl5iIScZvhpz8Ji2kJHhqwwNshXhPxJximn/9RjvQxYGKF1kZtAqBBDSOv494nTaiZZHgIpDGSuoIbfEwMcLoYkEHKb35e9jSEAZz/B9vvxAhFbuZ1rPxaVp2M/3drlFAHEYIh1guLQ4xATg544a2wdJPb2OspEDQbJQDoGp2VH4aLqe3TGiMN2g8VhJii/VZwQWE+FWlit0O2VZPHGe20CmyxZ8RXvYcv5oXPTFEXb/rZ1h9hYYHamf+LGSq8P6dChwzHnAsXXPlYI0HbdtGnTGmzcuPHyA3vWPl0rbY4eEguHGRoSB+k8W5UvDNLiiKwGW3KDbBYxWRjOyps4pWMxZqhA1maIDGrnxqvOH3n8w2J7tGyBBwdLjAdwEnm0MNQW/qqwGINesmCoA6b2zWzsAIfGFo05OYmFHCUeG/y5uAJEuK0aAwkL2ClMQ0zRzCHaDBNMMLSFu/YcID/55OcJUPRDCHpUy4cW5VlYbLIzB+hhwEPnszxP2RvItWW+3vYZxwv/6Ps6LuC4GGIURtwkMTZdIN1WsUI3jaDNKIE5R4fyClJPG9p0wJfDS+P3lwoIkmFMBQUFF23fvv2RCoHlLbMDm602W+TkYVViLpD2k8ovc56WLjMGGySdIoRNyiogErAKECTPkRY64jBDDk1x4UF6HxdJ0BJw7reS7AWXHKHjYRdGGC9HqJ2IOPyQmGipAJvP2SQ4jm0SA7DCOX7y471oA3RGliz1RPfT9pdQJSgigOkF/BwMir2KBo2W/JyGOS4jHFThBalMsfwGmSyw9/NBlj8E1/OwmCEhknfxn6rlAnXEEy8RWyYGQAt4lgYQaO/hoTXOZIF6+Ot0lpZAx0FRymMwIPJcoKgISwZI9IAoF+gLpv+0u/rLl5177rk7SuO3l2T5y8+PxWK+SZMm1V69evVDBXl7h9RKnw8pgSIWFhtdJCQkJvpAyv78pKUuk7XTYdtzVCkm80foECf0vH5FFD+BNFKHqJymqOAgRJINixVKet+vIk3jAoQ6BPC3jSeoRuCkvdZWObYAoeznFb/ApeKraxMRADqANgGDNbc395wN+OPs3QXhKlAQJRcvtpETDDVUEVEp0uZJhEF2XCqcxWJ7AWIYhQQRc3WjcSnAnFYuDP2r8WpxAjZnZ4vq5LOFwNr5frxDYHo6OI+7qyha294uidEA0oUFJqoIM9/ACKT6iw8c9DV/bk144GuDBw/WxcHeV662ZamAIHnHCRMmZObm5nbdvHnzw+X8m9tXCCxTbBADoT9AgU+YrwqtoM4EeTWOdJWQThPhM6PJaHDym2/PTxDiN1iQS3zg9EWDTjXn7jqWPSFAQLIeBwrQB46NFRqMy7w6i7ycDYjcqtJ8W4csRoKmCYjGYrCG8Og1OnLbf3ucE3VxpCociYSdYa5xHM3jaq+movSJPA1weK3Yni69UTZcrjpDHamAhMU9q+ZC8/JEpWEPZ03wYyCszkj9J6L3EOxWveAYl7rHlyVkgXo1WAGm00uQgR8qhhjCaMr0hGDaUhBh4TBhgcw9moBgYTR78Y6Kj/bp3r37rpIWRNQl0+O+8bLZzJkza8ydO/eNSCQyoGbGIsjw72VAiCz4WUgseon9VP7CBi2JCrE+lIkOamLPurrMsO/GtIjMdRqgqPDQ/7V3JfB11HX+N+/NvCsvSZsmbelBKS0UpBy6RVFBqZUWC4igsO6KgCKgLl6sIKggqKCisrCKC3iv64qoiByFghBYoQqUo1Da0qZXmqZN0jR38vKOmf38/vf/PzPvSNKSQp6WvDfzn+t/fOf7uyGf1T379SlnoJ6Qpcp5UqNNKCMMEB0F4PgBxo8hZQKhOFBpHwaaykVUMAy6dtmiutodGuLTK2jvCHODsvNlmApdOenr6QM7bdZKsPL7FRo6QjWWWPM35DOL3mRR52pl8piGEjxLVTQLF8zg1mJ5o0Ev4iAALGoEMV4CI5ih5R8SyN4lwJF5ooyxZIilWaAJijr7Y4lSmYM0F4V5ZAgyQcca3juUOv6KXclP3D3S6JCgjhgJ/wnt0MbGxnQmkzl6zZo1N8asjvc0RFdFRAp+4TMYITpBYiDhmWSYeMyjBbgfIf5FcRjFZvo/BoZ8xijWYsvCVP8xkl2GOFAXcjA02EF1g3LWsTNoq0k+z2h7I1AslvCi40MIQIYYTHSQMgGU7lX1duq1TP9D7WjOKEPBWezwWbO1e1JWR2g3+A7Qp9JamAZ7cixTuMKSQpkeg1ctmkgTEBSQ08CPTQlF91gqooROIf18eoicB0ekc3BmA4rFKrjqk8p8Fn1qGm33M/gFD09pAPQBYWhkiFJXWGGBWnhcQBU5mjEm7+3JTH2+s+4LHzrjjDN2lo/qpVuOdtn7roA1ioeHh9+xevXq39fHX6uqimxm+QZ5UgX6V7DBSISIx3SCKbHF7O2N0SKkoh0HQDZr+KTlYgbxP0R/QnS89bJYoxOymV7IZXsZBgZNsIDHH0mPcHZTdJGH2EV9jC3I8GAAURDgqGJxiIisA6kBziYYsmsYxE4Zb7/FWZ0MwWrSgK0cFTwPXrOmw+4cqnkMJsfHXhsb1brLQE2lUyGZZEzGR6aTputTUnmpoKcZYsz7o78jkIVlU3rh6OqMz1IcBnZBoEjvSfd1LL2UR9lizMXg4ELqwTVEGAtkccN6FTkqBjuRfEt38gOfabPf37hs2TLmBzfKZ2aHj2TJl7zyo48++tZXXnnl8txwz3nTnFXgRAaF7yB1j0Ex2AaHsTxi/LC5f5hS25VkoMEMMiy0ThWMOVNg1mL0J5TB9+gzSHMNZjJ7yd8gscR4r8vnGm2vFGGEYeBQnt6QApfJKP1AFeISEwSeAgtVJhl8HR/G++Xl8OTRpHeLckRosqZBS5ZmRg8UD+UgSud5pTHfren4lGp1oQYX0w/QAKEwVxcNwJg4XRXJwIUHdUCVE8QAzW3BE+31AkB9hMIiQXTDiekUHZRKv7gYLEvCmo7RBAwLBcgXClBVO+07mxJfvWnx4sXdJQGowgajXe6Bl0OxuK+v7+QXX3zx/imp3VAbWaMVaucWYzR6oGjM9YI0fE53lyFRJehSo2SWkWIxe2eStFwIgvx2MKwH0/DnoZDth+xwL4kvNicX/pYkLqQrKukhVd/FT+7roSKecoE+eEGirwGFRXz3VBHZD2KmzlG2kMcFACID02BAVx/Y36IYDG6LTIPtw7kA52M5rqrzMkXLEH9Cth17T4qxbDD5H8PA4XOK5kwh1OXGYIQ4fz0PFqSzcMYUai2WGB0EiuwBlC4LellXuKYrbx7gD6g7ueuV4/gYVioG0xIQzEeQV43j21gd4SC3GMe2nm9Ofe6S95z6yRcqf7jSR1SyxEufTWnx8MMPH9vS0nJGW1vbt6YlnoeE1eZ3mYnaEHNSZDutQ8LiihWxGGuUEMOJL6SO+WQRV5uoyFAtb8EiiVeRBSII5nOUQQcBIZuqwc83kh4qTnjYdYLdT3xAFQY4QeJrUFu1nYJsJpsMu6623WB+QefgnVhWFxg93hyZCluHkQkaoq5eq5xxAAAgAElEQVRPF8dHzAC1IB0fezEF6fwkSClgRtrz3/I1qfn6KSBKT6+DoeUNw6lTemFhdYbDoPakgXpBHTErWmsjblxSBKajrwFimFN0SLRIkH9gqDsM0wdKYwgtph6rnX/F3qlfu7XSAkrl9stIlni554bf/OY3H964cePv6tIZpz76lM9lBkHPiSVIbLATT8ki7WRSUbEYRWFajIlLu4qBhOlySNbqiMMATswmMoAoFrv5IaIfxAJNYW9axT1Wf76R9JCkl/RcRShTkBgcCCRhPndBYBhoGWYTWn26kGNVQqvfvylm84ejYFEU+PhKQgTwx9KRy+yMNkDTsKsnUODRJthAYF44+NFmMt0a+S1AlIFagPirtVMkCrqdY5mce+Z2cV2WpbXKGoLzUSyOGtPJYJ/KYzFkH8mEK3tJ6g2LRoSwqaubgsUYB8cGK9nMGcMLTJDA3GK4QUSNDCF1RERB9bwXiyVXbKn97hcXL17cNMKnLHnYPu3xlStXzt26detZnZ2dX50Se21KVaSJiMXUZYY6UmPGaLQUI9BFbYc6RitiMRpFeAouIfqoeQdJfHEMLEzOKpieBEJiLS4Mk1RbJPkqFnAXuw0RRZ7B33Gj6ani6ODHSQXEfFJ1ibC1kgzPBD6F3YUBsn5OP0RrBJHcsPoWKF8k3h2pg42K+6uePo2CmThzOeKuMc70fPLe1PP7mZ4EWsbzjOw2qvZFd9eh7T1YUJWB0+s66KyiIkjggjSfs+SqHW0DBdj00dErxpGnkLKvlkuQbmftVf8/HianbBPRIar7iwmEJEu0/IdssCY+sLXPefvV85f/9vejfeRix49maZe8LwynSyQSRzQ1NV2RzfRcMC2mG0l45mm0FKNOz45h8lQUiWXoEX4nvoJqXVgl7AkfgMQfh+ahQ/1gDgq5IZJcAeuRBOkHJWyGdMlY9FQljFCbgQqZDJvAxURVdi4/mMktbE6zbqDbywJFHyYa5yw1SxS8bI/UwoYsptIyOruYOKySQtWCq7BB86XnN3RQgCIkNUC8NSNN1Gwyuk6SwyXTVbrDsLSuCxamh30AqD1hADss1W2j2l9SDGbjXwQAVbcrn1O0GhonvrPCSYQh8u8IelRPaAJg1MoNZqDhL83VV1081tZgs+/GYmkXHY8VK1bU7Nix49yOjo6rapyd8yZH18gEC8x3kPsNYhwxir8UBKWRRPgKBuQdxAmKx8k5r76V5a25hWGiF8xnB6FAUvHTGiHKa5p+Vf6rPZhOIkY+B0NZYRHwCAW+MLDSkUniY7H2xj4DMcMA0YeBYT0T+tzygD2RaliXo25OYQYP1dAhh89g9IohgwYRsVENE3M1Fxl+bWU2KOKw3Fosyau8XgoG4ePTpVjsW3D7EwDLYoD09acyQPlCDIsKKV8MLhkex2KEASJNfVVn/8tbl3/tRcuy9AJCI199gUfucxBENlhdXT27ra3ttF27dl1T7zw/LWm1+iJJUORFf0GeRVoVi0nyVV6LRAChTHRJQNCYyD7pw/OIOFzIDUI+N0T0g2JCm1ZC0VUB3TPSHisDBFTuFUwaA0CsJDNkk1od/kAmoFK/4oAoF0XAnArQ95X16ADQBSlYW0iWmU9Qzf/H32XBYEjGWZ0Qgj0GgKOiTtTEb0W3GJzvUBpztJhnz4XDU0Nw2uQOXRjen+An3lQBETyiaJd8nZVlCCGTgJ4vLDaYF0ji4nBQFTniFoPO0IooHIFsf6/1lps7ai+5+ZRTTukZY8zznW6kS7qi+/I8L/LAAw8c/fzzz99TFc8d2uA8A3ZkyEi+GiFF2mNOmmRYp2yQ1SmOOGATCzGdXjTrjFSAo6sN/aVs9+kHcbAKlAkiGGKFOjcfCITGUgp+1tH0XFFU4PJhCGtjky8QiAIz1ehcrWwR1xCvtevpt1hRpphiE6fbdeBlr9qXOIG+rHRjBwU2g7erwKK4zpjWWL9/nwRRIZ0bztYqA9TEYYaw+ktXl0YsNwNLJ++Fo6o0hWdFa2hUjcNeehUDoFpbhhvCwktnCncYUk9JisHCEBIQHQJuLpusqrl7TeTr15x66qnbxyo+uFj/jWYpVzQujzzyyIx8Pr/wueeeWzE5tTc6OfKcLwM1OkbHkzU05T6GyokaxSyRAjeaqGIxisMxDoJsuSgz0mSEGFKXHe4Ht5ABt5CTjLCo1S6km0bTeyXpUQndWujEltpsP+Dp0Fk2IPoQkA59AE4qc8KHlNp8Ua/Nu7HHjcDLUKdYgfXUWPwEQQYT9eSh+wWOmgyQu1uxs4SAK58iGtMrYo1W7zcFA3De1HZIGdbiihbRSBuH6ACV9ykdT8MSzMe4LH/AQD2gdIRWxWAdBKlekKfKyuWhL1vz3nOOO/3WlSN93EqPG80yrvRa8Oijjx751FNP/a/jOMfVJ5sgDRv1ou3oMhNPQTxRLfMLMv0gLbspk6tyQwlOTDScsHe58ANUOYKObxa4hSEChJhsAUt18prFFDBllwR9Ew89Fj1XHCfYpUagKzRmt6HeK31e5fiSpFV0SLH7VOwCRU7Y73rwolUvu9hUU5T8LWAnJKIEB42GxanDp0WYKIYRnqtLBz09GWtRBqjdrwuHJwZh+WRqLd5vnyIssByHaKkfNHMEhjBABQyFVdjIEGMaQqhRBNPp5vrt1JzvbU5dcfvixYv37K8+GoulXPa9NjY2ThoeHj76pZde+jYAvGeq8wzErXbqLiP+RSGemkQKtuMk5Cm3SCr+KBeJ2URkk5mU5CQp+AmK+cRiulU10FlQyA+wCnV5KGDChRDXmX0OhLz3ykSb0Gaher4S4KSAWDE9ZIW3WTJELmjSDHoAz8MUZumXLYqKs9p7K0DHZ/j56dMgWJxWGR95Txk6ROGvWBKUDcWKNwSn1OyBI6uoPnq/fIpmhZGjWpYrjGCLBiAaOQLDymiKsDhTDC4UwI5ku1PJ5MoX7RsvX7p06ZgkSy23f/crCOJNrVq1qq61tXXx9u3bP2MVOpfUR1dBNJLXoklQvE0msN4E0wmiPyH6CzoJCnNcLGbfSZIFC+OLJRPgrE5955sSby7bR2uSeBikjSm4qBEqnBFqS4hjbrl9XbrdaIEQr1DCkkyahN1JMT2geYxhACkp3avH88Z8vBgjHnYBnoXJgBmB6Dhztz4Jbqq1VwkQYWMRAmpiWuj7heEjEOT8Xga6mF0igYNmSOFTxYKk1w8fa2jb92JxCPgZU6RIRIhh8GAHBhtCWFsRFieTJ2hiMBpBCCukDtHcIII+gVOqBtYNRuf/2+wPPPxE6YUyti32Owji7T/44IPTN2/e/MWenp6v1CXboMZ6QXOixsmWSE4GJ6YUYSIJVhMU7FQgJOm4aJIFqTznk72UoQTrFfdCIT9EwAMLNXH9R0WiscTe0Y2OqSgLpmbiGqVYYXHAo0eXBkR+uRIRIXx1EWe74pAYthdrD/8D6ggISmsu1xkoFl4BWkrHa3YT6TmgvNV8LlHynVmcQQbqAI33oQaQhu5Ri3TxCnBYoh9Ord2HYnFZIjAbf2Uw/L5/fkOI3xLsd48x3WD476AECQiAKTuzu+BM++Xs05/4umVZLPfd6JZSJUe/LiCI9YoLhcLb1q1b9+VCoXB2fXw9pGCz5jaD1uBEajKtNMf1glEHIiyETsSX8pyERHxWrYgSCFX3CF0sxoxbeQKEbp7GeaIztYZpge4zRbpNsJdKhsFoWzatKiLqCuwqBXb6xXyX5hhUCUss9eiUzlGw5P2LDAEAnvZwzDH6hyGJaGL+Ziikgh87p67jU2QBRi19Oj4BaHTwJKCZvxmjCxODgxil8ojCjcsdhPdXt8ERqTF2fyviB6gzQD8AFssQbe5TgdD8XtIdhjlG8/jgRDTTEUtUPbDG+c6X9oc7TNDUfF1AEG/k0UcfrR0eHj5m3bp1X7eggGJx1LH2ahZjJ14F8XhaOk9jVmq0BJOyjHTmEgNJlIXWqf5gDO1kO/nq9gFhIUfyDpJiTZYF+ZxSPYzSTq3vpFAlWYqOnOxXwO5S+OCjZxxUQw/0I6YfyMoAS2WV+HBPkkGpctBA0X+T5jlKPga7xlPuJJIcV+92RRxWVLumH5/ff08Rf8Wgh2eVoQ+ng6A6V4KtziZTVShioJhNr5L0+uCjdbvHTiweKQBqrFEPm+OnLC8ihFqCzUwxWPoMCycFGUM8N4/5ojdlUsd/5NjTb19b1trYB41eNxDEZ1mxYkVDLpc7bu3atb+uivUeVBdZBVHLoxElJK44CrFkDcRYrkDEIhJjHKUF2/lKwbY0dE7qcdS3eWkgRFE4RxghWozxkyfMMDiqxIDT4GEZi54NRaOgS5ZgdALISjE/haUplylJTstqUBoKV0EdeBZWI1Qubrqs8FegmANsKhhKwlJibMn9GKusJHDwO0/TGSJutQjoqeZq0swrwPx4HyyrGSOxuCw3mHIYoO4qowIgfU8ysFO/G7VCZDlNJSxONYYUCmgN9hL28K7hxKIrm5MX/WUs0+VXipNjsVQrvabW/sEHHzx83bp1Vw4PD19Ul9gJ1ZaeexCTI8QTtWDbNrUWk4QKNDW/CoToMC2jTGTGGW15qKUWfRZjDwr5LKCxBN1msGOK6Qj5QyhcY9+BocrEijLCYEYWeEglkR0hOr6SuFcaq2ULNhOfizSATHEhGaB6qtDYYv74HDSN2T1i/0L21gsFTfk+5t/4tNPDMA1/b8sdhPdV7YIFoxWLS8YCywkUHA2iAp+eFIEDnw6ASpsi1eO4P2CwS0wun6qd/Y3nhi75yVlnnTXmiVIrAaXXHQRXr16d6ujoOGrTpk3n9/f3X9YQfwWSVrNmLY7FqyAWTwv9IIbYRTB1lgKEJLSOJF+Vjq9kLUik1KIOtKRIrBdoGh9khD0i2wzJUM3qlPBzmx1cEgg5dRypeKyCIB+xshFIF4VDuZiqp2PXK3mJsQRHds2X7Okw5NIrExVfMWu9yhBVcVf6sDA2LygaO68+7SsFR83QIQBSGWSTuRb5nXB7iFic5B5elazesgwgBL7IWcsGQDMUjv9WAC84Tb7fOVoNi+NpsjBTdMZreHjP1K9etmTJks2VPPK+aPu6gyA+VGNjY2JgYOCdLS0tZ/V2t32uwfkHOFav0A/atgNOLE2sxSSUjrjLsFKcDAhRmU6Tr3KRmDJFPdxKyUUoFo3uQ4huMm4hD9lMN3GZoYww3H2GT33x6i82SmPR2yWRybyBMnSGQfesLLDSQqxyAsPYIdDMtwqDO2ptbBb0qeGMHA11N0962hLir0iHofV7ha4tgen5+b1LcBUvSOVFR+9PqVkiDpM3ZHl5mBfrhVPSMhN1WQu9iA7QfDdpkSBsHPis8EWDFPUFLN8SzNlfUIYY24n9beekL34pWbPg5X2VKLWsPmSNxmJZVnK90LaYaKGzs/MzbW1tP6pNZaAu+izYVhYiGD5HijElwXGStHA7WoQJ8+NskIrJ0SjuY0xQ1Q8qC0ksnSKiMSZXQB8mDQgxS7Ub7EeoL4mQLhWiGvd9G4NuU5llWeBYpt7Qh6PhJy/rshU86ob4LOjOM2digSE6k9PATQUdnwGL5R/khwfq+KRWTzJPgzn6wJavHikDkNsIMqAp28TMkA6QFMzdAXhfaiccnizDO6QI++PdLEHQyApthMaFA2BQUoRgAOSGEF4/OChRqkiTVShAdTK3ttNecv1Ry3/0xwqmxT5tOm5A0PM8a+XKlW/ZuHHjR/v6+r5QHe+qnmz9A9BDBt1kosj+4ilSeAmBkIAeskEWVYLoR0LrmDtNWLIFztgEJwxhhKgXxEmSHe4m4IfNEBzDki74gTBE9t1XPV6REYXQgcCJVRaoFRGD1ccr61zGXTQlD4ZOUnFOqjIkeMjRY1RQe5ebzvBli7kaYVOeQGChCYqUh5blrK0wY3l/9II4Byl4AiTdHjindhckIyG9Fsr8BPT53DPDGWBpKzAljMzaa4jHwjjCq8Oxe+N+gJIFUqdoAoxuoZCODe4Yih/5g63xL96xePFimr1kHHz21ZIc0aOh/6DneUdu3rz5goGBgU9UO7tqJ1mrRSZq1AUiAKLYi36E1FKssEHcxnzMRKYZRUkeKBoXY4QCCHtJLWMKhFjASYY9CTFIWY46/JXBDEfUWwEHjQR1yGlGAYjqbQToFYMeTcVrs3e2JudAW56CYHngp7q0cOzUz+o3pBh5I0PBLkScZQCokns1LtNkfKbYHshkvTzMt7thSbqItTisxIJZByS0Lggd6yCmqDlBVwCA0hJME6PyiBB0i5GJUgsQiwx3OsmpP/lb/7/ddO655/aP1ZQfi/OMKxDEB1q5cmXV8PDwW5qbm/+1r6/v05Ni2xPV8DKtPRyxIBbDxKuo/0tADAGRu8YwyzH5zViESK1VSjRWKtmJxcd6hjPCfLaf1CuhmIEm/pweXcKuqQ6K7NwS3bwvR2FEwLj/xF9zEu9IzYFdggnqewmYBYi/a57eCPfe0QgDvdLR/ft/+ZIvUzQ/G3F18QDWPP0aPPfXtdCyuR2G+jOQSMVh9mHT4YRlR8Mx7z6c6Rx1nd7mtS3w2B+egV3b90B/9yDUTauFQxfOgtPOPwmqJ1dJ8DYkjN98/wF49q9rIWpH4arbL4LpB0/hGkMZm1zoh5OTLXBYwhCLRwp+ZK6qkT7+pKi0CTec+P+GOUNjS5khWvoBBlmCwctlszDpseaar1906qmn7hoL4BrLc+zL5Tfi+0QgzGazxzz//PMPxuPxyXWxTVBlvUZ8B0m9YpZu37ET4CSwWh31G0SjCdEZqsXa8QlFpmouxWhhBppFWeEfYnJyICQJWXlECfGNQt2h9Po3WaHGZnRu4++bfTESJuUaY0DUSCD7wdnRSAd/Z+pg2JlTdIJKv5ni7kDPENxzx+Ow9u/+GjwIgkFWXLLoXYD//eEKePH/NoTe5ttPWQgf/cKpInclNnzthW1w57V/JKmfzE/9QZPgih9fCIkqppcW9+3Bhhe2w0+uvotsWX7+SfCB807UDlefK+l2wUdq0FrMrlEBADLMk+cOBMDSfoBhtYN9ztAiT6BkgTweWBZMKnjxWPSpdYkbL25oaNgyHgwh5tjti6U30vmvHffkk0/O3rJly0lbt279bSqVginOWkhaW2l5ThSHSRwxLdUZT1SJKBJ0pMaCTTJdklLMnbE1ajU23Weka40GhAzJKBC6xJeQlu+kjtQkJ6En1RvFgbAMRhiiShyTTq3YkBJ0VRUAwiEvqFU5ALm7ajbsyOvhZEEGhxf/tgHuvfMJGOzjZS31e/3BfZezwkyKOzPr/sY/PQcP/PL/SnbpOZcthXefdpxo973P/AJ2bdsDTsyGi649C+YeORMe/u3T0HjPcwLgTv3YuxVHbwuyw1m48eKfQ+fubjjokHq46r8ugqhN/WE4I9XAHa3F9l54X5Jai8MUFX61bFhpTHoW2j6ofnBQRpgQI4jiIG3GB4fFBU9JD61eZ3/10/nYnDXjSQ+oDv64BUG8ySeffHLu7t27j1+/fv1vk8mkXe88D3HYSYAQWWDUiREgjCXQfQbrjFDAQyuymmlGjTPWokpCgJDiniLMaqIxKnvzkM8PSIMJiseox5LhrQbI0i73d3ZA92uKppLrtPIGYSA7IpaoXn5ktNO8nbbUTNheoDdDDQd+nd+eXd1w02d+JS6OomvPnj7Y/pqUtH5w/+UBLjQA2eEcfOO822F4iOodUZw9/yunw8x506B1Szv84tv3Qk8nVVmla1Pwzd9+FqLRCOxt64HrL7yDbD/6XYfBxdeeTQY0m8nBlWffQgwAs+dPhytvu1BNfwN/vvNxePyPz5D5+O+3fhwOOXImAz//c/F4asvth5PjO2BePCi2uEhFONYjukFk9AAoymaizs8AQtMYougBvYaqvlebrQ9ec8zyW+6tfKLuvyPGNQhiNzQ2Ns7fuHHjqe3t7d+Ix+P19dGnIW7tEW4zaBhBIEykJgk/QdwmQuvUynSBonEAIxSKb0OrZyHzo4wQX63ICGnRJipjISPU3Gg0kA0CwiLdv69GhoMdP//IsKuMGRpk/gi7mOSIHakZsM2lNxccGeJBR0sX3PTZX0FtfTV8+DNL4Ki3z4OfffPPsP65LeK+bn7g3+Vrhz0r/nnpbxvh19+9T7S78OoPwnHvOUK8pP6+8mW465aHxf5Lv3UOHHX8ofDai9vgtqtp5ccl57wDzvzUYnZ/Hlz7sZ9AV0cvxJMx+OF9eF362bGpDb5/2S+J+HzyhxYBMkt1FpjiPT+OZFEqdMLZVa2QENZirq/jrfzuL3QeltAB+oqnl2EFJtPbD4BBRhAuDtcmBrYMOG+7ae4Hfk/fHOP4s6+W2pg9MtYnefjhhw/bsmXLWT09PZ9zHGdGQ/RxcKCP+BBiJmriKB2xIZ6qZdZiKiZTzON1jMmy8vsRcgzUIkv4XNXiSoQBEC3EmIQVX4v5whAUcjLOGIEQRWQxoeXM9m8TS69Id+3vETIZYTky7JiNNkBncips8VgNadPvjtQd9mDPzm742/0vwGkXnkSAB0epPBC04J7bHyPHktlgAXz3j18g5+Dqk649fXDdx/9LPNH7//kE+OAn3gsvr9oEP/vmPWQ7iryo2+O3981P3AkdO/eS3z965GrSBpnhTZf9Clqa2qBuag18/eeX0OsoH18CCGXSWG4ODo12wslcLNbGxQREE/wIGo5aBBYMkOcJNP5qRdNZoSQsmBSB3GCfN+e/N1oXXn7uuedKa9UYzpOxPNX+XmIjuve77747lkql5m3fvv3snp6eL8RisYap1gqIWlnAcp0IeERX6GDFuiTxF8RMJLiPF2vSdYTSWEKh0R9rzLerx8lttGgTBTuLZJ9BMOT+hEQpjEDJkrSK4/jKM3qB8Z7SffN6jpap5KPrbMw/XYl62ByJs9eD/sCUGUoBWnVu/tn198A6hQn+x4NfFiGT4iyWBbdddRdsWtNMzl9Tl4Zv/fazvnZfPvNmIjbjB1nmp799DmGCP/4KNW68/5wT4EMXLxb6jWv+9TbCBBMpZIJfJm0e/f0/4N6fPk6+f/bGf4aF75gv+0owUybuByhKsHHE7YOTnGY4NMZ1zsHgpw9FsAuMP1VWcQZYEgC5OwyrFoe+gJgeKwq5wQHvoD+2Trri60uXLt35euQHrHRSvp7LqqJ7RSCMx+NHdHR0LG1ra7shkUjEpsKfIUIyyygWYxJVEiN1R2iiBcoGQxkhAyY/EFLo4gBF3/o6XGEGPAqExBmUlPRUWSD6FmrO1fyJA+QgQ/Au3TfjZeTKs5PwLFU+IDCBtDs2CTbbaf35FdBg6Kj+ISD2s+sMEFxxhXRBUfr9hk/9jLA2/Mw4pAG+cvsn5LgyjL3u/Nthbzut9Ii6wqv+6xPQvacPEOzwc/Q7D4NLv/kR8h11i1d86GYi8qKh5Ms/ugD2tHbBty/+KeSG87DofUfBJ7/2oeLPEzba6ERd6IQPpXZCguUaNeN/VQAMigAh+0NcYIpagYsZQZSMMCj+cgAEL591nYa7mqu/ek1XV9fOc889d4wTJpZeFiNpMV6WUln33tjYaGcymbd2dXUdu2XLlp8mk0mohxVgW8OA8cWUEUaJYQTTcTmJarCjGEUSDIRE9afGGjOcC4s3pqpCU0+IlbLQZ9AFcD0ouEPEgsyTLhBdocIKtQ4PBENV/iwxPONx9FS1nwCfMlgje+weJw2bY5PpkWyb1FQYfoJKyMZPr/sTrHtW6gRveehKHQTZS+zaj90mDB9zjpgB/37r+RJQWX/e8Kmfwu7mTrK9YcZk+MavP02+f/9zv4btG1rBtqNwyfUfgXlHz4YHf/1/8PifniX7z750Cbz/3BPg1it+S9xpqmqS8I1ffRrcggf3//IJ2Lx2B+xt64Wq2iTMPHQqfOC8k+DQo2Zqc0p9bup+kIVDI3vgpFibvkbKyAPIvaK5McMPiHrGmKA0WT4rMANA7gLDAZBkiE7X/uJV+2vfOvXUU5sPBAaoTs+yAGg8NXrooYfe2dXVdcy2bdv+Ix6PJ+usv0EM9lAG6CSIXtBhxZdiiWoSWcL1gzojNMTiIk7VfE2Gicc03rhAFNP4HfWE3HWGrGUChgwsWWfSdelHMsk3y/CXqQAzx9MY+u6FPWpfNAGb4g0UNXm0DxeCTWfpMkBQu45lwdXn3Crcaua+ZSZ86T/O08LXsP13P/0L2LmFuqhMqq+Gb//uMvJ967pWuPXL/wP5nJ/gzJw3Fa740YXwwhPr4b9vup+0v+CqD8LCd86H71zyc2JdNj/oKvPFH54H8485mGEfF4/l8kQdaKTQCyeiWOwwsTjE/68sFxjBDJVqcWoR9SJ1QmRqLBkOh1Xi3EKhUF2d+u+X7W9+a9myZVvH9TwLuLnxyCXK6sP77rvv+La2tiWdnZ1fsm176uToS5DwtkkgtGPgYFgdYYhVwlrsF425fyCrS6GUY+Shd/SGzDTtflZI9IQspA4BsZAfBhcTL3iu4I9Y3hONKuq2cCBUuyJkqFQQFEhdVheOy0b9VhQ2pWbyLmc9z98aujqCu5Tg359+40/w6rMyK9OtD3/FiMigx16DTHBPH/l+CDLB/7xAPQ3Z/u2LkAnSio9TZ9YJJogjvmPTLljxm6dg8ys7IDM0DJMbauC4ExcQQwmC4/UX3A4DfUNw5KJD4fPf/1f4y88aiS8hfpZ+9F3EUbrplWb4r6/fTYwnhxw5g/gOBn3UoU0W9sCZ8R0Qs1T9Q3AESKj+TxFxyfUE+GG4G/tt5AdE4MP3kQaASp3gCOQydqzqgS2137ti8eLF28blpCpxUwcsCN5xxx3OrFmzjmpubj6zp6fnUtu2D6q1myDlrgWHhNPROGOacCEBEXSwJkXdsYgPtxjriVl9YXaCqAnvamVR6kWcBP5wVxnmRoOiMIKhhw7VLC8hrjpqYaahd2IQiuoKK0A4vnoOwNEd8ElUSNwAACAASURBVAA2VnNmpIOfrwcUpnhnEAiKfqBfcNwR4Np2UFF3xtwGuPqOi3yuONee9xPB3GbPn0bC3Mi1iXU6wN+T9TP6GK5+/FWIxR245heXQv2MSfCtT94BrVs7iIP0LQ98BZw4Fgqz4D+v/F9Y9xwF7e//+XKonoQO/+Gr1fKyMNdqhxMdZKiljB/hleJUg4eZEzCoVKYvKYKiA4xa+cGInXjitdQNlx2IDJD39gG4TORE+eUvf5mYPn364du3b//g3r17L4/FYpPT9k6odp8lIIgO1XYsASTxAuoLAdPwxwQQkgrFaoZq1YWGznppOeae0BoMqlXNdF0hgh43ihBWiHpDYSjhwIehd8gMCzozZNdWl0SY0FzWm/cAGmV0NtqQPpj1vakUpE9LY4h1cfmOa/+oMcH/XHmVj2DjaP74qrtgwwtUYqupq4Ibf/95Hwh+8bSbiFEDP8e+e4EwgghnZvNlZVmw9plNxPKMn4989hRiQcYpc9kpNxKGiGF1N/zu89T5Gyy46z8fEpEmGG43fyE+s2L89rlUehBxe+Hd0W0wJ8pdsIIiQMIMIcVrBWuZYVAVKXR/QXHBBbC8/JDjxP62PvWdTy9duhR1gAeEESRovRxAyyN4ubPKdUe0t7cvaW1t/SEaS6rsdqhxnybO0zFMv0UsxgnyOwIWScBAslCTGGMjrC4ECIVRRNI2BodGeUfFgozWYy76EgMJ1lbwqMXYLPaOQMidrYsxQ86G/IykxFAeICONrufr0rNpzWnxqtZv3tyOv8sFwXvueEwYMigL+xKkqpNicqHuDkVm/ln+8ZPg9Avfw9BXKCeVVyHAcCYL37zwDmJRRhH7yts+SXxYUdz97PtvIG0PmtOgiNUA99z+V3jkrr+TfSg2H3X8PG2Ck/Hl+Q8VbEwUOuCMWDPEuFm9RHxweI0QqRNUAVAtjMS38ygQmhyB1AfJ27Hae7ZUX3d1NBptHq/hcGURhMBIrnKPHEft0KH6wQcffGtvb+/CpqamXxEgjPVArfsk2FF0n6kCO06TsvL6xOg/iPpCkpjVBD7FyVowD9Wf0GCFQlNlWI85oRNGE+J5T6NKqFM19SVUFzXNzFFAb1tpYeYnUvrcL/FWiHIVNt9fw438a216NrHyi0+QgUTNxwcAt1/zB40JotOyn7BZ8Oozm+EnX6ORH/i58KtnwvFLFooxwDjgP9z2iNiPOsP5C2dLEDRCKnHH3T9eSYAVPRK+duenYNa8aex4Cy5beiPksnnKBO/6vHBz/N0tD8ETf6Yxx1fe9gmYx68RMMZq31vuMMy12uCd0TYlOsRgeXiAauwwfodlhiF5/5TqcNz9RYbCucQX0Kmadcum2BduW7Zs2WbL0pSU+2uajOl1xulSGNkzPvjgg4va2tpOaG1tvTEej1enYoNQ4/0D7MgQJOLVgCU8SSQJAysiCmO0CTLDCKtwphhGqDgsDSYEi9h/dDcaupGDoepTyI9B8RjBTWTi4MyPGFPyFPTE+emZKFiixbm4pBE8iBUObZAoNrJhGNVR2Adr0jNJDRnl7UDOaZBwzapLQPAZaRj58aM0ckOiF9UJIjv72r/8CHr3YhIMINEcF1/3YZh56DTYsq4F0Om6v4eWXJ06C40inyW+qPQGmG5RsUpvW98K3/u3X5CykhhJ8qGL3ydjnsGCb3/qTtjRtJvoBG++/0pIkOgUgB98/tewac12ckrcnqpOlOg3Njs8Kha/y9oKB0eRN/sBsGRuQAUgTRcY8dt1AaM/eGosnIyumy9k40fdsD12wW+XL1/+utcGGdVEM2bHWJ1rXJzn0UcfPbqpqekD3d3daDWennCyUAOrIQadEE/WQjxRQ/WCChDirESGiEBIxGQfEDKQwzWgWY9NFxclzE5k61J1hThhGehRlCPiBdEJAhEzfGIy71Qar4zCigteoVBcia6NRJlgyEFQoLaCH+ReDbmhDO+dkU6Il6tngRUEguwe1z7bBHdcU1l29s/d9C9w5D8dSm5p1UNr4H9+8EDJ2/vsDf8Mx7zrcF1Xp7zuCnkXbrjkTuJOM232FGIMwQwzKvSiH+FffvEE2UTC7c47CV57aTv85Gt3EeA84p/mwuX/QX0VyUdNTKuMiRmckyy0w/LoNiIWCyfpkLhgVSSWvoB+cVhmhOapsWjJTHSCrokPNvdGF/2wJf2ZB9/73vfuKNl5B1CDMlfIgfNEq1evdtrb2w/bunXrWV1dXZc5jjM9EbegBp6DuLebxBcnkljg2yYlOingUWsx/qFg6NAM1VrawWBWKFifT1fI0CTIwRojTZhBhPQsibukQEjEYZK9GsVkqfxXR4CsDcIqqSN22EeF3zEdwaBZM4ag+GrNHCigTtDs0zEAQX6bd//4ESGOBvUNJkj4wMdOFIaMoPfKQ795Cv7y80Zyn5ffcgEcftwcBcToSyMzmIXvXCqdr9XzxBMOXPmTT8LsedNKRCDKrBfcm8DyhuEQ2AXvsJgTtSH+miIvxVdZDc78bQIgrxLneYVcTWJoW4/z9m++2Hfmnw6EWOBK5/obDgSxA9BYEo1G527atOmMzs7Or8fj8Zp4PAY11hpIuJshnqyBVHqKtBILKzBznSFZqrEAfBQskqWGdZMvuoQxP19+QgaAqpAcAJIUyKTujzBCpgukRhW539QbYjYb4XIjqMdIBOMxmgL8NEHJYwTLKU8LvXHyPBgmRc/16cxrcrz6TBPRAVbyQeMDMkEVq9c+0wRP/mU1bNvQSjJLY+os1M1hlhhVR6elx2d41NbSSdxfUN930ulvg/OuOF3xS9St15jx+r6fN8KaVRtJ+F0qnYAFbz0EzvjEyTBjbn0IxZZxwtwYzqiieOyo2wMneFthlkVzKmpisOkArfoIooGDM8ggH0CWDAEl4FTCe2kgfvyNr+XOeuiMM86geoI32GeMVsD46xX0I5w/f/7BW7duXbxt27afYmLWeDwOaXsHVLkvQzwWg6qaaSRlP3eTkZZi7hqD6EbBkDJE6uNFFidX1muiM9MMFmWFEiBFr6GRhOj+2MRnYjFPikRFaGosQedrEp+sIISqziPnDPA3NEdIZ4nFkGuMxlYFSQHaweF0W6YcBoP4vEFMULmdwKSk7Pm1ic3fYbywkfbSUJKuqvclo/akvd/X0fSAkM10HIh4az6wqnvQ+1dtrovAwaCYKrTBMgvFYpqSX+icma5Q/taZoF8XSEVfbgRBA0h1Kvpkt/Oum7Z5pz22fPlyVltijObDODrNGxYEWR9bjz322MG9vb0LOjo6Tmhvb78eLccJux/S8Aok7V5IEyCkDtSmnpBKyVQMpv7VEbCwvgmCIXfhMNmhz8Fagh7tbL+TNd2KSRjyKCj7wJD4bJFchXnqb8isx0UjTVT6UAQUwyfAfpwaBiY01y+APiVbt0hcYTLDUOdl0dMSpRgr5356Yg0ydYW23cdA1RWr7Axo53Pvk/YUAopqwlOd4XEwDVK+qqpCBoYE8QAsLwNzvVY43ttNxV2DEQbpA4XrC4t3R6swF39xrhUKLsQTyXvb7A/f/PbTrnjqjWABLoa5+3Gmv37QjzWNq6qqFm3evPms3t7ef4vFYmlkhdWwFqoiWyFV0wA2qVnMwY4tIh5ZoorLnAliyU9kiAiIWBeUu9WEWpB17iXjYs0hQPkE9YM01pj4ZWHECbHUSXYkXGmIDtENNJT4BrcEGJZW64VynjEd3Jb6BdATAoLaPSquM9oNhGynER/FmJ+x33hc+ZN905y2S/eewfkMDmnwPqYOVkFTMD3BPSm7s70eeIe7BWbCkBH+pqfL8ofASUdo6QtYyGet6ffumnzltaeccsr6MR3YcXqyNwUIYt/z6JL169efPzAw8KlYLFaLQJiKtEK1tR6qqqhDNRZ6DxKPOchJQ4qCO0R/GCHH4v/IOYiVRbcWq7RE4yroakVqvOL/qVhMDSS6TpC4zLC4YzPESliPuRtOgKpdSmWVDXvp1qqsW7p1qbXQ2nAEdHl55RH5S8kwUoeCIO9pIQfrVerMzgtoxp2V1cgU874DMVCjgqpuUN0hzySNwUEckgkFBHMlA6Q/uXhM/1a57fB+dws4YvyLi78yHI4mQ8A3rx3J9bYMHrYiO+uL13V0dGw9UFJhlZpPpfaPfsaWusI42r9q1arkwMDAIS+//PLHo9Ho/Ewmc04sFoOEk4GayAZIx/pIrZKIzWsZUx0fTeapJlhQMlQrcpWmK6SoSX3MiOjMzqH5AlI/LNXnUAdHCrTEcqwYUIirDLEu419WntFHKOk+IiCR9kRQUqVAfWTK0CPyAzgjChESRz3iu+sXwF6m49KuYdxjOcwu6IF1Ts4pF1PhafxMZYbBlnqzD1Q+p6oEKahKFaFs5wdHsk80UMRfSgXJJUXhJNY2Ahk4xN0Jbyvs0gDS1P0J8GMxwJQBFiDpFDYOx4+8uSn6qfvq6+v3jMeqcKOeWCEneFOBIPYBC7OrxrDQrVu3ntPX13cpMkIEw9roJqi2t5Ps1BhiF6grVHWAqjO1QAjFlYYBIfnD/kP/qlBnfFdYieqjI8CQWI0R+NgqUWKP1eoSgQBFFiFlmSYw0suyM/AVO8rU0SpYhk00EwKwXXv9AuhUAxHYiXwJDERfGWdXtvt0fYrUyu+PvqD8ICf3s94sSv3MFRZmbNKfWKtXrzI+0Uy2p+Co6wTlmHngeD2wqNAEBxUGaeQHjrWrR4H4q8IVcO4/m0+/7YYXu095fLwVRt9XwLevXuD7437H7Bp33313MpVKndDU1HR2b2/vZYlEggBhOrYXauxNEI9kSeKFCHGsLm00UZ2oyU2aAKkCH/cdNAFPc5YISM7A2lOLH/MpZEyQGlYwwoSxQ80qSbvNB0TF2B9RkA+LRScZle7+MWYDopyoc8ph0M6MUtr5GQhRZq58SoJhEIj571ycVQU7JVGDeYTZTHkPaj7P5nb6O0w8NnSDvKl4QakgKB2l+dZqrwMWZzeBzcRiyQSl9ZeEw7kupONDO3Le5Of21pz9vXztkhffTOxvAgRZD2Cmas/zjl29evXFAwMDFyWTyWgsFrMSTh4mxzZDwmqn+QgRDG2bsTmLJGGg0i1jcYoFWQdDw51GgCNflLpLjZ8fBrDGELFXdbGhhIKKwFRc1o0nPobD7ouvXFpfGT0iaLYbhTxpy1cDRnVWFQGOckCzq24etEWpxb641VZ7iyj3qmzXmF954q14ZjK+7ARlP1OQbk/lxAYEmmKvxgBVqVjXAQqdIFUkCxE4AsNwSKEFjs3tZEyQpr/X44ALXpWTaYXE7Duf7r/0+29EB+hy5pl4OVXS+I3YtrGxMZHL5WYPDQ3NWrdu3bWu6743Ho9byAonxVshZW0FJ5on2aqliMx0hQoYUkxUKtup/oPcoizcYzhTpD0qiY0MUfGl8VePVWJXNexhVmVeEpScmzWg7JGF3XG2aAwoBU+aDDYU4JRjzKUdJvJq5+JFMvhDB/zurjsUdhO9LIcg5czaVwWkfE1YX5oIrjJiTbz1z25VhycHSmdq+lEBYCesvFInqMIgBXmp4+Pnk9gYBn6UItJxpUIx+ep5ELd6YVFuE0zN9VPXF+YCg99j0Vx3TZX1RFvh6N/tSl2yYvHixbTI8pv4U3Levln65v77769HY8kLL7xwbSwWq3dd93jUFVYlXKi2t0HSaiUWYJF5hluRhWuMkZnapy/krJFBkxJlIsUw4REn0MvPDlWgVN5lBghIJigjUvTBRp81KTqjS04BHbEVANTaV2A4Ge2c6Z00B3bHk0ofGNNUJ4AS1oKbSVOHopII1NipzE88RACKhjwgB00V5MLFXn5bUrylYOg3hOi6QAl6nAHifuEPyHSAtVYHnDSwHiLE8Z6Kv3E72xlLTvmfF+CrP1i+fHnLaMfpjXL8BAgqI7lixYqaaDRau3fv3kXbt2//XKFQWIy6Qow2qbI7iU+hDT3EaRor3GG2amL3VYwlakRJUIouerlgMVkwNzX5grbg5XAJcFTjm0MYoswYTBcEF7LUwccwPBKVQjmFZBnkfqkLj1ieDBeYG7mw+nArdwFLDGhl0RjVKRNI+2pnQWuiShY0CGJ5orN4j6oUNXha62JuAPMzRf8A9We5UrFm8OB9qKMk3Wr0k+b6wtprIKi4xgjwE3VBmCHE8yAKwzDX2wFHDjQT9lfw7I58cuHNW+3z71m2bBktoDLxYatxoiN8PdDY2Fjf0tLyjr6+vrf39vZ+1LKsw2nYXQyqo1sh6W0FTKRLwulsDKlzSKwxswuzZAxK6F1AvkLa+wFZZ4wwPAaZBjOUCKAyRT8GaggpBlzqCjFSgKf/V/IaBk2NMl+XtJQATf1V5iGy/4kBKgr91dNhZ6papqQyXWP4EVJe1sZQMmtFXFYxkoOd7waD25sTJMwgQtsFi8sUyPz7VYBTQZFv1148DDS56EteWIT5oaaDukPhb6ID9FxIRvrg+Pz6/umW/ZfX4GPXD7kH7T7zzDNpgZWJj+iBiufpm6HvPM+z/vCHPzjpdHp2T0/Poo0bN96C2WhIyF0iAUl7EFKRLRCD3dQ5GhdvNEL0hjRJK9MPKr6FHMzU4k0qrwvyMdSApBJ2qBwYBJJ8sZKkriwLDV1Y3HWG+xcq9U+0KROsaKNsMjyrjR9MsO/wX5Q4mHPY7EtUQ0u6TrmiLv/6oCqEYYrMzJqYS/0yVajSDg+UfvkVy5/90r6hg6IJehIbdd1fMCCqhZW4DpAZwBAMGSNEDwE3Y+UmpafeeXL2xeaWqk//esmSJe1v9PC38kdHbzkBgiV67r777jvYtu35Tz/99L2JRMLGEp/ICh3HgaroLkjCFrCtQVHgnWSfiWIaLowxpgCpO1ozOCQ9rxR6IvehxBXzda/5FIom6hdfZIXEQD944D60JCMAmqwlSAdIxTPF2Zo7XfvEODSoYJJPXXaVaco4T1acz32oSBlNXywBrZNm+NlvhczPD5b8giNjfEKaZYfT3wpqku0G6Ek0JBc3DR78jswIEJk8gx4VZAAh5V25FwBhgOgF4Lm5PU5u7kGHX1rrzvr7aaedtnGk4PBmOW4CBMsY6aeffnpqd3f3tN27d/9Ta2vrvzuOc1A8Hp+CrNCOFCCNIjKgiMxD7pieMIIpuWgtE5KWy4pQnBPAxkGwDDAkyKbxOsWXWhd7VYbJAVFEmAhAU4wwKjYo/REEikHd5bMoj0QUZidG38QBJwE7p8zx6QTLZoDieYqDXQnjcNGZYRpWBBaG6PgE2EnUU0CRGzvUiBDuuK4mRZBsT7A+Zv0lYnAmMlhjN/xytnPMf0+ePLnlxBNPbC1jer/pm0yAYPlTADPSzBgeHp7a1NT0oVwudwJzp4kjK0zZ3YQVOlYnRAkYSsCjnjMIdBhXTDNYi9+MKXJxWB8QxWFakdkkiOqIJSCSrX2abYaF2LGmvvNLAmr0hM4ig7oJW6D4S3IbasBTfqeqLUnCiEIOMnYcdk6bL0+pnluxTAiIEw8VDHqmDk9zSdIF4wCvSI2/hT6YJv4q0rPJ/CikMYuLjNGRYXBMbyjC4oiIK9mgFgbH2Z/n5aA7tT45MO038+cccX9fX1/TmyXud2QzTT9qAgQr7EXmV1jned4hGzZs+Aim8U+n00RXaNs2JKEZEpEWiFl9jP0prjOKCEyBjCVdEKm8ECCZbsxn05CsUTOAsBVO3IDZgqFJGNA4ESwOmyYLyS+F2Zf0in9y6FtIbsNKdIABfc1BgqQRK2QJRGQiFrQe9BZfXkQJZsHTtlxQVKPkTBWgsOpKxxrpxyfAjd11kLVXPKMEO1UP6DN0cGdnxgtVsRd3oZFDGkCk9ZeLwbaXeDHSVfvsYfXH3e66bks6ne4+0Ku/VbgkR918AgRH2IX3339/ynGcw5qamhYXCoWjBwYGPom6QnSyjkajkLJ2QtxCMOwOBEPB5jgtYan+KfhgASj8L03RJcHMyGQtdEzMgKGyRcGe/L6H6iMHic7+LtHBlIjWhRzRQZUCSu1cQbONeN9ghEpGPGbWsqBl5lEyAkRjego4a6jnt2hULu4qFC5kXqhiMG1iMjt6f6GuLyLmmx0t/AJl5Iew/irp8CnosUgg14P8gAVJq/ZP81KLfmxZ1ppIJDL4Rk58OsJlWtZhEyBYVjcFN8I8hQMDA05DQ8Pb+vv75zY3N1/qed5JCIbIChEME9YuiMMOiHkdxHpsisncOKIZUAjucX6mM0DJ2hhcqgChYlUIIEpIDRZ39fPL5+aXQXEVxVYNnINpowCxkN0iHC+f07O25ywLmmceSazGgYCtWXtDILvozGZgZ1g6uDWZwVjgoPtA0HAINMViLsoK7FP8/KRUrMQA84QHCgCKRAieB4UhC+xMetXs1NE319XWbbRte/0E8xvFIh6F/np0V30DHr1ixYqGfD7/lpdeeuk7kUhkQTwer8OIE9QXUjBsg5i3HWLQToo4oV6QG0koXukJXVWLMtvLNgWH1pkxyz6fwQCjig5OflAUOIJiGSsYH5apxg90JqsKpoH53JBvNhQQBGcdSfSnFClDxF+fM7N+TR3U9MAR1Wir6Qz53ZAaJ3omaJELS9Ec+hifyfS4i7kAPw6xqq7PH/GhZn8hLHA4Mlzoiu86bNpbP592apvj8fjmiZC3sQGSCSY4Nv1IztLY2DhpYGDgoEgkctBzzz33nWQyWR+JRA5FEVmC4R5w3G0Q83ZCNIJ+hWg9ZlZlhiRq4lZyYg5gWmQKFZt5+LKuwVO385OqYqQpBCudoOoiCfhh2F2eZLoO+uhn4hq+0tNKiMABJ8WzbCMg6Pj26ngo5GHRTeVGdAisC2ECwYxP+rjI/eyZxR/jtyruqmFxmsGDWoVF4XPsbW71zUcG3M5E++HTjv1yMlrb5HneruXLl3eM4bR905+q9Gx903dR5R2AESf9/f2Td+/e/Y69e/ee6XneCbZtz1LBMGZ1QtzdBo67nZb4JGBI0/UzYihdacTKl0YWybxCDCZCW8cE3ACxWWNvClPkGa1FZppAyTlYnA7rLRWu8Pz5/LCmTzRBZ8fBC8GLRI3Ezvp0La3zC2KjypUCDBsmOOpgp1p1/bo/YQARzaTri+4HqPj9cfBjiRCYrx+4BSsTHUitTedn3DVryiGPOI7TuXTp0gmXl8qXY8kjJkCwZBeNrMF1110XWbRoUa1t21M2bty4xPO8w3t6ei7HqBNVTI5ZXRD3toNd2EKYHXG2Jr6F9C+1Fiu+hcylRoi7mpir+Bsa2+VTBLBEFi3CS4AGpZTXOZfRJyXxkDVA515iUMmHRZeJE7ccfDQUSFpu9VMpCJpjZ4BiOSBIqKXKAHW4lrslA9StwVLspdZetSoc/a26vbiZCCS89CNO35R/zJl22J+Hh4db8/l854TLy8jWYTlHTYBgOb00ijae50UfeOCBeFVV1ezXXnvt3blc7vCurq6v8BKg3IDiRAYhDrvBdlsh6u6Roi6pgUwdrfEvLeyEafsVy7EKQlrssYhmZrIwS4SAOMhS83OLY6BYrcwOSSSDk6qWmkheAQvKY6U8HVTCunbXwcdALorP6Lf6huWJkGil8U5DGWhkkDadm0VrFl4XsJ/csyHmSlWgkuWFi78i1ZVS/JylveJx3PnBCCSh9uH00EGPz5w250nXdTf09/dnzj33XMUJcxQTceLQ0B4oNXcnum6MegDjka+//nrrxBNPPKKvr2/W+vXrL87lch9BZsjFZGR9aESJR7oh5u2GaGEnRLxeWeeEO10LxEJgxKWvRqL4HawtlgFGRswqxpVAo0ORCJQiMyYIKAn4kXKhNKlCuZ+22cfCcFTROBabqWGGE8OAIQwdzLpMYogNkOP3JwxAhpyubefOzgzkJDaqOf5M1xcl6gNdXfqjEB1KPX/Y5OO+Y9vx1tbW1tWXXHJJfiLOt9yZMvp2EyA4+j6s+AwrV66sAoDZw8PD01avXn2zbdtTY7FYEkVnFJURCPm/OLQRdoj/Il5Gutj44oxlCQDJlEIiTvCOjaSvYdbkQHHUJ/4a04gQMaxihu405SdUUK+15+DjIGMHicMqKlHGpxZhR1BT0++LCI2wUfKJu9J6a0Z20MQLJtMj0CdChkVeP84UA1xewPJyhT47M9zudL1t7okXRaPRdtu2t59yyik9FU+miQNG3QMTIDjqLhz5CdCanM1mJ2ez2Zq2trbjdu3a9alkMhnzPO9Ix3GquaiMgOhEXZK1xi60QrTQEmg8kVXrpG5QD7Ez9IGm3tDMTRiAbWHuKrQXUFTGBJ4Y/cESNASdQ2VoSvepGrvO2cfCkBMJEoblEYZvC/0ZIO5q7RRx3LSbBDk5G6mxpIFDBT/Fz48ZOIiYK6J4RDRPFgZiu9KxyX+a7Rz9+3g83pVOpzvf9a537R35LJo4crQ9MAGCo+3BMTgeReXHHntsaiaTqXJdF2OTz0amODg4+FEUlfk/zg6dyBDYhZ1gu7sg6rYzcZmBkJqggRlRVGlRZUm+Up+mL2Fg2J0/RyFx70DgY5XvKB4GT60A3Answa5Zx8Bg3K6sdysAO/XEnN1xAwh39FEZHrfkcOlZgqE0dOiZXqTYW+iLeo6b/lt0oPrvc6cd/nvHcTr6+/t3TRg7KhvefdV6AgT3Vc+O8LxYG7m7uzvted6cjRs3fiAWi6UHBwffns1mT0YwNMVlDMuzvT0Q9fZCtNABWGhHq3SnRJ6YYjLFKkXvFgBeZmU33ppGMRSI/yDV90noEKzQ7IMKZlvXjIUwmIyV14umlVeAoZ9y+oVpyujY/2UgoiCMLNqXmnyVeh58u6HzY+JvYTACTiH1opOtXp3vjG1bsGDB/fF4vDWbzfZPhLeVN6z7q1UF03J/3dLEdbAH7r777tisWbOiXV1dtf39/W8bGBiYvWPHjqsBYA6Kyeh8jf9Ukdm2IxCDPWAjILodECm0E0ImijYZabyko55ffOajQCcIxLNdEgAABdpJREFUq0fCAI+60vjjldWRC+eBineyiZvKCXpmHAUDVQmfOBxgK/ZHuQWJueLcijOzdPtTwM+MBVbAroi1lxQzyllQ6LX7p0yaeofTWf9qbW3t5ng8/kpdXV3mlVdeyV966aU83nBiko+jHpgAwXE0GMVu5ZFHHpkBADOy2eyU9vb2Q7Zs2XIbA8FINBq1VDBEsZn8tgrgQAfYbjtECVvs0lxvBNAR5sR+EQDhUEMLMdGynTJCxQRIcd+VWI5L9HvP9COhP51ipFJxy+HhbKRKmyyhWYzh+cVcxuqkp4vG8ijhU/3+DJ0fA0Oaw8/ycj22N7l28u3TUnMfT1mTdkaj0Z3Lli3bcYBMrTf9bU6A4AE4BVauXDkXjSmu69a+/PLLn8nn84tisRiCYcLzvBkcENHlBr+jSEvcb6wsOB5am9sgUtgFEa+fGViYP6EyG8J0h6qoa6r91DKhAellZFaYEMOIOhR90xZAf0118dExGZ/y24z0oFZjiu+0mQ5yAvj4ZjXRAS9nyWp4wFCsN99nD8FgfMPCQ/7pRs/zulKpVM+SJUs2Tbi2HHgLagIED7wxE3fMXG3qstksGlRQl3hUS0vL+Y7jOLlc7phIJFLHfQ9pJIr+z7aGwPa6IAr9EMF/Xh9E3D6w3AGBdaooHcwGff4ySo/q0yvEVuIbAcSf/ob50Dd5UhmjE8IBlXq/QuGnpsNnaOhLa6+CH4/wyEdykVy82e11+vLddvfhhyy8NRqNbksmk/319fUdixYtmnBtKWOkxmuTCRAcryMzgvv661//Om14eDhhWVbdhg0bTnNdd240Go3k8/kZQ0NDS1X/Qw6OyPhwu/rXsjyIIiB6/QQgLbeXskaXgiSTjYVoHXSrpkGl0scZmDIX+qbUC51goC6QMTq9cJKRwMBkfEwSLibuetkI5PsjEI8mnoWh2C7oS6894vAj7s1ms8j4soVCITORxKDSER2/7SdAcPyOzYjvbMWKFZjyP9HV1RWrqqqK9vT0HN3R0XGsbdtJy7Ls3bt3X4miM4IfF5n5dy460/T/9B8pJyq+WwQICXv0+sDyhtD3FyzIAnhZsDyM8qJ/yXfMcD2CWTYweTb0NUz3gaB0flYMGFwM1sRh3alZC2szs7kM2pAfiIA7GO2uq274NfQnd2cymcF58+Y9E4vFtiSTSTRoZBYvXpwZ8aBMHDhue2AE03PcPsvEjYX0wOrVq5329vZIMpm0XNed2dzcfJht21WRSKS6ubn59IGBgQ+j7jBIdC4NijLBg6ZHFOm/PAKGESvPQDFLAJMCJAfJKGC5cMB/lgMeRCCbzsHAFARU3ZqroaLGBHUGSAmfAoQ8fnc4AoXBKBT6I2BD8ukZk+b+b6RgD3me12PbdndDQ0NTS0tLe1VVldvQ0OBOJCx94y+rCRB8449x6BOiTyIAzOzu7q7O5/MIilWtra1zt23b9n2mP7QYQ7Qsy4pYlpVQ9YoqWzTLBfB9/OI8G456M76kpcrOfKoP8lPbxBbd0KE0VNxshIhbsMDNRvPuUMT1hiJeftBy84OWN6NhzrUzps941bKsIcdxBuPx+GAmk9mxfPny3jfxNHjTP/oECL7pp4DeAY2NjbMKhQKG7sWz2WwcAOL5fN5ua2tb0Nzc/DnUMeIHQRFdcxAkC4VCXaFQmGaCogqEJiiGdbtIaJDOgDW7kzRjnnr0EGR0eQugEM1EINLvZi3Xy0XybjaSd4eiw+5gJJsb9HILFy78Vjqd3u26bi4Wiw3mcrlsOp0eOvnkk3dOWHAnJr32Mp7ojokeKNUDGNa3atWqhkwm42SzWScajTqZTCaGgOh5Xmzz5s0ndHV1nYTYiKnD8C+W0qNYST4EOLmbtMoKMYMyghJegyU/oLEZ1YM1kMzGIRfNeVkrWxiOZCEbGXJzVs513UJNTc0z8+fPx5RTuUgk4lqWVYhGo7l4PI5By/l8Pp9btmxZe6lnm9g/0QMTTHBiDkz0wEQPvKl74P8B1nFO3cmtp+4AAAAASUVORK5CYII="/>
          <p:cNvSpPr>
            <a:spLocks noChangeAspect="1" noChangeArrowheads="1"/>
          </p:cNvSpPr>
          <p:nvPr/>
        </p:nvSpPr>
        <p:spPr bwMode="auto">
          <a:xfrm>
            <a:off x="307975" y="-1646238"/>
            <a:ext cx="30480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data:image/png;base64,iVBORw0KGgoAAAANSUhEUgAAAUEAAAFCCAYAAABvmm+fAAAAAXNSR0IArs4c6QAAIABJREFUeF7sfQecJVWV/rlV9fLr7uk4PTkx5OgKChgYFGZA1FXXcfW/Bsyu67q7xk2KYoARdQ1rWhMIqwxg3jXLIipgwgAqYEIYBiZP5/deVd3/79xU99669V697h5mBvrxY7q7XsVbt776zjnfOYfAwmdhBLocga3PBL953ECtWPWrBSC1iEAthrBGgdQoQC2gpBoD9ACBOo2hxyNQB4A6LiP40/fe/Nev2fGLLg+7sPrCCByQESAHZK8LO33IjMB1lw4sj6i/mvrxagLeKkrpagIwOtsLDDxaffSq5r7FPdEEoTBIPLg3phB7hLRiGrc8QmbiGGY8j04CJRMRpeNAyX4f6F6g8R7wS7vIprE9sz3+wnYLI2CPwAIILswJNgJXvbOvv+AXV1Ear/Y8shrBDoCsAoCArUCBgOcTAMrmDP5DwVPzh/3tFUtRXOgBID4FQgCIB4QQQvF3vpHvRYXTV+wfHKhC6JGoENFgBijB1SnbJcXV8B/cKCaExB5Q6hEv9nwaF3F7AFoGSvYAITti4m0D6t9NPXIPiYO7aVD6Y6Mxc1f9STvvX7i1CyOQZwQWQDDPKD3E1tn6rsVrIG4dQQhndpQQZHd96jIRuMD3Kf5AIEMAJJ4XQ7mvFQW9hIOfx0GOfYd/E6CENMJgGSKaQj3HDDt5ySTUyxxbk4++IgWKkCg/lGEj+yyqNu9BkPRJ5BES+QGEnu9FHo1pTDxKSl4TAj+s4AYRJXcD+L8Bv/jrFi39xiMzPy2fu/Ouh9jtXLicOY7AAgjOcQAPh823vn90GBqtE2hMTvEInEwBFiWA53sE/AA8QiglPhDfp+AFYVQcDONCH0WEI56HuBhTrxRFHvr6GBNEsid/SnbIvtG+d43PiYsnoKdSSE5B/IZAxxmm/rEAEb8SCCnXo+xvvl4xiCYKXjztkQh80vSLXstD0CwHzVbBbxYJxIWYFu6gpPgTj5Bb/NbkD8kFE785HO7jwjkemBFYAMEDM64Hda9XXjTQW66RY2LwjicUTqFA0axNQMcrVSj4BfwfwAtmwvKSiAY9hKMaIUj+KClR8IqM4jFCqLid9ruYPhL0OCQKhFQ/1PoMpQiB40YmYFE1AcHsweIwZ7BCubLGDvk6cl0Bjep7BEdkjjH6GVs+iaBIGh6CYq00M+ZDqwcILcS0+MuAzPxvSL0fBqWJG8kGCA/qTVw4+IM2Agsg+KAN9YE70NaLoBj0jBzTiuJjAejxBMiJxtGI7wEp1SkpFBHYAPzCRKNytEfQomWo5aNNKzCQMzkFepLZKaRzsz8Bfu3MYImPx4xMQD/GldvMPhv4JMilRtEAQ401yuUaGCpAZcsoJUBDSmPwSQjLevfdQyAs+l5Y8GhrOILSLzza+nJMwu8UNs3ceODu3sKeD/YILIDgwb4Dszz+594xdKRXoMdB7B1LCD2OoiQFYwkC1ygpVWMo1QF8BnrNKBhoRsVRBDf7f0XeOBFMmbNsfUnxdLKnoZg5kUxGKC9R7uWooQkYrNs+wS4GQkNI0yTm+zAA02CE4hhiGa7H1lV/x5x10ghGe/Y/UA6azYC0yh5t1SMo3URJdE1EK1+vnHf/n7o424VVD/ERWADBQ/wG6aeHEdzAL54OEJ9OgJzMv0OWh/Yr8WOv0hvHhV5K/AIGMmaapZVASJACPmniMttX8+0pANRYn8UIOWBq08aaQZJBthvWI4cmYdgCQbldJuPTdpiESRIHYmq7DIZoms2COVqsUYKj/Fn0m42R2then7T8ojfdA+D9MYTi5wn0frm46Y8/Ooym0MKpOkZgAQQPg2nxucsGTw2odzoFejqlUEfG5/lBEMV+EbxCpRmVFwMJipR6xVZcGM4EPS2QwZ1/HABTTFAsSLE/y35VYJiaRWLLjNl1xMAkLO7NzwQN0GNUL33TbBBk20j3oPZ7whQT09lkg5pv0WKMuF6t2NxZDSYh8FpQDSYDQslYi1S+QAtLv1B5wq3fOwym08IpWiOwAIKH6JT4wntHV0et8PSY0jOAkNXsNL0CBjOKFIJSHJf6m1FpBGO3MS30AUERHwc2GchQfj1h5hqszzZ9VUg38Qcq1qdmiQBO19u0nYNPWx93tW5gCkZ7fbFUxoPlQXiMOAV8zvsk1tJAUQc/uUkKILVoMltHA7sEJKVZzcFSAmWsTOg4rhTCvSV/xvOgRRaVx3Hs97Sg77ppb9ln+8+56dZDdGotnNYCCB66c2DrRcN1qESnA/FOB4BTOUVDc7dQBgjKMSmUp5rV9ShZwaguEL8kZXoirGuYtwoM2X50f197c1fGdXVck75CxRrVMLYxjcU6EqPkmmsHpmFJn+cAwQTNRCDZHRl23UIrWtweAPm3yjQWTFEBKCORZrRZN5ENHyKmu1AKgRdPl/1JKPmtsL+834ugeAcQ/xOFaMcnyPnQOHRn3cKZLTDBQ2AObN0yfDL6+YCQ04FCP8e+coUCgp9fmokqS1phcRQ1yWgIK3OX61kYZnlCxqKCGLrpqwcwpPmrliXszmXeuqK9PKCMySNc8qJ/Mv+ShA8AVvdPwbJFkgnmvAFWuDhtETv0hBKEHRobGwB10DRMaSNwkgCjCqoIME1AMsZxiQYr+/fVi1MTBTK9pAW91xXJvg+SjdM/zHm1C6s9iCOwAIIP4mDrh7roIvCOLg9v9Hz6RKBwJMcI3wOvUI5pZRGQoDzRqByLpA8BDmMfHOf4T8bs7P8V49N8fRmgp4BM42NJWDg5U329ZLKko7+p79KUUe10Vd8ULO/vEgQTlDLumAGGloha8D3B+qwbnaUzdPgPJSgqs5pLbJSZ7ATEOGYM0YcWLOkd+0PJm1xECNwXAfnQXcs/+onjjtvcPEhTb+Gw1ggsgOCDPCU++lIo9K8fOpdSupEAWYO+PABMSQtKFKoDES30tqLSKCV+GXV80sen+/kSJqj5/2RkNxXN1ZieIWlJgMwNiALFEss5gUs7ImyPYQf/4Mq+aVjRz81h2yOosC7zviR5JU4RNW6nwBBP3mcvDs5ceQq0OjD6HjEVmg8AYPZyDIzJAcWfMf6M2E/cMo4jbTmuJ/2Jab8h2wflpjL+9EjUGK7u24NZLBV/utai1U9OeSs+NrDxJ7c9yFNw4XALIHhw5sD/vv+I0sT0vo2EkHNZBgcDv6AApFSbCasrgHgBpYVqDH4vsj8EOsPEtYMbuo/PYHu6eatHf7sUO1tMzgZKfRSVySwXdni1ruidhpUDmHacBHr1TRzB3/RNs7WCDOh8rPLAAY/4CeDpW6cYoAW7zpxlK5LMsC8CiqAYt5LftYCLLbNhfwt22Fue2lv2puO+4r6eFq1+axJWfWj7ysu/fdxxxy2ww4PweC4wwQM86F+5aGm1UWmcSwnZSAGWs6IqXqUa06DaCKvLKQlqURws8gyzl9ck4P49XcuX+AD1yC/DK8vs1f17aZNWwJZgQFa2m2BKLgPXpIXtvIG6lNAe4uU907BqUAZGZnsDJMsLOOC52KczWOLORVbYlyhrOEQrNbYWLJGBFB2I4wjiuMWE1nEccoA0xNgIgiY7rBSae6v+eNBTmPDBC34zQUf/o3/Tr67CKTLbUVnYrvsRWADB7scs1xZb/3O4TifJRqDxRkJgCdvIq/dS8CutuDLUioujQPwiwZQ1BDvB/tJ+Pg34bJPXBXw6TlmZHnaQo5MZbBK7tB/QNRBqQrUxiZf2TMOarkFQ4AIJkDQDkMDN9NqwPvYVAy4seINs22eFcLgkR3sUDCCUOIimc8S3p2gKc7OZGdBxrMxkXsgh5qwvDgHiFgNHJzMU7BAgDnuL+6KB8vgMEO+BabJ4S+/G33wi10RbWGnOI7AAgnMeQnMHWy/p76MQbCSEngsEFnPwq9RjUu4FGpSnWtVjkOYlzM+RxqYFPCTLy2R+ur6Pr6xS39if9vdiHf6d+DeFb27AawdwWb49rYyCYJgAS+rTsHYoJxNkEWgfiMdqPaizbk+V9MILvBoYgPANsvHgx7aDKq4UPHl32Xc6OOoOST0/Gf2AyAjjkPsQETgZIDYhjpqKIXK/I2eH0m9IaURrwTiM1PbuI4TsbcHgWysbf3/5PE/Rhd1ZI7AAgvM0Jba+p3eAREUW8AAgQzydDbV9tYGIBvVmWFkJxCu6o73C/JUgJkEwi/m58nsVADqATc8KEcCXEDUT8IwJYQRS9IFyTBttUdpMNpWCo/VpWDecAwQR+AgCXzeRZDwWyyIUTA/ZnjwjHRy167HNZiPKnDafE7DUIFJmp0hwVCCHfsOQm8kRAmMDIGpyk1kwQRsMETwXlcam+yv7G5SSXRFZ9K9fHbv0i5s3L0SU5+lxNXazAILzMKpbtwxvojTeTAgZRh1fRAtl6lUXhXFpMKKFPkqDPg5+XuLrS8lbROECK+CRFDRwCZxdeb9WKpzm8LOZX8IGk22MZVmlsSSDlGPXxSzCVRfXEhC0rWZuraLJW2QMsJsPClKkqZzeThNiG186fITquNxU5iQQf+q/851whsgjxfwIsggDjyjz6DL3D+JPbhqHQMMWxNG0wQ65GZ0wQzSzhyp7x+rFCc/z/N9Nw+i//7T4gW9v2LBhpptxWVi3/Qh0MX0XhtIegWu3DK+PCWwGSh+NmR2UFmoxKdWaUXU5EL8Q0cKgMnvbRXxFlXpu8orUN63IgV6kVPrxdEDTfXupgIhmDiuASzG8tPmbTIxsX2Bq8uRMnRupTsP6EQcTZGYvgl+evGLNmEXGiF0A2oCmuzCDYIYQCNYoC2lbd9r2ESpT2ATQTJNZFWhA3yH6CbnPMIqbAOEMRK1JiKMZLZiSBsPF9d37K954OSbVmye8pa8Z3vizny48kfMzAgsgOItxxG5r5LShZ1JKEACLsVeuUSjWWnF1Cavi4mGBUvT7CZGzjPRmlbESyxlIGUUONKbnKmdlmLla3T+NzukAmWJ5Br5lg525ncka9eHL9gualHGoOgVHLRYsDwEF1UIEC98Uk91JoJGZKYJ1GYYtY4xoMrsYY4bpq04FuwYg6OK2EpAlKMqVHPuYDSAaJrLgjyo1D/2CLYib0xA290LcmtSCKJxVSmkNouRo/YGJmj9Rb5BFV07MrH7V8FN/MD6LKbywiTYCCyDY5XS47rLBU+OYbKYARxOvVImgVA9pebAZllYQLwhYNyKPa/w6RX151gc/ASmHMVmfo6CpE/gETOl+OYcfkB8oHRAxIUr85WB1aV+fNXhtZpMOkIPlKThqVACXh+BXUqZmrtshAyU6Y8xQTqcCKLiN0BTaQZs0W0yDIj+MCK4gQEn3Rap0F88+1ivUoKnMhdeJyJqb0XJZDGFrAmhjDMLmGI8yC5kNE17HLCodB16zNVTZM172p4ozZNkl9Y2/fWeucVtYyTkCCyCYc2Jc/o6ewbJfeiYh8CQctIhU+yip9E026yci4HkesgoBfmj6iv5DLsmLBD+lAbQCHcnybCZo+/dMkzhBO5OdZZi9eQDPmilu1pcxneTK4rQGSlNwzBJMlEEmV7E4nsnC9NvDA8XI/EoqdTnf7ZOaQtQT2qwxmzEqUGRSGmGiy+wTVWBBnIEVOZbwqUigdllcaI3V+xEUEehklkoCkFE4BVFjP8StCe43ZGCYmMkIiEVvEpbU995PCH2g4LVeSc4dx9zk9oHzfAP2sFprAQRz3O6tlw2cQ2NvM6GwhHqlSgzVwZgW6o24uooQL0C/nwQ7xgB1zZ8W4TUAUaNlWaXsk+V6AMQKfLRLhWsX2HBGfh1IJ4mhPF97vGYxgxgILq8BIek+I5r1m6aZftG5jeu5V8SQAS0ex/JB2hkn6mgsMgMUTW2lI3T1OdGLfdnd8WTAxL2O6Tvk4IZBEwAERwQ6/J1nmFD0GTb3QxSi37AFNGopSQ1nhlG8pGfPfRVvfKBF6p+9s/XU153wpA+hxGYBDHM82+K9nHPNh+Fqn9syss6D6JkA5Eys5Rdh4AOqQ62ovCyGQg8PevCIr1HkQANBNshK8mLq+Fz+P7W+DpLa7/J7eTtSAZI2ukBzG+3262a0us/ZgOiaCmptiWJtgiSDNQrHLEETuN2HgxG/dBxjGTBxP9spaxgZGwIgA9oO/kHtmhX4KfF0urJh2vK2wU40pmKXIMDXKvPPAI7Zwqpol5mLjEETxhJDoFEIUTgBcWsa4nASohD1hlxiw4TalELRa0z2lcYma8FEMOOP/MsfFl975UknnTT5MHxsu77kWbzHuz7GYbnBNVuGn0lJvBkoKcekXEfTtxlWVgD4ZUoKdV3yovx/vNe4alSkMz8dvEzwc/T0UOZxh3zfDP9edjBEAF/KKnaioHHfjImSMwpsWcFsf36hAn2lBhw72j4CrKAOx9RHk7mLqcrYeIm3THZipiaXkT4+9E3aUelU2p3tI5TSGXR/cD0iZqLwjxU5VodMQC+JlwizmBVvEBIbVqwB94FZKiHEYQsoA8ApoGEDohDlNQ2Rv8wr1iAg9hXHJurBuOcVyzfcG53+2vXnX/Prw/IBfBBPuouZ9SCe1UE81NZL+leC578IAB4BUCxFpNQLUKo1ospqCkGdmb4yz9cyg+3yVhL4lNZPS3OzGxpJ4EoxO9ts1aPENplrZ+JmAV8W4esAdJ0nTnoNPyiD5wXQU5iEY5fmaLnJALAqMCXbujO+UaDpmkQORsjMXgyW8PN1gqZdoksGV2SxBgl7xolkm8uJn5CFTtQxbTMZImR7qDHk5jLXF05B1JyEmIHgDPMXxuGMyE7hQIj/LyqPjw1XdnljdPXFv+796AfOOOOM6YP4WB3Sh+48lw/p05/fk7t6y8iZBKIXA/GGY6guoqRUb4SVFTEUej3iB9zsleZvtvA5AT9h/lq9PdwR4ISltQty6DX/DBPU4EoWg2TDlBEUkUPYFehZzFF/+DNmlOcXwcfGdwBQDybhuE4giGPm17q7wejDU5HmHC4xNJVZKp4rnOASUQvAZLnG+sc0mbmwmgut8b8kL1lbT2SUcODlpbt4gATNZC1FTwKwTMHD76MGxK39ELVmGCgyIIyQHXJmyHyFQGnZm4j6S/tnvKB0467WipesePJN27ob0IfH2gsgKO7z1VuGnk0AngPU8yOvZ7gVV0ZbUXm5h3VOVYWXJOghfYA433n/3qS/R5rlWV3dskrdc/TUDL+0REbBmUsCY+BcGvQU3nUAPsVG7WdA2rddzhpkf0FQZg83boqNio5fmt13GGv8kQBNYNk/VGzYDteY1rDc5qm1Nk6JsuXZyQittisWIMGoshVZlgDF7j9v+sdS9rRNTWaZNoXNQjXCR4hgiIUZGCgiA9RqJDLhIAJ0E+IGRo4nIG5OMGaIIIpAiMyQawtjiKIYRqr7dvQU9xUjKL2suHHHtYQQPMDCR4xAl9P5oTdun39Hz2AUFF9EwXt8TAsl8GqDLVoeasXl5c7ARxvhs2HSpspgOeQuOpBZ+j/+p6N0la0TTJG8jHJXbZheMgk6+wb1GdB28mimv++XhSiZb131xuGE5W0CI35ZgI48ggVQBglD3QwGQUrCluUmJmd3BhwlU175GDWvpRofweLY30IaY8hq5L7x7ccLMzCATNnRpv+wazDUzWSumObmMNcKCrZIIW6Ns4hx1NzHJDXIKDGKHLWmFCtEZjhS3bOzGoxXIq/3uq/sv+wVmzdvXjCPF0AQAHt7EIAXU0LWxlDpa8W1ZZQEpYiWR13pbry0fVLrT6W4Oev+uTV+Orhl+gF13aBghwnWCZ5mIFCGqZtH/6eBaLtXnHk40V9EO7esbX2/BB5q+7RPxRuHE7NAEAGFgZT1YSiCQQLOjniybsx9eQiajKVZbE9q9ziV4u8Utm+9yZM4DsNZHRTRVEZNorauqEaD2S0sy0VydpuhOgDRzQ7bMUNHAEWJr4WvMOLjEYdTHBjDGQhndgofIQZT0GfYgBjzkRl4hjBa272z5Df27IcjX3738Ad/8MhHPrL10KM23V3Rw5YJbr106CmUwIsJCQoRqQ5gylsYl5eg74+lu3UqeOCo9KJAzU59k4VRndVf0tFhhUsO1pfgWqrufWJGW+CXYnoZd925OGckWE47fR+oswsKaUArkTE4aWWG6YogxZiVBDy03MTvjN2ZgWLKhNMeB0QRXeUAKWFH/GQED/ctJSuuB0VIW5BVMt8ifkSlanbveB1DnnHCTd/ke4dfcR7BMGkMlfgLeeQ4AopiamR+7LojCBv7IG6O88AJy01GU1llnER9xX0Tg6VdPWNkzb/fWvrAlg0bNqBy+2H7ediB4KcuWl2uVcZfDFjpmVR6Yij1hrQyHMWlUfD8AP17CQhaub/sQcDgSKL3YxjhLH0voIxhVTsZTDfi52SfBui0Y3wdzGCFKTn0fR1Jo3UsGQ22n64i3Q8nr3KAoExnkwCYYoMSEAUoMkamsUw7QKP9TdEkVz49+YXuGsOiqUgoy5pURncPFFHfI0BPgqD4nvUp0YCRjaWLycplViBFrZvNDEUSniOSzOkuxQIM0TTTFDJpDRNZjzETOWJgiNHkRFtY9iZbI9Xdky3S+836eX961sMWAbsTXx3+w/S5dwwd6QfwIgpwbOzVByJaHpgJa+t9z/Owk6Ud+eUBDyl21poeMTRIl7/ni/X+vh3S3hw+QQ40iXmrHkOX/MValpCktHmcYmptQE8ahak3ZE6g5OPgZoH4XYHug1NWCYZIsaoK18IxM1iZn7JElWSBGhtkB8gwm9mFysrPEiwDDpYq5iFMaTOEAeCh75IXbmXBGbxedhxkhQiAkn2zNx//TqtOzRmsFEhLBpmU42KnprND1BWKKHLaZ8hNeM4AefaIUeBfi9/wbbFUF5rAU0pgDSyKPA0RiyRPMkbIIskyVS+O4qU9u7Z7Xji2mzz+xcs2XvuwbAn6sGGC11w6+ARKyEuAer2xh4VOy4tmotpRPpq9SvtnZX+gWSxzgAXAyeitXvYqAUQ9uptEhBMGJQsmuJhhAlNZJq80t/XXUVemblcymIShzub15wcl8FCALDaWZIeFG6Ld8IhVRQZ8RDr50cxkbA0xDBkLFiJtY6Wx4ImUtyCo8cKlyl+ohlOYrwwnOChiFFXiubo2rygKOSRsjYmtCTJDvTCrzvqEX1CxQJ4PLStZK9+j9CWy76QvUQApR0Z1Gq4Aim7Zsy546AcUjZ4UMAr/JzONWa+TkAVIIJrigRMEQWSFKKlBMBTmMQJixR+HpfVdk/vidX//nYl/vnzz5s3odH3YfB4WILj10sHnAnjPir1SLYxriykp1Hj0Fzmg6OurNzpyRYD1HGCj+ZFlDqeKIQhuxxHMDPjaPj9HBoiLCeqgymZqOx9frqiwNd+78APah8bHGeVDfqGaMFqxe96AKASv9QA8al3dPGhQZf04lC/QOiXdFciqRqPEBaOlWaZzx0dYs1eFn49XfBGgxBgggrJk1Ry0eItOCWBCFiPZqyq0IFgiAz3hX2QMU4smyzF2RrB1wpiYziYYCvhjRRVwHHifE3YJ0YwAe2SQTSahAfwZNyFqjEPU3Ms1hgimImhS98daw9Wd8TQZuey/7379W172spc9bAImD3kQvHrL4Cs9IJsiqPRFtLa4EVeWE69QNeUvLuGz2fOXu/74A6BngEh25swAyZP+5gDChBOabKwT63OarxoYdPq+HW7knyhYUScA9AeqWsso4GWVULgPzg93waPX9yRPOgKEbGLEQN06Gj7ZTtBoj3S2Wy7v2tQo0KqbwBKK8fz0qLH4WzHCAjehpXmN5858l+jDlDUTRZMnKb+ZBRimM08Q9Hgb0DjCiLEo5QURxFiaC8XUELOMk3BmN6tdyExjVuA1hrI/NT1S3TUTQfV/vzr+nuc/XBhh/rnd8c166K2wdcvgG7H4QQy1/ggqQ824uoKQgAGgnvqmih8Y5q8mcM7U/DlMXodPUJG1vMzP5f+TlM+6Y8af7QIkClndtzzTD6huq1yjDfUU60pZDGMaop+GPju8cAecvr7vwE4YR/7bbEGRcUPXxoIRSr8ebwvAgzW8RiLqF7Hwgyj8ytZHX2GRg6KsbiN9ixlAaB4/zQylT5B5D8U+WF6xqFYtmzrF4TjQVhOAIkg2IJzeDWFjryraioAYkNbUSHXHhEe8O/9YfvVzj9nwz386sDfq4O/9IQmCW7eCT+8evphQekJE6oMxlPuaUW0dIUGJMUAlgWlT+Tll/rqyPtpoAR1Bj3al711mbxbz6wR8Bkzl8APq/rr0lOx+imCRBJa+Fbl7iZMWgmCv6pV8wB6DLhhkZ4DM8tsJ85mV3yqJaje8ETzrkqd8gB5QBERPSHqYVYEBG1yG7FD4C1PCa/dxjcxkpQjSCrki54saSc4xk9Jg7rGIImOvkziCVmM3hFO7+P0SfkIPwkZvYS/pLU9t20Uf/7yl533h+wfsHh0CO+5+hh8CJ93uFLDlJfGCt1MvOCKmlQHs+TET1o7xRPSXpcHZNf9YpJebv/gdi88yVqhHgV2yGF3eYgY9+KZ8eNW/0r1ksTp5HJNjabfG2M4dsOjG1HWzvs5cMO+tx7GUpi+7eAtlSXMnPPqIOgtIHbSPk9p1qkiaAYQsZxlrHaLfj6+jdi9lP6I+IVuOzJDVRkQAFFpDAZCcNYrgSrcmsgyO8JrW3FfIGjvhX9x3yDrdYQQ5brKACX4fzuyFcGaX6IYneyZjRZrd8UBlbHyfd9yFQ+fe9IWDdq8O8IEfUiB43aUDyyPPewdAYXEI9ZGZVm09eIUaPmwYBTbLXwk/oNL+2eav5gNs0/dDgp0OdCao2cUMHMUNbLC0LE4XS5TzwvhOZz6OiTNbQzj3HNQBT16DEdHgeyLhLnjU2hr4/kEEQfuiujafBdhhkyYmoXFdi1WEQZX116Q1zCxGdohsELNfBDPEPGgpv2kLhvI8EuDVzWMUTMs0O74cM0swv1gAIatN2IAQI8czu3itQi1g0lvc2xgq7wowXZUEAAAgAElEQVTGYf3L+zbe+smHYt7xQwYEr71s8Og4JpeAV6y24vpoM6quoqTQ65TA6JWfHXo/Xt5eqwtoBTgyK0EL5mizPycTTPn9bLonACPDnM1jEuvPecJJ2xu/TsCz2ZxtO3aaRRIIxU/S2gWnra1C4HfXUjM3GM91RQsQ9dPP3rW8OGTBmowGLQwsqpAaMxkpFqxPgSGvg4jCbCbP8SQYaqmKDkmNklnL40hWSJHtIbAlgW8mpsZAFQIh/mT+wwaEzf0QTiMjFFpCETDpLe6fGirvKE7Cqjf2bLz9PQ+1qtWdpu9cp9ODsv21lw49MibwZvBKlTCuL25GlZUIgJ7vswov+XyAWczPCn7YZbEE4rnYXz7w03cggE/RvPTtaccK06CX4ouzux/yoLPAT9cBSWs3nLqmDIUgT2vN2Z3ynLeaV3NZVpfhvkLuJ9TuDWN8Ik+Z6SURCEXRCWkmSzDswAoVBopfGPjFXA6jUu+UphD9gwiAWLYfy3LNQNjYA1FjH0SqEg1Pt6sVxieHyzvINBnd0rPxzrfMeXwPoR0c9iB49aVDGwiBfwJSrkZQHWpEtbVY+ZkHQPTy920anwtgUxKYtm0vHUJnq/yVS+yc9vtlMD+NTaYgLA8r1B+udhPNNl0T+prKz7Xzdec6f0lrD/zF6iKUCjkKq871YPO9fW6z2fINqvMQVW9IACjFMQHRB8oqXHP5DPUqQGQan8xnFhWzU7nRmh/SZoUM5JARatFj9jvKY2S/Y+YjxAyTKe4fZLnH00pHyEXVE1MjlR3hNBn5SO+mu94w30N7sPZ3WIPg1e8aejKh8FIsfx/T2uBMXDvSExFg6f9L9/619H9K/tLe/JWsjuOQCYRZ/kAdV1J1ArUvXewudWM6AuAsb6XO8ma5i24nLwn3wiNWBlAuan2Gu93JwV5f+l81UMyOMLcDRJ+BoWKIbL8BUNYfRZjKWF2baQ7RRC4BCWoiDVA7IjsPmWbHB4eX5+eZMszsVcsSPyLLKmEidVy3xXOMm2NMPsMKMGC3OyGo5h3uphtLa9unpmH48p5Nv/vHg30b5uP4D9K0n49TNfdx7ZahZ8cAz2H9P6A2NBPV1hNSYBIYVgFapsMJn58sfCr7gSQ5wSI1TuQIy/JYCrTa5AInOCZBMUfQwxpxnSHK/emxhJRwWESbk3UkpeviVtrAZxxw/u+VvUcEwVNWBFApHcYgyFBGiLgdPkTzmjOiyho75FFjlMyI5lAISuxvlN0IE9mv8WrbzGSu8Eo3rIKO5giU+2Sls1h1QQaCrNyWOGUOjhIIKas0w52GvKcJMsIIpTPSP2gBoQ8zreX17ROTdMm1t/X+12se85jHHNYN4Lt4cg78w5H3CNe8a+gsoPCaEMo9MakPt6LKSiBFbgJrEhgmd2FVXzRTWNf/aSLoJBfYZnkmwKXMWr3nh23hdsoGYaiX3IJ2/r401HUJfgeB8WXdTxLug5OXe1Atd+o4l3dGHCLr5WKFgqOlaKMWSWYpe1UWdSaArBD9hbwSNwZLWDofM4/xd/yJKYT6DqVDUI4LBzpMW+SphooTCuxDnyCvPiOzTNBMjqbu42W5cFtkiBojJLQJo9UHGpOw+LM/8d716vPPP3/sELkLXZ/GYQeCn3/30JFhBO+OoNxDoTbSjKvLeBTYZwGQVCMkvQm6lvOr9ICSAWamw+laQLNAQlJURAOyHFFfm/0pRtlG2OyAynw3+xC8wwiCJy0nUCu3K4ef7/IOmbVseZJiWlln6Ohhgqt66CtEDaGoPsNyjrnvkPkLRekw5i/EfGumNawAYDuCjKAJKzAjiipw/MMCDLx6D2eFvG8J73ViAmE4cTcrvoC+Qr1AK5rGCIRLa/c3JmDZZ35MLnnN4QqEh+Ajkj2tP3vp0FKfwEc5AFaHWnFtRazJYOxqMGazc60HiMwBdjVAcgRFOGFTnr+UT9AGMd1HKK8mi+W5ADG1jRqSNrdLZ3qJnX7IYIR+IiTcDycuo1CvOCpIH5JnPMuTymkmq9WY6Dpp/WlszsBPlAQTwRPmSwyQMaJpXElKkTnMY1aKK8bcYf7hYMjNXwRIll2CLFFVr+YpeMgAw/HfixL+6B9sqY52CIQebcBo7f7mjLfio78o/8ebNmzYsG+Wo3XQNjtsQBAzQcDzr6TMBK72z0S1dUAKNakD7AiAIgPEjABbpa3adIXjuKJXgbH8f3aDJA2IXH6/BNfMW5D+q4MuRVrF8ngPsn+vq5krzo2EY3DC0gh6qqKdZlc7OcxW1hliqo+xvBZH4IQFRUSPE1UmSKbaCYE1M5MxXU+wQgRD5jPUe54kWhlkewwA9Z7IjPhhdgkKqCeUnlBW1MGfUWMMosk/sdS6sDnOMk9ka0/86UMDFlfuD6f9te/9MXnbJZs2bdpzON2lwwIEr78Igp3Vof+MSfnIGKpYCPUoz5NBECGF6VQOXy9/5ej2ZhZD7RD9dVSK1kHSYD2cRhpzwsUK3eCXcXtcrO9QAD8br3U3lebCRBA8fkkEvbWHAQjaaNDWb+iKImMuJ0aQhXSGzSc0lXn9RZ6uh0BYBAjqvE8zAiGrzGOCLKAcRrkLtWMJ3SCTxLAMEzSTNbYYRxChfnBqOxNeh80Jo4kTK7wA0zBavT+a8Nb929B5P71kAQTneQSuvnToIvBKj41ofbgR147AfowqDU7TAyI2MUYos0CMbBBNApOhA5TBERk5TsicxhjFwlSAhF2zVS/QAkAD0tpViuk0fjb767T+fH1vA20WSU05/bWQNv4ajcNxoy3oq3fZV3i+ruNg7qejicy5GvvXGEeMFvOKNNxfiB/RZY8FSgQr9KpAgt4ECHVWiABnNHs3j8PrPWKVGWR6okahNJtZxHgvRNMP8B7HzUmRXsebvaO5XfYnmkuq93m7o+NeMXT+LZ84XDJLDnkmeM1lI38b08IzeC3AKkaBe9IAmPQD7giAekqcACmeJqeBmFUBRvfxuU3bbGmMfN6y2J+JKx1uh8amDspzLE9W/zmbE0EQXNyERT1WYdXZ7Otw3qZt8MQNhKywq+itgul4DCkxOsy0hMgKgYusEQgLPUkZL1yPmcO8pmMCsLLyDC7FznW4DpfQsLqELJqMX6HMZhLiJuYY72FCagyYUC1ijGDYE+ybHizvKOyCv3jGR245+6sXXXTRId/j+JAGwWu2DD4vJqXnhrS+pBVXl1NS7DMAUKsG0zUD1KQtvHCM1vTc0S1ORYIVcGrwJkbRBrrU4M6F/SW09MA/9i4mp6N5u+/znF08AceOzEB/T0+etR/a67Rlhi4g5EyR5SezlgBSa+kBayaF0hpmHqOoGoGwT+kPGQiywrbJDeSHT4AQfYMsk0RVokGmh7nH2LypARSBsIUNnPaxoqwsvU4r1R/HESwq7pnqLY6Fd8M5m9afd81Nh/oNPGRB8NotI8+IwX9ZSOojzbC2RuUCu9LhGBiKxkcqBU6axXo5rMQk5piSzguWy235SzvzV+FTDs1fuzCIMVke7DszV2DrZqZHk3DMyDQM9HYJgrYMpZtjHurrdu0rFACJHfRkGS/GCkvcN8j8iAGQ4gBAoZebzkwQLYmZGwhZBolgf3qHOwaErOjCNJPL0HCCm8copGZd7JJS/VEUwWB550y10Nj5m/K7HnfKhgsP6cKsD/ajlmsqbt0yvIlSeFVMekamwt5jsRy+j8UQRPADBdHS7HUzQLsYgl0VRkCdrBRjsLuM7I+2tQEdomeH5q8rAMzyt+UawVmsNFcTlxtZ4sD6lTrQNZ6CowcnYbAPH86cHzmeDiC89tvb4NWX/Qp27uXRT/w0b3lqxx3fvX0K3v+538PXf7gDtu2YhkrJh1VLqnDOo4bhn567Hvp70rnNN966Gy674i647Q9jsGtvE1YuqcBjTh6Ei152DCweyBZ/X3jRz+Cqr90DxYIHP7nyLDh6teMF0NFfaDND7W9WhaYIhFWw8YEGdfD8EutmR4rDHAjDaS6utgMmyjymEAvNILubiiVyTSOax2gCAzZrYg2bsHnTHta8Cc1iXkkcNYgUEAj7i7uatTL9+Y3ep5527rnn3tfxhhykFQ45ELxmy/BjKaVvCEl9iJBybTqsH68AUOsMhyBoAKAqhGrVBdRNW4cEhuOfNIW7A0CbAdr+Qv2eJgOdY8hzrDKr+ZIV2Oh6Z1mIqUds+E5tNyJbGE/DUQPjMLSoL9WeV42ptm3W6T2wpwGv2vJL+OL/bU+t0rz5KeleJdpaX7x+O1z4lp/C5LS7sdrK0Sp896NnAv6Un2/dsgOe8g83QxSngX3t8hrccvnjoa+eBs5v/2gnnP8q3s3yTS89Gv7tRUd1HvFMOQ0fVTtowkFLmMjoM0TfYQGBEM+fAi0uFs2phA8x1QdQEEWsNyiE004gxEyS1gRjhNjnGJs4YYpdxLrc8Yoz+v/9xZ1RsVT98k3eB1++cePGHZ0v/MFf40A9brO6kq3vWryGxtHFMdTWxF5lUSOsHen5QeBui2mmwnH9M2eIZl6wVR3aGRjhj54eHJHgqD+UqRQ3l/QlSw7DRiTHcOdYJffgZgUy0ljVZpc2u0sDgAsS2x2CxNOwvn8chvu76zOiD83nvnEv/ON7boPd+90l/BkI8puYurYf3b4Xzn7Z96HZau+zf9wjhuDbHz5TbX/Kc66H238/BuWiB9dseRQ8+oR+ePsn7oD/+O/fZwLc1EwEJz/7u/Cn+6bg2LU98OPPnAWFIGcx2Q6BE4s4qnxgLrjmRVop5hsHIgBV7APi1/mbifU+kXnHpmnMKstIn6BRup8HTGSRBV6Ga5r5B8OZPUJvaAIhagpHKtvDSbL6Yz+FN//bBRdcsDf3/H2QVpzPR27Op3zNluGLW7R8VgzV4VZcW0W8QpnlAlt+wBQLdJbCSleKNjrFiQfE9PVpUV7Dv2dGPrIivVnFDtr2xLTZ2ZxHUexgzpHcbCdhZ1hsfxEknoEj+vfDSP+iWV3tXX+egOM3f1dt+4wnLIV7H5iGW25Lni8FgvoRxD0984Xfgx/fztdF8/S9rzkBnr1pOWzfOQMveuutcPOvEq3vDf/1WDj9xAFA03n9X36LbfOUxy+Ba7ecxn5HJjn8hP+BMKJwylF9cMsVZxnX9Ib33w7vvep3LKUT9/Wo4/u7v2YnGLqjx2b2CfZMxpJcZSBBD48cF/p5EYYUEOJp8X2y3jCshadWaEEzjXnnQNQO7gYIMdsEgXA3a+fJo8rcJMYgCZrHPkzDsvq2aGd00t9+ZdtzP3WotfM8ZEDw6i3DL6TUf05I+pa14uoKng0i84Gxz6xu/opCqYK9Sf9g0gRd8wHKlLesGoGzYYA6gMop3S0DtN1m830ndKTKFfTIdgrm2jzr0ZZPpe7TixtwRP9eWDxgA4LLl5gemDvunoATn/VdWDZSgQ+8/gR40mNG4S9fcwt87QcPqLNo3PwUJ+/+8a/3wpkvvFGth768f3nhkerv390zCWdeeAOsW1GD9Svr8MKnroLHP2IIvvOjnXCeMGlf8zdHwDtfdZzaZu1TvslAuF4JYM//PUktv/WO/XDGC25g5vMrN69lYDvrT5tsE5sRKnMZmR5WoWHBkwIAAiBGjoM+BopKXmOZxqwSNabZqahxArg8txiBD4suoI9wH0DYZEAYTu9kxRb0aDH6CaMohnphX2OwuCee8UYuq2+886JDqUz/fD96s7rHWBgVgLw+JD3DMdRGw7i8DKtCu8xgfLPJcljcBJaAJ6LDVmP0VK9giwHyAUgzQHu5WMus+sJerVpPXMPgbTO0B3LUcyGWG/B0UpprN/Jup59CYx7Y+yJxA9b27YXRwfysSH/H3PXnSfjg1X+At73yGOip8urUf/maH6VA0DUZ//3Dv4Etl9/FvvI9Atu/sQkWYQDEcS/17b98w3b4q9f/iC1Cnx769uTn2L/6NiB44i4aN/OADDLDMy68AX5+x35YMVqBX3zubAaSs/50kNJkAiEekPUwKXD/bGmE9dphQIimMS6V/U3EyaFMhjFBxf6SVp4sQIL5xkx4DaLCDLbynOR5xjO7eEUaLVqMPkIEzpHS9qgUzDR3wplPW3re178x67GY5w0P5OOY61SVH5D0rI9IZaAVV1d5xC+w0vh6ZWhXJki7zBAJdm3qAepAZ5rFCvISfOzK/5cxrNJRNt+jngux3Ctl8z/t9rUBuVyHtmYCiZuwpm83LBkcyDVHOq2EtyYNgk8Wm5mDfcE/3Azfupn75086sg9+dMXj2e/GWg4/4nd/vBM2/R0PbmQxQQTk3ddzJnjZZ+6Cf/ngr9nvX3rvo+G8MxZ3uoz83ztZYQfzmMlohKawNMQLtDIgxKwdIa3BUcB7zbJGtNQ5nRGqFLsp7oOMkQW2mIgagyVhaz/EjTHFBnEdn05D1d8LBTIDBa9JW7Tvx7X4zxvIk4EXOTzIn/l+HLu+nGsuHXpr6NWfiL2BG1GdtcaUZjCrDm0VR01lhBipcUkQhE9s0yxO+QSdFaLFI6G7AW0AdDwkyYPkGFI9SjBfI54LvfTb4Q5otL1hbbVrOW+1zpTl7wiCvTth6dCQjrQZO8w3eE97rckEZ256suWi5QOPfr0/3z/Nfn/qWUvgY/96Mlzy6TvhS/93P5PJ1KsBPPqEAXjVs9bC2acNq3O6b+cMrL6Ak5cLHjsKn7/sUez3iekQhs/+X2byor/vxk88Dv5w7yRgEGW6EcGzzl0On7n4L3IOVs7VMu+LGeCQe5MFVLm4usTBqzjIJDQQ9PFsEwaEZQ6CLLME96Vnk/AyW/LQyARZCS7m95vhfsDGbta8iQmpsVQ/jaFIx6Hq7QECEUxHFdg7swgW18duC0n1BwPn3fbynFd8QFebr0dyVieJfkAg5eeFUFs806of7QeC/eXtD6LJYlIRYYcQWrK9jiawjoMdBNDmAHYwgecjCDIrm1WwhE53KYPx5WJ7jm317Qwooy1Y3YMgOJg6I90qlZjpkAaK7RJq7QJBuXN9n4MbvsaACz+bzlgMd9w9Dn/c5iYkb335MfDGF6xXLhAZUMFgyjVbTmP6wLd+7Lfwvs/y6PAlf38c/NP/O4IxRmSOg31F+OXVZzPT+KKP/hZ++MvdcM/90zDQV4QTj+iFN7zgSBZ0mdWng3mM+0xW0SQ1AghZGS0EQqxD6GOuMZY14xIbLLQgam2Zpbc0RsiE06z0FkaLsRYhVqSegXgGmzSNsR4lJboLymQPw9OJaBFMtupMPoMawtH62K9m/KUfu730to9s2LCB35CD9DloIMj8gF7whiiujczEfcd6XlDyMBAio8FaNWilBzS0gEl9QBkQYdilVYuWVEDXAbaXwaTLY+n3RTeZBU5qD2PGHZyPEe6K9aVRsi2IWaxCB6vMOdn2Acwxk2kIq+oPwPJhnQnm2E5bxdZOcxBMZGjIBF2f6plfZRWS83zwGN/+0Jnw2FM4WN/8q71wzt/+ABoOac2J6/vgex9/LKBw+8UX38rW/+SbHwHnP2YxnPbcG+DP96eBFqUy3/jPMxiYzumTyzzWgRCLs3LWx4AQc4xZ5Rls70mwAis/HRWV1nWJnBGyCLIsyipMYhxV1A3Sxg4ote6GIHoAYvBgIhqGZlSCSNMQ0jiKBitjd7RKx/7D4o3/y8PuB+kzH49o16eOfkAAeFsE1XUtWlsa0cpSz/N9o0m68gG6IsHYujAJiujpb+bvZiXo+QTABATb+P+6HpmMDfI9s0ZOKJvD7Y6fF8jmahI7TyKElbX7YcVIYm7OdaiejiD4Qx0EL9AhU/1eO/Orhtj5pCN74f2vOxEQxH53zwS87n23w//9ZJda/y/PWgJXX3Iq+xvvNEZ8L/74HfDDX+yB8akQli+uAK7zry86CmaaEZy4+buwZ6wJ5zxqBP7n/afDmz78G2Zu4+e1z10Pb3jBevjBL/bAX73uFsYQTz2uH37wycfN7fKdEho+A8zbrJfwx6bxgv0Vh4BgRgkDwQLzB7I+Jmpj3SyW9Qcxgozl+pNACZrZHp2CQuNu8Bp3QyuMYTzsh5h6PBPFEFNH4JPm+Eh9+vodpce/bM2GT98/t0GY/dYHBQSZHxBKjwth0eqQlpd6XlBgLFD1CEmE0Kw/CPP7ZUWCzS5xOtBlZYI4gyC6D5DNeGU0Z9cDzBI/z0cApCuzV/MF5QS+TIDsBvScO8mG3uSSIlhR2Q4rFw8bGSXy1DMnZZsIrg2C0z/UQTC5haPnfAP2TbTUKN1+zdmwbnlS0mv/RAuOfvp3YO84X2egtwjbv7kpNaquQMrf/NtPYOu3tkG17MPPP3s2rF5aZb5BFFgj69v13fNZah5+Lnj1TfBNEaC59+ubYKR/jv1WOvgJnaYx9kBm/kAPoDSKqjRepxA/rDCD2cSJeQnF7Y0pdqkTTd0RCMMp8OkEBHQMIByDZrMJ062ApdahXlDKZmRqHbJCSqOwpzh9b6lUvu4L2//x3y688EIecn6QPw86CKIfMKbeX1OvdySMa0tjKA0bgmjBAJ05wXo0OFUkVZbAzyiSoAObDnAOeYx86/PXfzuvnzV8+p9z8f/lZn78bS//dZqyeUGtbZpWO1qZE4D1iU1jWFHdBisXj8x6utsT9+mv+7HBBG0QlAd65N/cALf/gTdHG1xUhG1fOzeVyXPeq26C6zU2OPH9C1JZHvZ77ms37YCn/uPNbL9bXn08/MNz1rHfex77FWg0YwaId37hHHW9//juX8F/bv0D+/v6jz0GzjxpjiYxmwTZvl8VHFFnIFghAiGW5icBkOoyUbAV85B59eqkuqoMk8g6DMInKI7pt3aBFyODptCCHmi2CETN3UCbUxBhih2Kp1NsEIEwDHuLU3dDceT9H7rl3A8ejNJbDyoICj3ga6nXuziklZEWra5IyuNzYbTsF2xUhUlJYewCCZrZ6yyR31kH6PT3uYIiHBmzH975GtH2tqxRpdRNyDqAo7yCduCX2nHOAIs9OqmgCYXllXth1eiILbN0jGu+AUUQxEII8jP9gyc5U+ZecNGtcPU3t7HVAp/AvhvOZz/5PeVvrnNf+UP43s92q3UQBJOpkD4fDLSc/OzrWdDjkccuYhFi1CCiuVs948tsP8es6WFaQfn55w/cDu++8nfsz6++73Q499GzfyGkBs0JhuLeafdUASMCoF9hKXYelt5iBVpLvNiCZIaafxCPx7NKMO86Aj/aByTax6LFTRjEJTy1rjUGtDnOc41FSX49owQDJDJQMlyf+HW9MPa84sZdP531m3GWG+abYbPcub7Zly4d6mkS2BJC/eSQ1pa24spKVhhBiKJN8NP8gKw3iCyTJfODXVIYGwjT/UBczZIUpLWRwaQH6QD5AXMxwA7Mqw0bSEgA9/FkftiXXTC8vP5FjYUsK90Dq5d0r53LUCfB01/3EwMEp37wJA3WxIEJgc9+Yxu88C08cIGfy99yCmw+Z5kCOTSVj3rad2D/BA9YHrWqDr/43Aan3Ebu45/ecxtjdQimWEThhPV9SkTf+9ivwIyDCb76Xb+ED1/7R7YLmZo3D49ZsosMIMz0EbJOdtjCswqk2C9yi3n5fmYWsykhX4KYGtcEzAEn0V4ggKywCE1aUx3rMK+YFWHFUlvNCV51RmOCelYJgmFvefrucgF+7nmDL+3ZqL3N5nVQ3Dt70EDw2ssGn9+Mis8nXs/gVKv3RJTDpJokaYLoJCtEqxPIHYNGHcDMQIhdGSbLBGYomAyDzQgVSKrxcwzZXEYxF/DlBKV2AJj1nXH8fABrnk0nMHV9T2Fp+c+wpmsQzB7oZ7w+DYKuI09Oh3DUM66HPaLwAmaLfOiNJ8ITThsG1AK+7j9uB6z6Ij8ojH77K48xdqWzQkzDe9yLv88izq9//np42yvMdU993g3wizv3M3P6/m+dpzJcnvDy7wOW5cJ93f+t851lu+b0/LfxEWYDIeoIy0CDHsEIRTtPZIZyasiNoz0ACIAokyF9EJIaS51jX7MudiEHQNQQMu3gfoMNykozTF+IshmsSl2curtYKm4dOO+218/p2rvceC6Pb+5DXXvZ4NFhXHwfJbXhZlxbjn5AJoi25DBGk3RhAssG6kokrTdPt1LkVHVozSTmGKcFOTTQ62QCmwB4ANifnFhOZ54cXhMlTcyaJWjlBT4NOPOfYhrVXTi/tPhnWLO0eyaIo/L1m3bAX72+O6vpq/9xGpx9Ko9GX/E/98DL3/HLjvO3v7cAt151FowOufsjh1EMj37+jXDb78dYnjHWCcQKM/KDY/b2T94Jb/nYb9mi1z1vPbzxwiPhez/dBc94/Y8YcOI5ff2DZ3Q8l1mv0K1pjCl26CPEijNYmZr5BtFniB3sxFnEY+A1t7NahdQfgAjKooLMNK9KzSLGqB+cBNoa56W1mnuBYu9iBpC80oxRkTqKIIwiWN6398eT8fCbRp70s6/P+pq73PBBAcGrtwz/SwTVC5px3/oYSkOyPqAqla80gcIMtn2ANvvTq8YYoMhhy4gQC9AzYFC6CHMzwHkEQD1g0pEFtvHBtQt45GR98lRcwOr2M+qzqw0Ad94YRkv3wDoJgrbPMMvmFYdHKcwz3zAbEJS6RAKXfPp38LZP3JmpGUQA3HrJqfCYkwcyTeFLPn0XE0Hj6X7zQ2fC405B4bNpVaCM5vQLvwd33j2RejRrFR++9/HHwQlHdFFctssHnK2eCwg1+Yxf4UBYGuQ/WVc7lNNELPLrxft5xNfH6L6XRIxjBEFen5EBIWvIxH2FKK6OMK/YiBTb9QcjKPmNXb2V+Bs/Cj74ynPOOWf/bC63220OOAhufdfg2TEt/3tMagONsOdI4gdlbgYLJqj1CWElspgkRsph9N+lKawFRbS0N6NTnKMlpgLBJEYyexnMfIxaTgBkE8q+q7M2ezNAte3+TEaqziWFoG0Yq2NWjhYRBLsLBshh/9oPd8Iz39g9CG54ZCLOxjn2s9/uh+u2+0QAACAASURBVI9cezd879bd8MDuBiurtWZpFTadMQKv+uu1MLRI9u8wLwC3xSIOpz73Bubve+FTV8KH3nhS8vK1rhdrHl78X3fAV79/PyvXhSY41ip800uOZjUGH5RPxj02o8YyYuxxDSHWIiwOiUAJVq2eACx+ESMg0orSJQgLGGiMqXRcDiP1gwwEMbsE53FjP0QtXm5LZ4K6bCaOI1r2ZnbVeupvHtj40w8/GGMzH49z5nle8a7FtSL474uh+ohmXF8DUFzkygqRchhp+ur+QFUey4r6MrLgWqYzP4fWT11whonMuaT8ZPj/dDY327uUgy1lAaB7UwfAGYhlgWlH4MsANbbYRMC2eJ6KDPOtFxfvhfXLhnNEh/UBdk9X+566bolJLs39KMvB2tDlH1Yzw9iFa3/mTDJmVBu942ynU8ftuvURYmvPoMZyi7FfiQcTAH4dYr8fgKKQmpuziXAGI8aYPocBJVGOH7GwOQZxhO05kRmGEM3s4PnGrOG7bRZHrOxWQBpjg7WZn95PTnnV+k3X3d7x2ua4wgEFwesuG3luMy69pBn3HRFBZYluBjPgy9IEyvQ4ZQY7BNFOKYwmcp5FIET6vSwPokUD5jjiTmQz2VbWKjjpDN9c1sS2wM/YX07wS++ijfnLDtDhe2vYRgocBLv9pC3l7CncDsT4u7I9eBnzIcNEdwFoFuCmzrSD2d/t2HRcv41ZnNxCPb2uBB40mNyHBr0QV9YDeFWAaFq9UXUgxB4k7H+9KnU4DRFWmBHHZi07m6L4qss3KHKLy8HMrqBQ/9yt/ltfe/755yfNYzpeZPcrHDAQvHbL8PqQ+u+LSO/KVlxbAaTYi4EQOyKcrg8oMkSYNCZLD6iDoskI1fvXig7ry413tFML2GZY5jpimbSps/+vo+/OXME0o4Ue0ATRBHytTQ0RtjGt2oFoGsvFkjSrHC5sgyOXdZc7bIOWPd07gk/XQGaBpJsGsqUuHaFrmX7OnUC6+8c5xxaZ98/MD0aU8xr3gUcbEJdXQ1w/jpvIBHOOOduTQmrJB2VRBf7SFUtjZH+7uXSGVZ3Gv3d28A3yIguLypO/b/pLXr38ghv/J8eVzXqVuT7SmQe++tLhf46h+pSI1EebcXV1IDSBrhqBthlsmsB2mfysjBBNF9gBAG1ANEDRJYSezSilfGauoWrjR+sQ+EiDVsL39O/SmQIS3zStYA6zOdm7C9cyWGDmGFAYKtwHRy0bTBczxevugiG1A8Zuzdy8QNbZTM5nbpvzLp2dNOunOs+GGUUX2PDHM+A17wMSjUNcXAZxZR2QYBFv5o5ZJJZukElicFopn6AGg1hcdXonD44IMzluYs9iFFBjFokZLZYCavQZollcKfnfWfzkXz09zyXNdp3ZPN4dj/XZdw6dRbzyWyKvPtSMamuJh8EQTRKTJzVOE0intYFthNEd/IBZ/qMDYgK3d5axccxaJWX6spUttqhtbMif25rJbvBLnYfrIVH+QD4FDOxUFDOfWTwYbIOjl+djgqb7rfOUdQGjE+A6MrvkWJnbOwA7L5iqw7c5j44P22xXyDCNSbQfvMZ2Vgk6Kq2C2EPgKzK5DOthjGxQptNJNijmJtMJAq9Aw2MjfC5EDAR5wISzwZYZKRYiaiWZ0TJJBmsTv2n6Sz4yet733z/bS+20XecZ1WkP1vefumh1uVyZei/1eh813eo90fMDXwKgksQYomgZAc4olGCZxOztmdUvxOEHtN/azr/ZNWQMxXyMUBphsgEwU96SBYBW9ocNXhpSmRjmyBrptK1CvjYMVgNrfWrYQzAY3AdHL++cL9suoKHvvz07S99EnSW2A1mbTdoA15kVmnOrW3ba5ePX3erWy9Jr7QTSvA+oV2UAyCrKyEo0LJNkkPcmQckMqzIjJoS4uagLNAux8r+wNzGgr1CCIJbnb+xlqXVcU8gbtxu6QVl2Kwqj0d6pG3aUn/6GdRu2/KS7C8y39nw84saRtr5r6Dkhrf0dJZX+RtRzdEoTqJXMVw3U7T4hqlp0kh7HPIRSOiNAS0aIJTAab1YHI7TXS6bnPPkApfmnwCLrJrgBKHMzHZyy2B97+xpfioML8GzDGt0YLc7RsrtdjFFeZQ7iqwZkILgPjlmhgaA8965MYffLKwuYshmiw/fnDJrYzNBhP+g+5sTsSE2EFLhqMXc+vef90UxPRu2F6zW3AYJgXBhiJrD5LsO54APBRk0FZIOYXicE5MwOZhUGWXN3+aoWi9lVscAIq0TN+3cyExizSZhcJkqZxWbv4gjCMILh/uq7vzP2mjds3rzZ3Sg6H94515rXkb7uvYvXNhvkg+DXR6fCvhN9L/B9vWWmx7vGqZaZehTYKJOv+QGz+gRn9Q7RJtBBYYGZSNDZTEz57/IwMzFbLaxSAJiwPxN408fiEGyYuPxRSAVYnGBtMU5lHWcgZH9wHxyrg2COSdzJLO42MKKDopPhOcDIYJB8gqkzzwZf4/WsYZyDoapV5/XRzB7daAa81n1Awv0QlVYADeSLyQ6UAFBS5o2asAArVqRGNigmA5q4vDeJnC9JDcKoNQYQYU8S/qLm2STTLJ2Os0GxTOYWs58xa9eJ6XToJxyqjf1m3Dv6DavO/9pXckyVrlaZ15H+70tW/BPxgr8OaXVxCNUVvF+IEEYzSUzSNtPMDXaIou1ewmJCyneviwXqkzB5CfMos/12taZuetDmMjJOILTMWQUOjuWZvj/bJLYBKoGnhBS2AT9xnmoNgZgutteWLaaArjPgL/K3w3ErOpeW7wh8+p3L9M+1B6puwdBtIlus0MkkLdBsxxQdANzVk51jZRKOMfMXIIa4tJplhdiODn0esdlVGAAP2SAWWwiwFqGgsHGDF1lVFkkCgoz1Ma0gZ4LcL4gNmhqs3iCT1WDPJgMEuYZQBkoIbU0P9tCrbgwvefWTn/zkeW3QNJdH3Rjm6y4dWN6g1ctD0rsujCvLPD8IeMMkj+cI50mNc6bHdTCDLXCUiJcCRN1MMd/d5nSZy4h0YIG5wIXPIouRuYHSZG3aOjaYOUHVNnf1Y7qOx2e7iykm0KsNZQfdYG4Q7AQUDrBoz8g0sEoBlWUWd2B6BxoMXS/vHNiWaxXS2skiwNTv5QAoPukpbJfWLwApL+HFWBEEJRsMsXmVaNNpsUEGdOGEig4zMESpTDgFgOl0GhtM5RVHEWODWI6/Xpy6B4pL/370/BvmlQ3O5ZE3BvvKS1a+yvOC57fi+uqYlAftaLBeJDVhgaKCNHOB8MBI4vdzd4pTE0/L/1XTWlxNFiOUJ5zJAmc7GjhzcNu8IJgZvXUxOxt80utkMrkc4GdHldNmdRqQzXUyWJ+bOqo50+ffD8evaNN3GG90B7mMK8hgA4fTCugIbrMHQ5evj110B1+hK6KseGOOsciFfGIlr7ENEATj4ijQ4miyqXNeOkr0F7AvSb/wDVZZ9gjE2JxJ80tL2QxCH5q9KIlhQRbxgkWTGH2CaPbidyIDxVVcQbLBot/c21MlX/h56QOv3rBhQzoZu5tB0Nad7WNvHO4rly0dGg+9T4ek74SQVlb4nk+MOoEOSUyqOoxRNdqqF9gpO0SrDq1PHLcZnHHJEsS6HZFM4Ev4kWuVfP4/nd25gimCmyWOP42ppVkbW+JYV52L5dcTtg3/oahCFkt0XK9BG823RK9/P5yQBYJtggLGbZqF+WuzxFSU2AArGwyzzWodxFyAlico4/JpGmcw12AJbQIDQOwGV17DskBSnwzpjBlz84FUVrLexRDUOQhiuX1pgUg3C9uIgx36/pLIMV+BMURWcmua5RdLzaALCFmwJApprTh9r1eqv2TxeT+bt+bt3T7yTqy98p0rXuh5xb8LobY0gvLiLEkMY4OuYIizRqAtfk6CJWmgM9dV31tvYL7ccckHBAAtBpcFInn8fx0ZnWnK2mZygnsmgGWCX+p4FvDZQKr9bQBm1puZUmAguDKLCbpvSOrO6QoA173OYHw2EJqbihmSYSqnTeBs1pgC2MxzFDNTkd/0HHWdczfEh0RjQBr3sfL5mAECshG7aycpIJTsTU1ioMXF4Em5DBNPc8AzgJCxQWSCCIIiOsyXiFziGVahmgFgO5OYyWV4XnElaOwoFYvf/Glw6cs3btyImpw5f+YMgp+4dKinCpVPh1A/sRnXjjAyQ1L9g/UCqbxjnDSNVZaIrgsUk0bJY5zN0t1tMt0s0IBHPnhzGYE2LNDB29wljZzylwxQUwgjTZR05FYHvNTvbPsMc1q+xV1gbTNEF/MU+3aCoGOcevztcKJkgszcy3cv2rIl2++bYYKm2aDG8GzgzGCG7RlkMrGc5nHuoInFPOW96ZIREuz/gf6/YADi0vLOoNGRDVKgXgW8MkppYtG8XZ6rDH7ww8QYNY4wCixBkPNBHiRp8eXMJBamsdISunWDaBpXguntM8Xj//mIC667vPPFdF5jLhDA9n7F2xf/tV+ov65F66splAbcvsA2dQLbscAsUbQFjsncaGOuqLHIYIKdx8q9RobvK724g9Qkl0mrv5Hzsb/EX5jh29OU/ewCHUEZfmouMzjbh+kEQ20Ee8h2OHFV5+iwurdtAKCTHy7LBNZflNnsMM0M09Fk1zrJmdvmcbtj6ZMsVeBhFiCI+b+ktQNilL8UOovTjUluvDCTGc2nAgVSWY4hXQDsUoc9SfgEMtggK7OPzdxZSp30GYrIMfYdCVE6gybzlIgSi+hxm+IKCIQ9lcK1d/Re9pINGzbsm+2jm5pbs9nRR18Khd4j1nwGSOm4qbB+PAqjpTiaRYU1YbQRDGE1BF0FEnR9oEyN61AkVcxkfWKlJv18AWAb5peMXx6wcIGHtp1TH6hHc5PtTZNWrtPO7E32kwcgzYhwByDXJpEzZ1k+JhSgx0MQ7GfuCdyr001hIAL/w17Pyfg1NpeX9RnzJ8Ug+VG6XYdto5+LfV7JCnz/KRYqj5rQZOMV3o4R0hZ4jXtZHxA0fzELpOtPJ7O40AsE94t9SIK+xHOsBT8optKhUFpkjDCYFGYyFmnl4IfRX2SFUjOYZJC4skgQBAuksY/Uj33VqvOuu7Lr67I2mBMTvOqSpU8lXvnfpsLeE3y/WMrDAl3l8tm91AIjfELwXiIq5mGzQr1VpjaZugJANbO7GEY5H+eDARr76ABsfPZkBD66AUgN1lz7c5jFmjXslMnYpr+tLVOjq11v3dsOJ3XBBCUKpcBSeUPSQJUCoYx5YgQ12q7TiRXmOIdZAWF6orrAX44zFj5g/j+vCHF5VVLwoItpntyztGNHveCw5D6rN1gEwOZMwHsqSzZIIQKK5i7WGUSzWNUZlC9pESFmukFhEjvM4RQQilL8w33+Z35Rfs/rN2zYMKfG7XMDwXetu8IjwUlTrZ4TmS/QKpIgtYFuYbRLEqOnyYn3vpw0YrIrE8Hhq3GygnTPMXMqdDsCTjaomQpy7xnmo5giziitfEvKecTX1cwLAYT6PtxszgGWutkrwU8Cnm2KW+Cojqfmd9o0Sp1zxgMnH6Ae7wE4YWVfuqZfDietYSayeaG5QWy/oA5qYi61M4P1vHQFPTIAk8EwVQ+bZMccs3MEV7JN4wT4nNFmfXz1a2b+v+1AC8NMAjPnTyf/IJbiRxaIBVgZ25RzgxdKYOW1sP4gltXXUjslG0RfoJz3vLIMptGJijNYZUYrvqqn0zHZTBRGhUVHvGDteV+cExvsFgLUmF719iUbvUL54qlw0UmeXyiyzBAGhMIMZrKYDr5AOyvE6QPMXyIrZRLzqZieB91etbyvuF0bEDSJXT4fYMKy8vnsdPM3BYAu8NKZnc38sliftVw3baU/KHnhmwPiNINtvyM2Jfd3wPHLe1lgzPjoY2wBnH47s4CPGwiCkWUESlzMzzR1xQtYB1ADTLMYnzyuvKJs5tgusJIcSgf3ZJ9yVisjWYJ08z7wmju5+cvM03n4ZIAgBy58vAKAwiIhntZMYvweZTFYHCHkkj4+N2TVaT5v4jApsEpDZIwzqphCKp1OFlVgchnsWRxFQz3x5d+aeNMrNm/e3Jzt1XYLBwkIXrLqQ8Qvnj4T9R7neUEhZQqrDBGRK8zM3az0OIcvMLNjXL5osDZ95g6C7A5mDbEjDuyYOOniBrMMbIjzkAyxLRPUQC8BT8snmBkIScxmHfhskMu8LtOGTg1fj78Tjl/WA57XfgpmmX1ZbDDPcjOwYQJaRzB0WSDOZckL2GZ7JnN0A2o2EJrjxf+KmP8Pc3eZ+ctq/s3zx/ZTy1IJlABI32BxkWjWjm+9EAD7kWDjJb0Vp8UGEQQVMGKghGkHZXAEfYVmzUHFBjkIxv2Vid9NeUf8y4onfeO62V7xrEDwqkuWPI5AcUtEepaFUFnqe76XyQKzdIFtWWDnYIj9cBgTW43GPLDADgCY+joV1OjECHMwwAzfndwyFRxxsT/JxjRWxmUK/AqUEaNnDWgObjmk7kAM/9a40sziD3zNnmAXHLu0xiqN65+sIqnpCKveMUszPbPMYwdDNAEvPxh2ig7nATnJBDtFjrODJXzUSDQJWAGG+lWgpRWzxYHO27Uzi5lJXOfBEdaVDikeZpCgydpkYCinlZ4xwsBOpdOx5GGIW2NMNK2qzdjFFRQb5LpBnzYn+3vJFb8b+vRrH/nIR84qp3hWIHjlJavf6/uFxzfiniOAFHo6FUxN+wQzeoZIWu/oJ6zeq2odcd8sxmi9f9M3t9srbsMAnfiY5U/TmFE3JnAugGMnkkSGOa7ZjC+BKZdJnUxOcVU2WKrFopOYhM12ec6ar9Eeq95gNxyztAqBBYIGIMo/Mnxr7F4LP10227JM47xgqPyAuolrmrc22Okv5k5AaZy7uIZk7rrS7GzTmAAJd3P/X3EJr/7SpX6wM/JZaziixWwRK7qKlWWw1mCPSKPjbUFYdJi14RTaVplOJ/bF9IFCaI2LlF9QZ4O43O5TrJnE9eLEPZPeSZvXPeXzP+76mvLJU83dfvriFeuKRXJFSHvXRFAe9f2ApciZvkDROlOUzZJ1A9VPAXI8V1jkCKciwtm+wHws0JhS4rU5iyHKAEGHEewQIpsmrw0E+QFOAFg3DE8CYbttDNNEAie/4BRQtgusiGMZ15cyn0yXQm9hDxyzpAwYUFM0oc1D3M6H1ta8lft0gZ8NdAKZjGNlumXs1E7r9avN6/ZgrW2X4cPUt5e/I/iRcB/EpVVAsbSVJeGZxUzvvIluJai1cY5ji84aL7/v97LiCDxCHHEQtCyK5G+eNyxmd0ovmGKDFhDynGLsVTyzq1juf//vF737sjPOOAPz87r6dMuL4NPvOOIVpQJ5SYvWVsQUG6lrPYS1HGGzb0gXvsC8LFBnhK6I4HxUiu6GBXaIqFrGogYyEnTkVLCEyQ4z1sXyDNPY3sbJCjXlvuWnEbPSbKmY2oc4bwm2ctoZoJvMRful0VfYC0eNlqCAIGh9jEmZGxh0ppSwv5TJmwWG+nILDOU+bLBVyxOUUhFhp6ntYK1GkMZmhIavUQwSpeA372EgE5dWAqBMRXyy/KddIUKnlR2+QYZxQU31KgYQdQbjJiuZpVigzQYxEszqDOLs4EGTGIMjrHWnKZqWgJgwQjS1Zb3BEALf++Wvy28764ILLtjb6RLazrc8G1/xztWXE7/2+FZUWeUHgegex5mgrBfIzV9RIUYvjCCzQ4RQuisW6AC9lAmUng5JdZeu4T47EmxHgTl8aR/dbMiKwKqNLDM2NwvLMn/NlLqsgIgMdhhv6Y7gmT5XruBJ+xbTmScJSuKQ9BX3wdGLi5wJah/7nqoHPAMg3GBjAmLifzNN48SclVaH9lOTuDCDhZc3UoJp2ww3z4OholNc3dl859uqfzUg9OiUKH/VA3Fh1N3hTgIy3uADYR5n+Qa9MhCsMYgVp5lUhgDE0hROLAtzvmHGiMYUcSahpEYs0wsqcFDkImpZd1BWl+GpdDMPzJSOevPPJv/fx7utPt0VNHz4ojWn9ZXj90de77KQVpabfYR51eh0yawuWKBDIqOmkzjTVAAkDwvs6irlG9f1StDYj4F5GgQ6AwKOwINhXkogcen70tvKgIbN/lSUjdc0UgVj9PVUpFcc3w2C4r0sAidtj8PAPDlWpwwTOVKLSmOwfjiAYuBgguyeMv0FB4MsALSYlQ1EErj4PtLs0Fhmmc3qO3ECeYB07kAoZrvjer1wL3it+yEuLhXyF31sEuA0fjuAIGi/+CkpctE0a8SEwRF05OmVpk2JDGN2TEc4w+6xYoNaKh0vr4UuxjhVYQaBEJkgry4TQRhFQILqV7cNvvNpGzZs4NVdc366godPXLziNZVS5cJmXFsFXrGeSpGT5rCSwlhs0OELtE0KZ5aIlTniutHau9+89K6usL0Uxr7x4u5ll5nKirzK5brcxQITzq5stpewLvN7C0TZW5OfLTMyHD4ZA0h1QFTn5mCa9j6d/saMaLe4Pnlz+krjsH7YN0BQNw3leraJl4BRMgu4r1m9LtsztiwwFGwvEeNzLpcST7u0rPLYlrVi+xZNMDbPV12v2ldyfUHrASDxOESllUBJqU16Hd+LMeUfLCBEvSAyQZTnsG502HXO8i/bGSMsna6p5RTjXMVUOqwvmJjD6ncEvDbi6YHK+J1j5cc+f805n745J/6lx6vdhlu3PtNv/vHWLxKveFQjqq13VYuxxdGZ/YR1v5+cVNoyOVmUUSBZIP+iTbl8C/G6BUA5AA5fID7akp+ocWonh7HMBlNPl2ZpKTZla/w04EwBoBKhZrE/M6KrAFD4YkxAdLBAPaKnzN8Mc9wy5xUzVGPKt1tUnoD1Q54JgiYSqGHOBSZ2kMMJVro5qzPDRK0gxdYulpiKBucwj13mrzOqrM5fB3cKQXMbg7WouNxRmFU3+034s18e3YBC7nX1+Y/nzwI0PvdTYq1Bec/VetrLmUkJ0R+YRI4lG4yb4wxE8e9u5DIetKb88vAHVz35+jfkvoZuosOfvHjlEyvl0papsFdroKT1EhY+QHehBFlCS0+LcxdLSOUKO1ig/kbNuPWOV2IXw2I6+NiG0jhLnuU2kd8sBijYkPg60dVlyVskoHQAHg5iJii5zFwb/Hi/B41F6vswlptM0wWaeh055uZWwjA+evKa5ZPRX5mCIwbBNIcdrMUFPOJdyP1uNgsTrFD58LTvldVhgJcGhjpLtFQLChyTg3OWmALftP/QeKk71k/7D7EBegOCcBvEfj/EwWDqxW+zZv1Fod4l2rl2Mfvzr2qTgKDO+4wgFqBZLAMk2rzXI8McBDlj5FNYBkew74jWp9ghl0lJZoRJPFAPv/vz0vte8sQnPvEPeS8kN1f61MWr3lquVJ421aofH2QFRLSiqZmVo6V/xqoWzW5iqkiCgLhUKX1LR+UitbmvTAxVCuXStFAHQAmMHCGzTcAsMFBbOKKuHDAsVucCygxw5OaDAB/NFNbBUpoYHAg1AHUAYbJuNhjqAJuAnsNXKAZxoDoF6wYpFPXAiO3ftdiRDmI2KEmTuCP4WQBoAKMOmHhs3UTWfk+24fPTOC8l9XJLaOx19Re6BFQv2g9BtBuiwijEXs0ZcdZfBAr0NF+iQQ4OhEksHxtNNsP8gSiJ8UpcMtOGDTIzOGqoea7mGEulQxAM+XfSWtEyRxhDzJDLYHvOWv/al6zY9KWPzysIfvSiI4d6qvTzFIormrS2mpXMUjnCnQIiSVP1pHCqLpbW1f7ahJLApgFgcrNNhFNms37V3YKggWptAFA399RqJgimAE7sm5uxApycUeAsH6DLP+dgfpZvTzEy8ZbN/3cCjAo4DZNY+ms0mU0Wi1TjajLngdoMrBtAEPS0EEjycnNq/9oCmKU3tdeVGUosTc/09dmMTv2tA5/O4Cz/YZbprABPY2QuH6MOaEG0A7x4BsLiCsaodLargE1/WdjA5wLCAwiCRp1JNINpCJQUgPh1AB99g9pDqc0hWV6Lv+85A5RskCII4n7kvDX8g0kqHQdCHhzB7BEZIBnsDT75q8q7X7lhwwYedenwyQUVV1xywnMCf+Z1062+k/2A1wyUIEgEGOLNTTrK6RWktd/F3dYnAnc+izeqYIPq/Sp9gRkMQYGirQnMdVX6zdEcAw5T2MDHtn7ABOBsdphmfhZLcgQddN+fK5Chm7O6+WuawnJyoUtZROHEpJLylhQr1CerjBCzbUS0zvAlmoBps82s4M5QvQlrBiIoahkjpu9PzgnTXDWZm+ZmkcBmSLKSfRiCfX0eqvXtdTWz1hb0W2Yz310HRqiOqWa38vFJEC1G9wElAURBUv3FNrdtIHSbxWotNskPqH/QkUXCfYKYQYI+QvniT6wb1nBdFFNlJ2jNN6YdjBEE0+lzcq6q9px6UQUEwzCEenHy7unKWc9du+njN3YCQHOk2qx91Zbj/qsVe0+OobzYHRBJS2MQ2dKl87UOcpY5fFB9gY5AiIps6eOSFwAzgwMJG0rMZEck1wqCdApc2OavDYgJm0uYm8HwNAaJCesJY0yS1+Xkc/2UQlZd4e97BegdXAGLBlbC8JK1jZ6+kahYqtFCsQrFYhVKxWKht1oFj86ENJqOw+YECmdp1Jwk4fTOeHLP74I9D9xVbYz9KWFuFsDJDoUSgGQGEpt3AlzbNvSS+9NdNA7AU9FnqXO1TOWO8hsNdMWvhhntQRMK4XaI/AGI/T5LX5g8poZsJ9lRSi+YAkbFFrplBzkgJEs36Nc5G8RDWgESZQpb4mnJBpU5rLNDh1wmDYSYT4yluMJmX0/1LSPn/+gdOa6gc/G2j158xLqeUvy5mWjR8Z5XKNsZIpk1A5kgulNAxBapmn7B1FtPv/HG1Tlubp777QQ/uWMR3ld/tvlb7Mfl51Pc0PbfyTegnaPrEixb26Z9e+IoOsPT2FoK8KzvbGAz0pUQFBUD5Hot9b34Dpf1D6+F1esfA0ef4c8RJQAAIABJREFUtCnqH1pDK/VhkTaQZxq2XyeevrfR2HdHuP/ub8b33nF9T2tym2rRyiwQlp4p3S5pK4R9L8XOtnjf+bfNArWWsJL1zRMQBnQcfDoOoT9syF8k49VBUzJO+7mw10ltow/vgTCNXWwQ/YOYR4wmvfacsbmE9QWRDapgiCnjQhDE1DvbcknmqV1dBtPnhEmMJnLUag0tir54M33Pyzdt2rSn0wzsCBWfufSkvyv40y+aCuvH+F6hxFtp2hkiGdkh1ptWvqm51St9M6bsRS6X8Gz4hjQQ1N6P6WvseFXWJikwtABPABaHGvHRAhd8ieW3EytLP6DTHDYE03pwwqX7S0tXnAyQTSwuL1A+FdXYJmF2TMuq9XrVgZIp9RX4aWxQE63ipEPQW7nu9HjdcY+PBkaOLnSabPP1fbT/9onpHT9sbf/dDbWdf7i+yJkfB0IJiBL4GIsT+lUOmLp43/G7eHHrlc7TQZcEaCUwmX5FE0TVOmL+KvOX7gZCm9AKsGGRLujms9sFhIbLwH4eUr7C5ClxAed83Q8+/a1nhgmn67z0vmYSs4yQWBRX0HyBhkmsmcPSqpGBEOMFLQIk7DsEQWEao0lc8Bp7ovopT1133me/3+k6O8LFVZcedWUzLp1PSanf2UNEn2AM9OTE4j/1YAgHQct/Yklg9BtvTAwnAJo3WV1sx6vqEgQ7msFJnkRi5gpg1OUyeSK+ShaTjtjqZrECQMM/5wBABDrdF6iZu+rNqjG6FPiJNCWcaEgDl649la475my6/vgn0L6BNfPG9jpN1Kzv6fSfp6fuu37mntu/XBu77xZCgQSEfXhxX+6rdgGhzRgTtmf4D2UQRICnCqpoDFKPIhs+Sw30bL1gKb4fKClD6A9kpNclvlBz6qeF4frYJKa5XGoFEQ8EE3SBICu936vVNhSyqXCKawCtgAjfhZTIcJ8gB0btZZ7DJJZFFXxojlWqPW/6yI/P+8BFF12EOpzMT1u4+PjbTzy+Vhj/RIP2HQlQXMQzRNpoAzVAVBPJ9rfIiWGLo7Xlyj+o3X3jrdgO7Q4AAMrDGdIVc6EI+jqixHnMXTGJkokhJoRkc4rJ6T496VBOlPW6b47JCKR+ULFDDpLpnEwhOZCyA8YERUoSpVDrHYUTT3tmdMSxT6BDS4496MCXNZvj8Tsm9939zWj7bVf643u3VQnxiKxuZIOhnt4pv2N+bDWHdVA0mZ3Lzyhf2KlIswaE+KtPQijEeyDyeoX8hb/IdfBU8KX5zZNHQYKguV2yjUkMbP2gTTJm+/JJbZcyibHY6iITBFESg71GFKkwxdNyeeITNAN5ptvGFSWmzCeIL2xCW9PFQuHbt5Xf8YJOJnFbyLj8nSe/2PdnXtuKaquIH5STqHAii9EjwnqGiGFOuDJEXIp+NrJaCS0FjGLIZVRuvkCwWzPYvtE6y3NKXlwMURMou1ifvixD8qJrANv582zTwVhXJqIrwDMT1HEiLRpaAyc/+lmtYx/xDL9U6TOrn87b0zP/O6KtsXDsD9dM7vj1f8Ou7Xf0pcq8adWOXEwxWab5tXVpTYZf0QBCDfwk8BRgCnyYhpY3wMrSJ8DnBkKbPcr964CoIK+tbEawSnuo55sV2hYTFlllommc1C3WdIn/bgcIJRhy0GM+QeYzNF/w7G+ZNqd9J6tNGyZxxEps3T9VPW3j0edd8ct2s6wtCF5x6dHvozR4ZgSVJQoAtdqBepqcqhzDzN1O2kCrcrQObnl+l2CpX1m3DJDdDHtoNCYnv9JvrA6CFgCm0974AdoJn7OjvqbYWWZ1uExge6K4WB5bR2N5DBylf0/8lH4V/Dk4ejScfPqzQwQ/PyjOZmTnH9lms8e4GU/c/YWx7b+63N917y97dDDk7WATM1mZzhlBllxRZks6o0eNS7AXCMTQ9IaNLBdbAmMzQiMiLLJh7MISaReSHCxpUiuoNJ+cAwCCxmPFiqzWRJFVXmlaJRI58tk5PmK16aTvSNokFsCo+6fRTMaXulF1OoKyP7PDryx5y43jr8DKMpk9SDIn+Ate8ILyE4+54Qsx6Tk5olg8VQREsH6gTJGTE0n6AmURVVlS34ikccrvDIgo4NP6hxhvtuQ0M95pzn5Kmc9NRlQYIQv3b+o7jdBWZrGExBfoEDaLmaHr/gz9nKaT0rV7Kf0Ut5eVhKWdbMVkfZoJrEoR8WW6UxnzPk/b8FJ62lkvh6BQPnzBz77xcSMau+O/9t35/ct6wjAq2mCYBEwSc1gPtpg+wgwNbJaPkBCowA6ISBVC0tuxmo3J9hK/oCtIYqyb0EMOdHyD1O8GHM43CFosD/wqL7TKmq9r1aWN9dImsWy+xFZjneeyzOKMHiRRJIIkYRiS+nf/3Pvmp2/cuHEyCw8yJ/qHL37kWf3l/e9u0eqyCMqLO5nCmRNFRdtyBESyqsWkzGDzzaZebzhaeR7dDF1gmhiaWQ7qLZfJAkWEzBEMMVifw+TVAU9PZUsHQ9w+wBQD1M1dLdqr3paa3w+jauuOeSKcetbLYMnKk2bDuQ6Lbej4b8e3/ex99M+3fblXSr1Q9M8E/4IV2j5E7idsL8FxzX3cDv1/RTIJEdQggqLKNc7SFdrmrxnkSNcyTIOdOwhi6wYPKBDq1hJWk8H6glgkQT4TBqeQzwsPiPBNZbVpPSAigirSBMbiqyyYl/yfZRJXC427dsWPOPukZ1x1b9cg+Km3H/XqQiH4+0ZUWYu5wjg59NJZroox+mSwJQbyraVKZemmg0QxcQ+zZDGZLNCBid2ywI7iaMMs5nBom7rpZUlWiIx8qeBHlvZPFy5beb8u09fp93MAIKu/JswFWZ8Nncjlaj889rzXxsf9xV8dNj6/uSLu9D1f2nfHd/690pjZW9SDJwZD1GQ3ubSITPmQsMSiNwMehNAkvVh8XlNJaIoJwdbYcyMQLWUea8+JyRL5pNcBzm0WH0Q2iLnDsvOdAD9lMWk+dLmMv/Aj7hPUiyqkosT5TeJqMLN9unDkxWuf9KWPEEKc9CeTN115ydGfAj/Y0Iqrq1AXyN6c6A/sZAp3qw2UE0ALCdt+EDnpbaNYPQx52J/+5OQMiDjNYovlJexQAzy9jppL/CzNATvwYctdRFRYgh83D0QAQ0V+rawOCwATXx+vyJu0LIxh2dpT6VkX/CsdXnLMwwYA5TSIJ++avO+mN89s//33emPqFVQSAEsDlZrD5PdOQPj/2bsOMCmqrHs7TGYYchYQCSoIiCACkhQlB1FwzTksa05rFgNGBHVdFCNGXBUVUYIkEUFAggTJSXKOkzv938v3vXrVXc0M6O4/vZ9LT3d1qqp36tx7zz0XC7IzAkcp6yuKseHyJsjpf8fXFEryIABT0T+93VSGviYbVAwBkwv56HEKieW6IFPo5B+cPIiFZakS0+l0xGcQg2TSITGbRMd6icMQTCn3aYOBc69MCgSH3tWlQuM6O6cVhzMbgi81hzLAgJ/2CyfXK4zsshDYYb2geTC03Ac+4PEQLxkQPAYA1PuAOYUXQMYPsCmGNnOEUowstueA5+j/NWQxTDrFAIzmC+nzQgwdBwAdBQ8SQnBlfTQKLdpdGevS52Hw+4PJ7L2SkrC/1Otj0XDs8PLn966Z+0bFGBAgdPbEq4IJ1xxaQmNVYAHI8OdCxJcKYchQHVOoe0qBWjzDB8HyVE5QZ4GIDkimyF+D1oy6m4ANGq8plYMkAI7kBakRhEi2q0owW0I4JCaNIkRHyPqG8XPyb/6402eQW++jXmIS6ZD/cjIKF1QrDHT0DV5pLY5YF8BbQxt1K5cVfK0gnHWaFgoTAWpAnAyqTUkfqYmpf4JeYVtBhB8Q+cW0fKDl6yazhF1ygdqFCoOb4z6/kvGzROTr5KNSDG2wQkvhA+f9nDlAAW5GIUQInbG4WeRFNMGzKno41PSRCJw/4Elocc7lpXKu/y+8Sf6WLw+snHRXVjjqS7O5pXsBwqA/CsFAGCKxNCZ/MQslqO9Y5v7kNgr0VFjsBEK7ZEZsh0AQkwdUIHGAojh4x4kN0uVGJDJiGJRcfwgI8dqgNlq5rJpshMDJVonx/JFKGUfXhFLr3F+j+6wJtvPVCiGfDG89zAf5FxeGs5oEA0HJAkk4jCtpUk8lhioZVWHmD+jGBnG7nLMq7AkESwyACv7U8TFkMq4SGacLjHilxgJxyCtANckw2FEFtrS0ibYiqrPCuT/cThSJwEXXvQsnN+n0v4BdpfobogcXHFz97cDokTyoTFtDjTGyTiBU3ShpgWKa86PsL05vMolYzfwgi4rYGsH9zYL5OXOFTsbnJrPRMS4OGzxOIEhPd48gyHKAUTaMXaogdKboroZgLBCf+2wNiLA4FKpUIfPFKj0WPOoJBIcOHepvlPXFN/nFaX2peSqWxtAqGp8q5zZNzubMIdgdB0WHY4xFDuNI8tJvj1CP3E2mGixeGi8cRgaRWtEDU3mxFyXr4zzQYXCayIAU9wKLKpfp8sL6ex3FD6r507s/JAia1kKynzICV901IVa15qnJXDpKFWj+6m8Wy9+Qu3Zcl9yDubHqfn/AZ2eFeo9yVko+xCAIxdEMrUc5sawGsT+k/zPzhaJNT4IiYnaO6jHOG7qwQddKcWkDoQyH0ykzpjfEBDkfYA+LHmJutGqGwWIbHBK7dj1REqAbKoTDYaiaE/2sUs8Vl3kCwZHDOtasmbrru9xQ+VbMQZoXRVA+0Gw5UoxQr5DhSrC8osXpFVbb2JyjDRC0/Om6yDBYaiCI8nsmuOEOEBMETQAUDE/rGlGdITozVOCH84TqANMWXRUOSCmArvUTuUFmdsCf0wAwBhF+MkTDkdgtj/0CmeWqlAFgAiSOhQ4WrxnbbP/hfF81H4FBgxGyvDjzzkwLMit5Jn/RXWxkoYRvS09XrKNF7A+zQdybnJAN2siDrdngzwyJ6fAl1GlpqRKrdjmVD9TAEZmrauarQiRtkcqoAiCbRFe9fO7cdeEHLmjd95Z88xRwLIp3n27SLysj9lReqHwLmQ/krjFmPlDmAoWtvriiSTaI54h4N09NyALFrziWJW1ejYw9YivhYzdozS3Dxd5eFDDYAdOlNBL4TCkMyo1otD9uHhAJnkUYLMYQklCA2gtF4J7n1/3VSdhf7vut/aj29oO5vpp+f8DPnJNYPpz0zgf9QCvIxABVEgDTSMTWR49DZc7UvFSPTTYowFH/VzBL/i9igupuggLJ8WCDdPocMhhyzQuqUNhWVFSEwakfxCM5sccgzguWS8nbWpjR9uaTe3w8OSEIfvRC0+dTgpFe+aHsM7CBKmGEeK6w64D1JLpE+CER7cLKadc8gPRbl6AoUpoFEUsYrOkDhYTG0vfrKog2nF2EzZUWBpt5QKPzA/dNMm81Vhm7/v5psQqV6x3L5eIvB0wn8gvFCncUrPm8zeFDuT7WLcUZYUYaGfuYQkNgkR/HYmrXThPNXxN3nQjwUt6bx5IbVMUWtVYwmcAdJCYoaqurNIGQRDT+NIhhEMRRFVqXUdpVQsZv0oRgKecFI0Bmj5SvWOOuWj2mvhoXBAcNGhQYcPay74vC6e19/rRse7+wcozGPm1aDiSRYUKcqjC+uhmHU//uyS5rRxjsU9PeUDgrP8QW8uLt4rFANG1NVJCxW7PN50/vD9b9/GjCF3d9oBCYVX9FMURJYIin2oBr34GTT+18IrHjf+qzogfnH1j97cWxI/m+ymQtZKbFaNNAKJpK/9W6S1xtu7ihKw+LxTrR7LcSaAnFmkhaSP1XYIO+FIhRT0F0c4TEpEtECKQRCOJ8oTFvRCgqtNygZS4xZYNcL1i5QvqrVXr8eldcEHxh6AW16mZtHJ8XymkVDKT4pUAaHXAbA3Q0l7u1ypnqd0ubnB0ELUzQKwi6FELkBUnsEVwFNsBOecEIiyv2aunmItvgxOOo6CHeS7b8YJssPW9orX5p9lZKKI0LIcJMkhxsEQL3uuwVaNK81/8UKP0ZPyayd+a+Fd9elVZQ7MtOS/HTEFgOGaPs0DRzNaRjicJi3DmFJDOSDXIg89ZVIlhlYjboYIZi55YmE6RfI9WFCao1RE1WI0WixUAaArOlo0BRaQcFSfDoKsPHcVbJjny3otyomzt16rQTn0salPz7ibPOrVzu8Kt54ZyWgUDQLyvDIhmMhirhYoi6uunN5eSDKEBiZigOKv0WLrZZOOErtjO/tdfKsAQ556UI4yPOBZqOMBIwETsUjtF63g8dNLf+YHFFc7g9I02gqQM0ff4MJhileUAOgOEInNd/KDQ/x1oI+zNw5L/+Mwu3frV3ybe3VfaLNWGRz7hJaBxVYlEo4ebC7pIZs9NEAJzI6yEnJs2VWs/7OfLrluqyxL/jAYQJQJCqH5DRqgl8pomIUy/IlRJxXGVEaigWDRdsKf9g6269rlzpCoLvDz/v1tTYzruLIlmNAoGgVSKgaQNFfyWaJaIBYhzXGC1fwYFRXr80gbTjEHkzSbCCn/6gmzZQJWb51Yq/zEzYCscXmyOM6ATBIGmq3h0hMKpy0W3RgdUqwIb7i6iEkRC4+TlXxrr2e8wrT/6vB6gT9QMOLxu2e/WcUZV9/mBQ5AfdWu1MLW2iljsc5irQVKCnPS9IhEuniJkbjA+CcsXJ3WhuX+L96yOFkaDNtY6+dSxaQGaCuHsMGgVDAZJO7Sxxm2EMUbgj0TZRQRAixBm9uDCS3fyyJr3GfuMKgh++dO4z4dDRu3z+1KwAFknjmSKSsrvMFUnGNcZWzhcHWdv7hj7Q65ERbNESEuspQm9uMapDRA+F3QDPeRXjbW+oJ5gVQcTwItYaJ2d/GIxQ9gFzgKRhMHfSJfdr1msNF1//HvgDJ2zch9cj8V+/HWmx2/XjNXu3rp1FgJBKZ8ywWNfQurfZUamMIA5mwYRKaVibmbNyrATV6nkOlhIcBXgqgHMrkJwQzSCpDnOdoJmWJ7OFgcwTceQIVQXYZIYY/LzlBVUfcSwWKsrMqvxwrd6zRlhBcNCgQan92m7+d6g4fLk/kJLpbqWfaKiSs1WOXcnUfBEr45O9xfrgJVfa55XrxBNHS2Kog6CNIWJ2aPcFVABnY4aeWaBbFRixP3mlE75pxEU3vQJcdMN7xAzB6575rwemE/0DiOnCiq8ugfzcA1lBPn+bjpvAOXNswIBMW5NhgyrH7px6Z7Pix/lCAY4cEx0Dm/Dj5n1zXZbK/qXO0gzUHSAYEbpA/kmGoQIWTev6QKe1lmCArIhomKzydQKx4qLymSnv76gz5r4WLVpIf0G5YIYMGVLu3AazPyoKp1zo86dkKpG0u5W+ou5+NUCJM0V5pfKSD7QwQnV9M5J/ySzxkkhjhNRFHh95uTIstIzOD1QkkWApTBFkPyQXQ/MKs5qkxVkgFkgjNoiZoCiCUDlMOAznXzQMmrW5pFTO27I3cd8DhdsmHPhtwq05RDxIoiWmHzSBUC+W2LSEkg06BNQuk+wk08M5QSP/Z4bILvk/XBQ57gUSNxCMFgGZPKcKjGyfaxIZbKeFjFWtfcQ4dSSd08n4TT6FjlWIYzHwr9taeXinbt267RZHWULKyJEjG9SKvf1xQXFGC58/mGn2Tzr9A/FUOd77KPsgkUOGBQQlwImWYbe2uZJoAx2XHr6TTfdoozdY11K7eAYigMQSGN0UQQ99NZME28Q3JIHBkhh5VeM2WGIAkgiFyb8nNzkP+l717zLsOkF7YM+cf+zbsHR8FdVW6g6EZn4wsUErXx2uwmr1vM763ExX+eOK9tG9JPKMDmZobFfiXUrs9cn61tYZCYMLnGEwMmR10wsqdihaR5G5qktxRIqm+SjO/dm3tz2rxz/WO0DwtRF3n51dNO27GKRVDfCeYWqkitvlbPlALbfBdy42iTQ0gybl1g4GOgCK8JUgH2g9gvENEhKFwpKWs7YQxQqxblAKplXHCKHrskiCu0VsHSHmECQcCgtDBHqFIzMb/DDolk+g5kn/u47QJV6IpfwGxKF6wSfdMwCiQcoGORNULXZOP0JTUI0n21FjBdJ2h9ieLDDi3CCW09iYIV4/LoUTufA5SzTzgnK1lYpUxgcQJDNGVEgWIy7TJAxmYgjE/sz7qp9eazJAjNAmKbMZieDmgRRf0UHIanhF/V4TJjlA8M3hlwxMD68dHYW0KppzDOoUUZZZ8YoiyjlXXHEcbtIm2LkVSNg1S53C5K5XaUyyobB2paKHSOYwnFVhXQeoWnqUjpC1y4ncBTM7oDBoVoDF35ZcoBiPiYcgyQPKu0Jad74VOlzo0H+W8rIveztzD+StHbVn2bRh1chaIaTBdF7Hkhlvc4/1LhJRONGnNoq1FadA4hISJ64Sq7VWahVi4iNI/AQF4kXDEIvyiXNSZ8vXmlivx5AX1M0U9FGcZoU46Cs6lJlV4e5qPeeOcYDguy9eeHswuuuJqC+dquO1XIfpHMMtswQomuM11YB1oQM0iyIc2LhWSl2dTP5nJABLlA9EVyPxgccYCuuFEeX8wo41pXka6MlQWOQGDcdo7BYt71tygSwEZu7QhAVWqtYYBt8yFlJS+VjDMqw6cXsgWhRZN2FA/v4dK7JFWOwcQcEGN9km2dHih9FFIgocJF/oGPKuze9mgKWzRf6YlQ3y3CF6ThAU9ZAl9iopGyRVYTJjhNzIvGHuGM1RERFEp7+gZq+fbOeIiJykrRyrEJOwOOgrOpyZlTV8b90xLzZt2pSarNJfPnTo0GCDcj88EY3kDQFIq8ScpI1kr3DJEIlcMoBGFEG0/IXFNEELj/nHGvlAx5XKZIEGKfR0tjta5cwKlVtVGPFAi0DaUR22zAsx2SGuDrMrl3KMluwwbhjMXWFQV0jnPo9By3ZXeNoVZRuV/h4o+OOL/Uu+u6syAUHRZ28WSmR/Ma8Um6zQIaa2+hHaQE93phagZpPDSO2gCwiaQFhqTJC0y5H/CACSrhCzKwt3XR0DE6SrVBQRjXnEbhXiWCQUKvKVn7aj4tDLLrjggsMSVm6++ebMTo1/fTkSjQ2OxRgICiGoME0wh6zHqwzT61i8ThEj/LXlIdC1S529JWKCnHbjtYAOii6QViAYNxSWuT/EBjXjBKF3ShwKK20gs84XFlmE/enFEMYCcyrVg8tv/waCwbTSX91l7+htD0SLoxu/7Xloz861lWSRhDvNKNkMs93CE+3E2kkIiBr7s8wqMVgfrUvyoU4Y2PRqMGJ8WkFSZxmlAoTERitGhNBk3KYySFU7F+ltEWGxVYhNzS2Wz+AUkyMnSNJQWoU4AuFY6ootFZ7u3KNHjwPyV48cObJmzdiHo4vDsQ4xSKvErIPYXBF5JcMN4tJJWgxaV8JOGRpzJkfBELE+CW5xmKAVAJNlgi45QbcuEb16dQxVYa1NzmaYavQJu43E5FVidiXjcxOo8l31BZP77S68F9p0vsnbYi3b6rjtgSNr3j/4+/RHK4rcoGCCWkGRhL10/Sg3as18BLXSiQKJMyTW2aDqDMGSGbWNNxBUi8oqlSlpOGzudYMJaq2qKEdo0wc6iiNuw5cSVYhJSOyPbF7if7LtwIED98g98NJLL51cNfLR1Egs9RRC623hsLp68QZxTenuAoLYSTpOd4j8Ilq7nCUf6KUokmxBhF2iDNNbdxC0CaWdhZH4TtHCFVorkmBjVNEyh4YlkVwgNUmNRCAjuxpccfv4WHpGTjLc+LgBwf/rNw4fDa35+oL8Q/u351AgtKWStLwgMliwzTN2sdyS4a5Dh2sZ4WkwRPFaxzrjFWJx/DTGqD9Y8kOM5xEzXsjZIbuPCshyPeqMUBUV6Ss8TqCT5qrIXi4rWLBzU9pN7Tr0vu8PuU9eHX7HWRUj078ORzNOcpPHuIIgPWjJgKDLPBFMzeUuL015jLM1Th4KDyBo7xIx3KMd5gjONjlnz6NSuItqsOgTxgdQgCBJ7rbp8ndo1+2Okp+YZe9QKnvg0O+vH1rz0/PlTYMFYcTKNLbuBRJXSzoe3rJoClWPOcjhThHcX6yBnpTCOIsjDvaHQNGWoirxznLNCRpAiPqFGUcRgClkZrrKwtk+Z1SItQl0YcgMFO46mtl68Nh5DecMHTo0Sn/rm8/37Z/l3/x6KJpeR0vwlkAeIwcsOdrlnCCIDxoi6Gqfe+U7VhaIrjr4KNoqw0K3hOcGC6aIO0g0fSAOfV0E0mZVGGkDcS5QeAaK+cA2YTTpDvnbkHFQvU6zEp+TZW9QOnsgmrs2d/EnXQNRCGQI3aCzk0RpB20dJKKCbNMMOq3q4kllVHisCKHdccb5vFp98l5phsQONojBr5QrxCjdhIcuERLhjxXn7Y01f+oP30WvDB48uNhHBivVzpx/ZTpsfy4cS6+VUB6DrkjawUFOMmLKnDCOFJIZtmP1HKFtZ5d+UYRfScQ5b16RUAVYc4lWVNHqHYjZoQyJ8VWMawCZQQIDSGyWoKrCYkaIYIVoZKYMg1mJv0bdM2HQzZ+Uzuote5dS2wNrJlycf3Dbgkz3Aglmgs6xtVqVOI4LNXadNqu+7D3kKpNT7KSVnWVA+wltoSshCJrtctrfNDwm5sKog4R2Wanpi8JgNRQOw/5Q3fcOV/nHkF69ehX5rr322vSOp267Ks2/Z6gAQac8hl3F2IAZRs2t8hiXThHB9HBRRKPs6pKEpNGWnKDXU9bCCLU+EfNgJABB4R3o0AdyQbSg7FgGQ4k7ao8jB8wxIcuYFUxBEucBBY2nVvkEBMNlBRGv58AJ3i5/44f7lk5+qHKQWNAZHVeswChCYktfsQfjVZvdlrauzBnGeE2hThOTdCQEwRPIBHnQRY+ce4UYOczIhgQRHqswmK1FYyA7Ly6S6XMFsUpfH6zxxOVdu3YtJEywfINKy+/yFa2/NRJNr4nlMW6D1hkIit5hZ74irjzGExM8xqKIZHq2FeBilyXCXc765FYOfaCzWOLoCkFGqaaFvmsuUKsGMyZdoRyLAAAgAElEQVTo1iFCDt5Vd02EytVOOcFLvOzjEu2BWMHW/HnvtU0neUE38bRyodaZoKtw2jqRzl0qY/MdlEBp5vuMzhLx+9zaWBP9fk/Pe2WCaE1qYIiiLFWMxIOXXEBQ+gqyaIqsIwhkzNhR5fneFARHjx6dEzs4+bVgdMvVWkO4IZHRtE304OAqsd4zLBO5/GokNEeakNNkf/Eqw/LylWBXi+qxgwmicNhyILAWkGOhoy/YDJOtFWHT6UK2yKF5wmY+ULBB9C+dm0pYITKEJJXhOg3aw0XXvePpfCvb6MTvgbUTryo68MePaWZITDW3QitIZ3f7rLpBMcqT5QX5bBKreFo3S4g3mEktM2xqokbaOpmgvthKRS+ID0Wc4giWzHjRCrq5yUidrcVNRrhMpwWjC7fXHN2pffv2Bb4RI0ZUKhf68d+ByPa/CRpPy/yEvksaz3agnC9CyR/vH/ZSGZZgyBmeQzeIDgrdYZZKiNfiiEQxbc8bXmbunSLOnKBggE5BtKZdsrTEiRBYmK7SXmKHPlDPB4qKsCyKIH1gh+4PwFkdrzvxq7vsEz3tgaI/xu5d/P39VRUIsq4rbKxgE047nGV4V5ZmvW+bP2LKZRx9w6JIwtaUrXMkHgj+dSrEqmiCIypGGHEOkN/HWkF6nzFENXQpAjnpBWsW+F9u1bdv33wSDlepk7ngTV94z8UBbhSJB05jCy1tyJKbpb7ZIocPlFRNc5hD20o6XlIQTCSSRlSbfpQhjxHwqHWKoMowY4AYEJ1OMtYDYx4syxwRWz4QH7grbv8WqtRo7GlBlm30J+yBgj/y5r7XPku00QnNIPkXNx0Q0FMdWAmKJA4mKABNjeg05xI7hdTuIKgzRScBOR5MUOcpWCPorBBr8hiLdCYhCCKDVWyplZOet2F79MrWZ1409JDv2WefrVo9OOsdiOzvJ+UxqG/YAYIiictNFGTTN9YyYeaHTBJEZVjualcQNA7GMbNAFR/rbcQKuLQDgqUvYg0hhieuPKLS6+whRiJpmbS1XKkseUDJEKWmifUKiwNXocopcOUd3/4JK7vsI5PZA0s+PQ+Kj6wDp7sM6RrB0+nMvGAix3aL7b61GuyxQqzQz9VbEK/TZPaB67bYUktuFB8EbUYKbi1ztvY5s4dYhMM56Xkbd8datz+j/9jdvmHDhlWvmTrj/Vj4cE9K47lTrjls3eqOK4DQdc6w2TKHNIISKFUorEOfIZT20i2iX2L4bo7jH4iZINYBOkZo8iDZAMm4nSLxQNBilKC1yPF+YeF8QcCwZYfroGOP+0vlXCx7k+O3Bw6tePng6tmvVGT2+6SDhBuu+pg3J64UO9aUzVUmXnEEVX1l3t36mFpZsniigSB+Ht0Xu+m4Voj1UFdho8WuLik3GbtgWoBg+bS8TUdjJ3duOOCHrb4XX3yxRnX/pI/CoaPd4oGgbd7wy28vhR/nbU/qjLqwUz144NbW8uqD8w5zft0O0+duhVXr9sOhI0V0m6qVM6DF6VWh/wUNoWH9Cq6fRQoJE6ZuhKmz/4DN2w5DYVEYKmSnQdMmVWBw78ZweuPK7LWGSFriZgxg9CfL4IuJ6+hmbZpXh2H3t5ctPXGdY7BJKh+aJFvjjLwFCXnlMCVD0MmGqLMB6sw3kLXKkQM38PoxUKdB26T2ddnGJ34PhA4syVv4WV8aEjOlBW9DNeeQoPkjQihNLfd5QUQ+hkBQ6xrR8oH6LBKGb6p4Iv+OWyFm4Ge2zlHuUcogqGeskgiHje4RLT+INLlCHqNNnpNriq2n7LSCLTv8/a9v1ffF6b5nnnmmdp20H8ZGw/kddX2Tmi2iFUWQldaTry6EhctoD7Lnmw0ECwrD8PiIX2DRcmn773g/chyuvOh0uP5SZ6cEAcDHh8+FOQvtgExyMA/942w4v0NdVxBcvf4A3DH0RyquzEwPwtsvdIOqldKt80S0QgcSQisTVRwC65VhOmcVucSYXSJYHsOuWkwfeN39MyG7Qk3P+7lswz9nD0SL9hTPe+fM1BQCglgvKFNMdlcZDQilX6fdbTpuCsrCBAUIKvJnAqSkfBoIqkf1aK1EezaeOgP3EEuyUpLJc0pyppurRiAcCsPmSJfre1z1+vsEBE+qmz7pP+FwcbuELXNI1EmY4f3P/QKr1h9Map9IEORHhFycHnhuNixc5g6A+AOGXNUSBvXRiwMTpm2AEW8voptVKJ8Gz9zXAerXyYGJP26CUR/+Rh9PSwvA2H/1hgrZqYwQ0v9jlDscjsKtD0+HzduO0OfuvK4l9D7/ZF0mg7bX5oW4gKDoDGFaQl7Fcq0Mow4Rrc+RXbXItK7bnlqe1H4u2/jP2wNzR9WDYCBG84JiVg8rNmLbfSMnKMwURLeIhwqx6im2MUGn+3R8ENQryccFAMWbajIZFyOFEoCgIhm8A8tirkq0gtuj7Yacf8Vbb/ief/75urVTxo8LhcKtpa2+kMjQ+SJIGK3ZaflgyGM/wZYdufJse2jIWdD5nDp8pirWIoleEWff8Iw5W2DY6wvkexCwuvfG1nBum9pQVByBLyeuhU++WSWfT08Lwocje9IwWdxu+ucPsH7zIfrndYObwdUDT5fPXXX3JNi28yj9++bLm8Pf+jZGjjEMoMZ8sRI+/pp9RsvTq8ILD53Lroi8KCJkM66VKos8xuweYe08zCtQc5Kmf7PwV47S5POEKROMRqF8xXpw9d0T/7xVXfbJSe2BxR93glDuZvAyiEkBI9Le0lAZzSa2VIit7XMuITIDP0MuoxCR/jbzefqYRMJkKpMJdlUCNxnONeibYK2gtvbQFDptG946p43fJI+5gOBeaH1nx8vef8339NNPn3xy5oSvQ6FYCzlwXVB301af72TRMnf1PdPhwOEi+aufvb8dtDqjmhUE3Vrmbn98BqxcR70N6e2my5rD5f1P1fbkvc/MgsUrFFO8blAzuPoSBnQklO5z7desJxcAXnqkM7Q+o7p8/bDX58G0n7fQv9u1qgnD7u+ggeCGLYdhyCMzIByJQlpqgIbBNaqKuQh6QUSXzbh4BiJfQdUnjMxVTRA0wE8USGRlOBKBkxp2hP7XjE5qIZZt/Oftga0zbzy8ffWUHM1x2stYTkv7nMM8wZojZJClt9aZj4m/+b8IBBO2zhmAWeI9G0cwjW21bIJpszJsCqZZzl21qAqTVdNEgTDBQ/7m951z6ScvE51gg0bZ331bHPI1pTkMPEfVAEGzb3jg36dAcTFzjSW314Z2gsYNKioQdB23yVjirr15cMUdcugTfY/PR/WBqpU4CLHjBRNnbIKXRv8qP6du7Wz4YERP+ve2nbm0lUzc3nnhQjilniigxOCNj5fC59+tpU+Tx99+vpsEQdKR8Y/HZsLaTSyk//tVzWFgj4bxu0W0qXJYI4jCXqQJVAeEzx0RzA+DoQiTtVCYtfgQMDzj7MuhS99HS3zulb3BidkDB5c+e2DN3Deo27SSnZHeYTWyQugGtX9RsUQzVEigFWQY5QKCHMDiMcETDYK4M4QdkWN3mJYgSDuxgEZU7iDI1xRvncv1n/Zg60s/f8E3ZsyYTil7X32vOJpyCnOQYdb61A5chL9GGEx2aCQSgwG3TNbOqvdfOh9qVi+nMUGtZc7oG/7hpz/ghTcUuJF83tdv9XN0jKz/4xCQkBffvnqrH1TMSadhMH5uzMs9oF7t8goUP1sGn3yzmv5du0Y5+GhkDwmCn327Bt4ey3JtpzeqDK880YldTW1SGHqslH+gs1vEbqQaV8wpwQ8lcE15TCQCbbvdAWd3ufXErOCyTynxHji65u2Dv09/smIwhVSI8UhO1j7nkMngXLsHMwUMeqaxgnqOMQgH+BkuM+LHJgTC41ghVqCom6sm3TrHoyoNBJFYmigvhOyMMMH8QOMnWg0e95Rv1KhR/YIH3hmfksKvWrxnWM5IEH3CIlHLrziHjxbDlXdP106YMcO7wcx522H2gh2wfVcuzatVrZQBZzarBhddeAqcxMFJAOM7n62AseMZQJHbqQ0rwRvPnO8Awdz8EPS9/mvts0Y81oW+L/mcK+/0xgQb1a8Ao59jTHDrjqNw84PToDgUgZQUP7z1bDeoU6scuy6pgajxLbQwWBoFEFEp9gaClsKIrAxH4Nye/4QzO1xT4sVZ9gYnZg/kbfr04LJJD1SkTDBI2F98mQzuJcbziN3YYFIgyDZWLXOuIKjyfg4TBf4epbL3vFaH45ipijWqdLruJgpuYmkCgsXBk59uPujbxzkIvjeeAIFgguRKlQgEt+/Oh1sfmaXtlyqVMmDfgQLrviIJ4OsHN4W/9Wsih0w/P+pXqusTtzYtasCLD3XUQZARM+h2+RdUviJuDw45G7p3rk+LJ72v/YoyU3KLlxMkxZan7mkH5G3uenImrFizn77mhkubwWX9eMHE0BGy4i9ytrWEw1oRxNAMOkDQsM8SA5W0ogi3AqdzRSIR6Nr/KWjWZlCpnINlb3L890D+lm8OLf3utgrJgiAFPVfBtHJwN/WCGBTVfXoPDXTnf1tAMCELLE0QZAjGyAY/FJgJoqetjtI4AjtWECTringKRtJOer7pwIkP+d59990LA/veeD8G/lo0f2FjgpZweO2mw3DvsLlJn1G3XdMSLup+Cr06PfLSHJi3eKd8DwJST9/bwfqePa/5igqgxe0f17SES3oxqcxtj02H39cyQKNFk4tVdfiKOyfCjt2sgn3HdWfCgAtPga+mrIfXxzDpTKOTK8DrT50HBYUh+M93a+n32bE7DyLRGGWxrZpVg0v7NoJqlTP4TGF7HlDKZgyLfRsIOt2k0UAlPltYzBMhIHjh4OHQpHnvpPd12Qv+nD1QuOOHI0u+ub58siAoc+7WkJhBmpLFmHOHMeAlbp0ze4JVv7HYZ4gZliYIJs0EjXwhjrhEY4JWLdbttOIxwUhKjRFNL5l6r+/1119vWrHog7HFYd8ZriCIDFUFRV/8+z54YqTK55H9lJoagNuvbQEdWtWk1dpZ87fDW5+uoGxN3FJTAvDpv3rSfN4/DX0gkdcMvaud00XGBzQczs0LyfehVeQBrIo8Y+4WePrVefR+TrbSCU6Yvh7e+pTl/Mpnp8Knr/WCI0eL4Pr7p1JADQb8MGrYeUAY7O2Pz6Shte1WvlwqDH+4A5xUO9tDXjDBXBE3Jsjzg7SKhYYqhSMR6HPlKGhwatc/Z0WXfWrSe6B4z89HF315aXYwmOIIh7UpdC6WWnq3iD5bxCsIMtxyZ4LieQl5uJsE3afbHWcQxIUR8lEqG6VmishtkgRBq7EqKYxEwuBLrfZa44HT7yQGCo3rpk74TygSaemw1pcM0OkqPfvXnfDiaMamxD56eEhr6Ni2NrpikcruZnjlvSXaiXTTZc3gb/1OhYde+BkW/LZLPtflnDrwhAsI9rv+GziaRwfG09stV7SgobW4vfDGApj842brCUukL0/f1wFaN68O9w2bBYuXsy6Xqy46Da4ZdDqQsFzIaE5rWAn+eetZkJGRAm9/uhymzdlKtz31lIow8vGOunbQzAmKwkkJ+4ZZyxwLhcta5pLGoD/9BaEDi/MWftYvYeucdJYxq8LWkFgxQXMcpwQ83C1ihL060xOaQZwHlHDnaJ3jD5TefrVoBXXgYx9l0wYmHQ5rOkG2rkg4TEAwmlpz5GkDf7jH99xzzzWsk/r92HC4uLUrCBr0XPQRi9khot+R7mje+yjuk2rMFXdOgQOHCuVOJH25zz/UkbK3H+dtk4+zcJj06xrmCQDQ4+pxUFSkGOU9N50FfbvpDstTf/oDvpuxETb8cYhuW6lCOrRsWhUu63cq1KtTHibO3ATDRy+kn3fySeXhzWHnQ35RGC659TuZUyRC6VZNq9Kr0aEjhXDpbZPklen1pzrDKXVzWI5QyGDY0UK+ZqhNTntceJ1x229NKuMMh0kli7BAcsB6lzHB0luAJ+CdMBP00j9sDmGPywT9fk46LOGwDQQdHoMM7NzCYQaoCBDF/irl6jBdNvJY2PuHjxkEY0wqQ0XSWnUYg2AEQsFaI5pdMvleAoINaqdN/jhSnN/OoRM0mKDqITZyE5YhSwIEye988Pk5sHiF6jE+qWY2jBnRHYa/tQgmzdwkdwVhai893MkRDpMRKhdc9qUURJMXPHr7OXD+uXX1UzqOl+D+gwVw7b1TIC8/RNuXSB6wSYMKMP+3XfDwi3Pk+4x/tx9kpAXEpQiuvPsH2LMvn/5965XNoH+3BolBMB4TNMFPdozoMhlRFCFA2L0sJ3gCoKv0PuJYc4LxCyOcCZYSCAr2aIIeflxBYSn2DovdjAqQum7QdJU5hpygJxAk1eF6L51xyXcP+EaOHFm/Mnz/UaT4yLleJs2JbhFHbkITRvPELL96vDR6EUydzbo2yK1alUwY+69e8Ok3q+Hd/6yQjzc6uSK89Vw3BwgeOloEF900XjtL3xjWjUpqtFscW/1HX5oDcxftoJtf2rcJ3Hz5GZTBfT9jE4x4ZzF9nOQrvx/TX5PI3DF0FqzewMTUF/c8BW68tOnxAUHZ2sNb6FA4XFYdLj2AOhHvlL/lm8PLvrsth5AK1jqnhNIJc4KJqsOUmDB4cgqkVZibvLGqvXdYAmFpMcG4c0bIpzmttTS9oJecIALBeDnBAn+D51sOHv+Qb/jw4fWq+aeOiRQf6KL5n9FZCKh32NAJegVBsmsfe/kXmLdE5f6IJRbR65FKLKkQi1t2uVT49p0BjvN01Yb9MOQRpUkkQDzxg4HUFEHeXFggeX76nC3wzL/m003r1MymrXEE8AgIfjlpPbzx0VL6XGZGCox/p68Ggvc8M1tKaXqfVx9uu7r5cQBBgwWK3mGSGwyX6QRPBHCV5mfkbvzk0IopD1bQPAV5E4ImlhaFEay+iCeWJtBXQhCkoGYzM0Ygh8Ph4wWCDO7Eze4p6DUclmYlNDPlYeIczwkWpTR6uvnFXz3ue/nll0+q4pvxXrR4TzfTBJLmJjQrcDVr5KW3lsKe/QVwJLeY/tfnvPpw7SWnOXKCpJmZ5NWIP6C49exSH+67pTUczS2Gi2+dIPNx5HlSwa1ZjYmW6c0H8PXk9fDa+4ytkdtpDSvDqGFEVG256RbS9HNJGHz4KPEnBHjliS7QrEkV9kLCBGdughFv60wQd4xgJnhJr4Zww+DTFQiiPmHNLcaWC8SPiRkIlo4RNVtEeQm2Pb+sY6Q0Qep4vxftGJnxFBVLYz9BxQiNQexeQRDNGUnEBItCUXj/223w9Y+7YPXmXDiaF4bsrCCcVr8c9OxQHW7sXxcqlGeOSgr/7Gxwy858OPPyHyG3QEnU3ny4JVzfv562K2cv2Q/DP1wHKzYegX0Hi6FuzQw4t2VlGHrLaVC9UppcczoAAlz/5GL4ZNI2SE3xw/wPOsGp9XHTgh4Ou/YO83nDer++mRM0OkaCTR5vNejLp8mgpdqVYNY70eIdPagluHDCdWGCgoI/9RrxEtwrd0LFnDR4+7nzoFy5VO1KY6sOP3Nfe2h3Vi36WpKPm79EaQWvG9wUrh7YVNu5f390GhC/P3G78/pWMKB7Qw8gCPD0a7/AjLmswktec8e1LTUDhYXL91Cpjrh9y3OCwmoL5wT/cdUZ0Of8k12YoL0gYu8dVgeH0nUeCks3GcIAUYW4rHf4eMNW6b7/viXDDq+f96bFQCGRxT6bQhe/b1hpAIWukAGZapHbsa8ILr5/EazcZJd8ke1rVE6Db14+G1o0zkFAqJuqir3S645fYPoCtdbJ4yYITp2/B/rdNY/qa81bgzpZMP+DzpBTLkUCodhq+oI90OsOJm977KYm8Mj1jY5NIuMGgnFcZPKCTf551qAvX/S98MILtaqmLBjtK97Sx0s4LHb2EotOsEHdHLjlimbQuH5FWtmc+vNWeO8/K6lDi7gRE4PRz55PGSa5Lf19L9zzjOo8ISHu/Te3gQ6ta1GHGGJx9dVk5vZMbpUrZlArrcyMYEIQJDnAR176mW5Xo2oWvDf8QkhPDWggmFcQgotv/Q5CIfYdX3q4I7Q8vQrdhnS/XH6H6o8e/WxXIOYNWjWYvAhVinH3CKbpmpUWKoYIEFQAyAawY7H0SY06Qv+ry1xkSheqjt+7rZxwFRzdPovlA8W4Ci8uMmKCo8MwAWkFrXb7FAYpEJJz7rxb58OSNcwbM96tdrV0WP6frpCZLtJKThAc8+0WuOVZJYUT72eC4JmXz4TfNxyB9FQ/fPFiWzjnjIow7N018MqnG+hLHr/5VHj0hiZKBAgAeYURIK/bvCMfTm+QTVlgMKCUIe4uMrhNTmkJ6RoyorB4LjJH/afd0+bSz0f6Xnnlleo5sV9GxYo2DozrJ4gcpUWV+JX3lsG0OUrikminZ2elwr+e6gp1apbT7PVffHMhTJ5l1/jh9yRXPqL3a9+asUjtpmYq0YeJsPraeyfBfi7NeemRTnAWsdgy2+IA4JV3l8B30zfS1xGd4IN/bw1p6QEY9cEy+GkBc6tu1awqEKswltdVRgqsdUcXSNskM0n7CSImmFOxHlxV5ieY6PT6yzy/+JPOEM7dpJuqGvNFaFuq8A0kpgrCVFUAILLadzJDs3tEGah+/eNuuHYoy3GTW6O6WfDWI82h2SnlYc0fuXDLs8vg9w3MX5Pc3n28JVzRs44sRuLQeOe+Qmjxt5lwODcE1SqmwZ6DKqWFQfCPnfnQaMBU+n79OteEL188m97PK4hA1fO/h3AkBmc2yYH5H3bRWub++drvFCTJb/9xdAc4u1kFyQLVOrWFwzoIyvY5ZKElfDupozRyZ2Ia3DB1lj4aaHZbm0s/+7fvvffeqwpHZv4LCldfajpLq5wgvxIZztKE+b73+SoYP3WzKia4nIqkGPLobW2lSQF2vyB9v8+PWkALGG43whDvubE1EGfquDfOs18c/auU3/Q+72S49+bW7GWWvsX8ghDc/eQsIN6CthtpmRv+aEeohu32tbGb3kCQhcbcWJVbaTEdk9NAgTwmxNKxMmfpvwzAefkiv7xRDwJ+sDBBEg7rg9gFwEkQRM7SeAC7w1dQGKEa/oLXDl1G84DiNuX1ttChRSVJOmYs3Ad971ImxkMG1YcR95CRFTgfSF7tg4H3LYDvf2bv9dJdzeD+V5SSA4MgCZV73s5aaO+9siE8d7tKZzXo9wNs210A5TKCcODH3nL9LV5zGDpc9xMNn4cMOpl/B+fITdNmyzRaNSMvrU0Vd2FJIIxAOByBVH/RgcPBFrc3H/DZp77Ro0dXCeTNGeEvWnmVHL5ObbQSzxgRB3Dbzjz4YfYWWLHmAOzckwckxCTVV5InJMyq49m1ocNZtXjfIzs8msUWv/yQGSOk62PFmn1w4HAhpAQDNIxt06I6DOxJ+neRz6DtbORskFj13z+MhdikJe794d0hK1PlIygWitdzZlhYGIZxk9bRVj/SPkdoNfnsdmfWgEG9GwKpXGsWWwlBUPgHxpsxghK3AgwFINLZIsxPkPx73f0zIDunbMaIFxD6M7eJFu4JzX/vzBTSMqcXRZSXoGlRJzpH3HSC5PfEB0Elfr5m6FJYtu4oHM4NA5EUbhx/Pi18CNKxYVs+NP/bj3IXXdu3Lrz5cHMDBH3w2ZRtcM0TrGDYs311GHnvGXDqxdPk6zAIfjtrJ1zyAANWEvKS0FfcTr9kGqzfmke/Q9G8/nQNEWbY/rqf4Le1h+GkGhmw5NMuFCSxPMZkgrZKMQY8EX2pcJg1IFDBtGVkBZk2F0tv1q9G969XEBeZioHChc8Hi5bdjHMYykVGUHVu/22ExY5uEd4xwqwD+chNoVrHw9flY7oQUzpQm2dyMg7fRoVYAz36h2XusAhz+efKMFd0hxivk+4yyGPQs5sMqgrrOUEklYmQg6gGLV1UNm3uz8Q2z59dvH9RweLPB2SY8hi5nsTUOVvfsJShoeIIZQxkxIXFPIE/59QLMpohiYbUFQJ89sMOuP5JleN7/KYm8PD1jTQQ3HsoBC3/NgP2HSqG8llBWDq2KxSGYnCaCwjO+HUv9LgtPhPMzgzC/pmMCQ7/aD08/O+VdJ+OH9EWurerJlZdicJhPR8YHwTJ3OEtvq5tW/d9ax8RS1fIjK56Oli0+LYAnZWqe585hq/j5K2cO8yvNCKfIQ6OYaKKW3VsTFAyRJrk9VPNj7wlAkEBfGQ7i2jaZH6KCPJnXEAQ5/8YDoqWOYv1vkzKJmidM9ylZWsPz19ImQwKiZu3vQI693nE82Is2/DP2QMbf3oM9vw+Bui0OVIMcYzcNOQxuG84kVCaUTqtesyWmjdr/UNHQ9Duup9hyy5ld7fok87QtEG2BoJXPLIIvpzOGgvefLgFXN+/PmzYlucKgjv2FkL9PlPo9n061oCvhrPRsERSU/W8iTTkbdusIsx+pyNs3J5H5TYFRRG49MLa8OFTrWSenfMMduCQKFquO8vcEatfp1BbGG1ztG+Yr6ms1MI1yzNePat79+55vo8//rj8wT2LHsoo/OlBNRiGU3fiMC2TtuJqxLSDMlmLDwIXYUohNbpSyWsTB7N4IOjzEyEzCyc9g6BENdvJj/zLcGEE7Ww+fk4fsSme9+gpqNlp0eIJ+y+uTAYBohq3ySl8TOUFy1esC1ffrY8i+HOWedmnxtsDiz/pBOHczdJRmlSHCRgKp3bGCAUQquFKZv+wu0yGrySLZlABotqGL0E4eCQM/e9dAItWqbz3Zd1rw3tPnKn1Ck/4aRcM+idzh+p2dlWY+BpxdQLYsD3fFQTJ8x2u/wl+/f0g1fp98eLZVB/41Fur4dWxrDr8/B1N4Z4rGkKP2+bAjF/3QeWcVFj6n/NoM8ATo9fAL8sOwNbdBVApJxXOOCUbHri6IbQ9o6JuomABRjcQlJ0iqHdYgmA4DKkpvt9WZ71wLgXBDz/8MGvv3l1/zyn6z0vadCyUE8QN3aKLRHibSdMEkwViGx8BhjFiw54AACAASURBVMIYQQyds4TEfj8ZU5gKkXChVk7HngqelqEREut/CptUHBpTxHPkChmwqedsYTKuTtGCvQZ8ymyBFJLkxDkOfqzJm0+cM/IXqjjCKlqXDhkH1WvrGkpP+6JsoxOyB6K56/Lnf9glk+ptHTOHjaIIYoDWyjBqi9MB0WXQehzzBML8Bty3ENb+oXSDp52cDT++1QFyypFcHGMmB4+GKEvbta+Q5uh+G9sV6tbIoOwzHhMkr523/ABcMGQOFBUj4sL3evNGOfDTOx3hy2nb4canmaPUu4+fCb3OrQ5tr56lMVNxoFKCPpj42jnQvnlF+pAyUNXdZawgiKQy2EBBOchEwOdPm/tLwW0XXn311Xm+999/Pz0UCg0IHPjgtYAvXJWFw3phRAdBwQJF3oI7x1hCYeUqo9xlEA7y7hL+s0new58C/kAK3SQcIq4zHLoShcL4FI9joiA3s8hk+J5m/7C9LsghF0erEFdsi7tEvMhkcNmebI8rw2xMIG/5iUaYgNrIC57T7S5o0+WWE7Kgyz4k+T2wd8Xowg2zn0ln+UCRVtILIo65PVgcrVWGvQ5epwzDCInVY0vWHIZLHlgEuw8oeUuLxuXh+1fOgcoVRMcIW2A3Pv0bfDyRNRa89kBzuGVgfZlXTASC5DXks55+ezXMXXoAjuaHoU71DBjQpSY8ckMTKCyOQPPBM+DAkWLo1rYqfP9qO3j8zVXwwhimASZV5fuvbghzlx2Awf/8lRZPWp9eAWa9RVylnCCoCiVEbcHVGSIdhUEQiaUxCBZBztTNmfcP6Nu3b74vFov5Pvvss7MKt73/ri96qDkbEq0PWxLWWayFjuUl3I0UUH6QHguUoKU/hxdL+HP8Ecr+BACSx8Ihw6bfKxCWCAQRF3SAIHKUFiCJ6TnSCuo6QV1TKK9cmrmqXiVWYbHqHCGuMrVPaQ8XXftO8quz7BUnZA+smnBF7Mj2n3y0MmwVSfMwWGOBnEy45gNdHKXF2tKMU5GBAgBMmbcPrn58CRUli9t5barAp8+cBTnZTC0h+oSnzt8Lfe9inRudW1WBKf9uD7yfwRMTTLSDr3x0IXw+dTsVZv/2aVeoVysTWl1BBNZHISXohz3TelChNbn1u3s+kO9DbpsndIOqFVNYNJbQPEHY1SnRNJvnHYUYNSoW6aUw5MZqjlvvv+GqwYMHF9C9NmbMmKahfd++E4xsO8c2Z4SJo53GqjIhK1mgco9h4bKq/MqmbQsIUtANpsv9yJggAsFkAFBsG69CnExeUM4U0QshWphsOziJbPaxThAlcqVmkLBAXijBV7Cr7vweKlXTfRQTnYBlzx//PRDN31I4f0y7tEAg6NM6RWj/PZrZY80HGnl2l44RBlqc9SUAwZkL98Ml/1wExbwTimx++6Unw7O3nQZBgm6Gz+BtLyyDd75R83687rG6NTJh/fgL4m4+ae5u6H83A9gX72wKd17Gzt/yHb8D0uNcv1YmrB53nqwM3ztyBYz6gjVPTB3VDto3ZyJqm0ZQFi4tg9fdHWQisKeo3vvrowOHXHfddYUUMj766KOGR3dO+3dGdOWFXlvnHCV7Of9AuFTEB0F5QP0BCCIAZHszBhEaDvObqPgmA4baYUGFEfr2zr952k/lBRET1ASbkpqjg+LBSMFaHMFVYmuBhKndyRVM+Au2u/BeaN3pRq/naNl2J2gP7F42unjjz0+nkqmNKprCoTDrG5aenHKcrSqOeO0ZVtvRVeQYur549RHodecC2rFBbiTn+PJdp8MtF9enfwvNIMdR+h7HCwRJhbjF32bA1l0FNLwlucGA30fD3awOE+j3IfnJJZ92liD48OsrYeSnrINr/MttoFvbKq4gqOfjSUFRFSR1Q1VlnhANh6Jbi04fUaPNE480bdq0mMLKBx98UPfQ7sUjsqNzL1ZdI2hQNA+D4zZ3O0BQ5QrxjpfaQfI0NWxIc84wIFVRUhjREohJnM2JQmI3EOQAKV4u8g7JFUfcjBRQVwkdFE2KIYZY2gUIBY0nQFi9bisYdNPHSeyMsk1PxB5Y+92gwoPb5qfr/cKcAdIoStxnJgmOajAPh8kpT6MujlC2ooiysVMgKIDtSF4Y2l03B7buZiSCEL73Hm8Jl15IWk1VuCz5BWeExwsE7xmxHF7/z0baE0za5pqdQuQ47JbT6TsoLHYywbtfXg5vjmOsdPob51B5DVuaqE8Y9Qg7hdLOQiNhhaIDKyNQuCsvs+2N29OundK1a9ewYII1d2/f8Gwl+P5aTeWeRNeImoSlmGB8wbQPginpVIIjCZ5oXKQgqBK57Gh6PJWtAEh3oS4fjFMccWgKE4TEYsZw3OIIP4hmW48SS6OWOqlwV+JpERKTfy/9+5dQvQ5pdSq7/RX2QPGhVUW/fXZBwOcLBLE7u2agiqQxuEOE5tiTyQe6tMsJELzvlVXw1teq/fTGAXXh1fuaKSNWgYx8x6n2VQmLcpdixuilMGIeCyKZ6XjjbMrO/nlNI3h6yOla7/7ZV/8IS9ceoTnBHVMu5F0jABcMmQs//3aAfudtE7tJ9xnvLXPKU9DWLZIRLNi5P+vKDi26P0Zt7Sm0TJ48udKSJUuGVYl9f2tqSlgmdbHKXfY40pyEJYehHRxcDNELIeIKRwohgQBvZUNtdAzyjw8IMijktyQrxJpoGnWc2DpHNL0g3Ta+XlDIZrBUBttqkZNIdo9EI9Cm89/hnG63/xXWf9l3AIC9S1/L3zD3pUwhMSPrhoXEIhcocuo6A3RIY9zcYzhwYVbIHtJD4YLCCNTpPR1CYVcm4DhexN5q99QemlZQ4xycmCQLgqFwlMpfVmw4Ao3qloNFn3SF9BSfRkSefW8NPPnWGvqd7rvqFHjgmkbw0+L9MPjBhRQ4u7SuDN+/crajKCJYYTJCaTy8LOiPbFqW8ky7/v3775a/debMmeU2bdo0ILJn7PAU/5HqsjiiOV8oQ1UJgigENnsb5UGydI34/ERHlabnJvAVygyHnRepxIvP0jWigaCk1+ytVOjLtjJlMvbOEVQs0YCRvd4US4uwWhk/Rikq444RJqNxegzSvCCvbmVmV4PL/vE1ZGRWSLwfyrY4rnsgWnw4suyLC2PFubuCcqgSrwxjEGRNB6wS7JgvbEhjMMDZ8n+KvekgSELhOr2UA7uXH66DoII/MzpLFgSfe38tPPHmKgquU0d1gE6tqugOTgBwND8E7a+dDWu3OH0PszICMOPN9tDslHLJgaChEWRKixibMheNQjgchqJo+rLdVYed161bNzqsXP7WsWPHtj285fOP0n07GgWEFTgWTFtmD7MD5GeqlwQVYtwhEkjJUGGwRTBNQ0ScE0wGBOOEwyYTtDJD3D5nY4uGLIaBowI9AXSY/Qm2aBd24ulzzkl0mg2Q1A1GoKxA4mWJH/9tDq56N2/Nj0OzhDaQycsEC1Qtcm5dIlRuZhqpkoVJ9SmGj6ARCptFkZKDoMo5ifUq9mAyILhuSy6cdcVMmu+7YUA9eOOhloJpaJb65MH9h4rhqXfWwPezdwOx7iLSnU5nVoZHb2hEHaYlOTHSSaZchkVTasqcNE4gWELXDSsuklGb+wsr/1xY9/G+Xbt2PaSB4CeffNLy4JbJH2T51zS3DWHHMhlZ4bI1dWu6QCyZYVnaABVEpwq5oCrVa0wwBpEwkcgYiUCveUGT8sm1oHeEJARBRhEN0TRiiQIwsaOMWSlGz8VrodNDYrtuEBdIcirVh8tu/xqCQW5bfvzXe9knGHsgFimK/fafC32ho5tkmxxOIdmGKsm0khcHaTPF5OgR1gsdUoZmyF/k0CW8xpBG0DpTxNi2VA6+KU2TQ5XwyE29ACKVGYYMTcsPWuUxunuMUFdEIuHotrz6XxfW/Pv1vXr1os6zElbGjx/fZN2KyR9UDixsS2Qy/gDKa+CBS5T1qZygFgZbZDKCJdIP8/upHMYHnD2iHY3pN4GZKNUJHkcQxADnuM/gMV7nCHai0fKCLup2q8OMrBIjR1zH/BFzJjGx12JXtU59HoMW51xeKudn2ZskvwcOr/80f9XUf2YS5keYIGGBKh/oZIG4ICIjJ49V4UQzRWxAp4XNMppCbE8DS/dQOPk94/IKDQTts4blujIBUubWUZqJKyxYJGbIY1xs9VP8xYcimU1v/yP971927dqVltDlHhk3bly9VSvmvVsrdeb5Wt8jFnvKxK2LuBOP3TQYIfkkkgckvcGYauMwme46H0meChDUvqL3CnEcJmiyP/m3FvoiEES6QFe9ILLbkr3FRkFEhcIuDjO4gwTrB0WlmD8m2WA0CpWqNYZBN38KKakZpXaelr2Rtz0QixRGl33Z3190aJXGAlnLqdM41eEiTR2Y3OaJsPNek8fwtcEeU8+zh22PIVATaxGTDv4e6iH3UNjbHkm8FQ5tNe9ANGbTBEHVHseLi7aw2OEojUyKUThM+u+DvuJDR9O79D6jzyjm/WUwwerbtm27MuPoh88EAr500fYj6L3uJqNafRgFZwdBVqssbjLEGSaYwharDQT1x4lYGrfN8QOUTDhsBUJDJE23USGytThiFE3o1rgIIt7DEhIrISfSCBquMkxErbtNO2QzFAh1r0Exg+SszrdC+wvuTHwGlm1Rqntg56IRoT8WjEzBucCELBDbZrlVgvHjGvBhf0D9PgYyzP60xxEAmsCHw2G5Nsl5qrz2S7bvEswa1sAR59eNGcQmINqrw/F9BIO+4gO/Z7zYpk+fPkyNjUFw4cKFKRs3buxyeOMbn6f68ytQHzTDYRq3zpkVYule62Kk4A+m0nygbNdx6SEWz0dC+eZXTI4JWkGQPZjQUYa/VmzpAEepG9TzhRL0JDC6VYnd2aAEREHnBSuUYTLqIKG5ED8VT9c4qUXJTtSyV3veA8WHfi9a/FnvNL8vBtpICmk9F18Y7aoNNEGPMzylwUWMD23L7jpNVMXjJvHQQdMBBc7mBc97Js6GRj5QAZ8tH2jkBc22VEpMEhgnIAstLI8pDKds31fzxXO6du0qhyNp3GrcuHGddqz55Ivs4PZqpEJM8oKaI66RC9R0S9oVzNlDTCrCBEQTgiA/QlYQ1GA7wZFJQjQt8dJM3JqMT4KbAlN8dcIVK7tw2oPZKgU9LJxW90WlmFlsiZa6CJx86nnQ54rXS+NULXsPD3tg7aQbowf/mOJng8lwHhB7BerDk5LxC9RBz+wVVlZaEvyM8FgDP+tzaiGdqKKIp1DY6AqRsjTBJHmXiGhBZcuRKSrYmkEtc1bjhAjszq20tqjeI526detGNYIOSBk/fnzr1b9NGFctfVldphX0y4OsWKCeD3TrIVY2Wj7wkcRxIF1WhBllF6aCqpcRF0eYn6DwJkNYnUxInKh9TuwFD90jWgudAEPzX2PuiJTPGBIaphNEgCgKJCYAmrlBYz4xK5Cw8ZznD3gGmra+2MMSLtukJHvgwNrPQ2un35viqgnkIa9umcWLicJ9yZEL1D0CE2oD47BAJ8tTDFEuegmMJ4AFirDaCxPUQmFONKR7jGXMJpo1jENjfcym6rsHCBWllavz5KrgvaMuuOAC6S6rQcp333132q/zf/qmXtbMxnL8Jg+JHZPn3GakWoojrCBCQmGVDxQ9xBKJDb0gbZuLCQsgAwTJjvEKhhbRtBkOYyYo72OA08BOCKRNVxn9by0fiDpG4moG0ZWMXNlsLXW6+zSvFEejkJpWHgZc9y5Uq3V6SdZ42Wvj7IHQkbVFv38zOFBccDDIZGSIJKDuEJU/V+Jor0PVHSwwgTbQrApr+T0BdgoZGfMxJDQOKCytXCAiGdq6woUQS1HENbqytZ7iNYMYoT5mk5knxKLFRdHyZ13WpOeHX+PDrEHJlClTTlq6dOn9OeHJt6Wn5Pv01h9d8S6E0jarfTkHge/8lJRMPmnOm7cgeX0kUgyxaFi0fDtPzWMGQX6Fwe/oGgajbZFe0KwS67ZayHwV5w5tOifLYwz83EZzOvWDRCojnGZq1WsNF133LvVlLLuV8h6IhWNrv78idHDbL6nmHB69R9jpGYhbTq19wojZma1w5t8CxDCQMUIhNIOMVliLHUgbqOMif61OFUtnB3otisg1qM8ZdngIugGhi5s0zgf6YsUFm7KeOeuCPgNXuYLgxIkT0woKCrpvXTV2XMXUrUFWHMHzRnR1OzZWdXSOiAoxtcoiHSLsCOiSGLvBKtkuGg1BNBJChK8EbFC/DMkOYswITWU63UnKX0u2wbHH3QTUqgps0xEqdqgXTBiVN6z3xRVOyw+yKjIzimTtdaKdToTFZ5x9OXTt91jpnMBl7yL3wJa5j4d2LH2fVoNpV4jGApEm0KgAlygXqIEjBzf0mAREhGiyQEm/uXsorF5iSGN0dCz5GWASDI0F4nZVWYbkllocDM2iCP3bGL6Oi4hyfRAj1RhNFYl2ufQ035w1WS9dfsEFF2gDzh186quvvuq8+reJU2tlLad5D7M4Ygo+rQ7TuKc4kAJB2iGC+hzFgcR5Qe1AEhAMQzRSbAdBdny93aw9xOTFLp6CHOQwBsp6sgP82FaibU7k+XC+TwCp6Bc2w2Fn+49wx+UJX6yBQuBH7fd5XyRjgmqSVtd+T0Dztpd52z9lWyXcA4fWfVa0etr9aSYDNA1GcG8wDn9pyxw4tbXUNouzOE0TiIoZkjTIEbaC8TkrxRIUsQbQAEi8cASbdCyn0gyH44Jg8sPW2XphxUMWMaliiIygqOGIapUjRIH0DFfMyfxX1R6/3O3z+ZTVtg1KvvrqqxZLFv08q0H27Bx3g1Uu9BQjN03NEwJBkg8M+IOcBZpziCU/17WDRDAtTRSkC5rzZE0EhCJ3iP+V7xIHBN0MFZLUDMZng+6VYgqtRk5Qa6sTBRPpR4gZIcsT9r/mbajfuGPCBV62Qfw9kL9zTvHSry+VITBjgGwKI50ix3t/sSOMK/sTRgmULQp9LdfYmmDokQUK4MPMznsofPxZoNi7iovYO0VMyYyWFzSZn1Eldi+KKCNVAoIZFU66s17Pia+ZR9wBIz/99FPNAwcOdN296l+fpAfzZDM4CYvpjBFU2cKzR+ghpQdWF03TNjnyWtxSJ5mgCwgSEPABFUxbDpP6DYlAUNA5RfzQ73eCoGR/nA0q2y3O+PDjyGNQaA9lt4itg8R4TBw403DBKgA1u0nwXFXBBqkyXuUHiWvGFbd/A1VrnlaGc8e4B0JH1hb/+lHXVCqIppIx59AkAXgm8HkKgzWgMx2ibYJovA3jb4IpWsEQsUD8PAZMsWuwMuMYd5f9ZRoTdGmV0xydBLNjb4fXg/m3vlbii6QDUJwXqXD+wEYX/uuHhCBINhg/fny/jUs/HF8xfRubmpVEXlDm/ngnCW3posapTjMFmY61jeAkc0bCGATZQdduXkAwDhAasmmH7X7iDhK9v1iT0TgE1V7cZgi9FzlHTPmJ5ZYYzWkUTmz5QWS7ddNDcyAru0qpntf/H94sUrQ/svD95gBkBaAJjE57LGWPb7rBiDCYkjyjR1iAkhA509AURVTqeR3snB0htoKIDSAV3Klo16AYpRkGm0SCQZq00NfuG0URXY6m8n8yFI43XU5UiLl0TBRGapY/PH9p9sf9OnTosMcTCH777bfnrlj49exaWSvl+E2cG/TkKENBzw/BtAwGgLhiJVrs6Ldx1wtGIkU0LP5vYIN6O51NLmN4D5qVY8NtRjFF7jfoKp9RRRKRJ1T5EGYpftdzzLiy7OZ9D/w6uk4oGvNzPSDrBWaSGBYKO0ZnxmuJ00Jf1ROsAaHR/6tygSoH6AaM7HEOfOJf9SBbZThPiO5r1OI4gKDgIGzPJweCDAwt+kAJgqZ9FmovFc0EERISR6BSudhXVXovswpprVxqypQpzdatnHNfVvHka0TniJDLyBwIYXeGo4zZ8E2raKkCBEV1WFWEHaJpfrTECUCqw6RKrB2okrBBxxqI30uM+4rZMXQ3W7W6zvAkrntuUM8LagJqI+ErqT8PjWVSWITKxrwSFhqzBDEpmlx7zw9QoUo97yjw/3TLUO7W8G+ftIt5A0DEAjmTO6YwWJz3Zs+9AWimvk8rbGAQjQOADkAUx7m0ARCvF/4ZSbXKxQmFhXO7oyiiOccwAiA8BNOzaz9Zr/fkobbT2gqCRCqze/fum4t2fvxaRkqew25fN1PgVzaSK5TOFzwvSCrDKXyQknhOQJqFDWr5DX7lCFNz1RIUR8xfnYzjtJeBTK7zR+xs0OwikTlBQuO1Ay+unCoslsaRwnDBtOLSBriTq6IOhP2veQtObtL5/ym8Jf7Z+Tt/Llr+zaUpPn/AL2ZvU3ss1AWiFUCMzg/lGO2cICcs5fAa0Z1iBJMzcoMI0DS3GO1x9Vq5VhCoxWOB7G18LBVUmkBo0QdaQbAU9IHCRkufLsfOfwKE4XAE8rMv6N+qz4hvPYMg2XDMmDFXHN727Xs5qdtZZcxzXlANZ6dzRIKpaMiLYIGqSozzgvgAksf9KWlQXEDNXzkQWjC7hHlBm1SGwY+8fKH7HJjwVY5v6OouY/gL4p5imzxGZ4OMfZKDy17HQl+ZH+RtdvYZJWwuCQuNFSPs9bdXoHHznokR4f/ZFkf+mBz6/fsbmSyMzgjR7bDs4a8T7FgekOf3RB4QFQtN2yuc47OZILi6wsQTR7sAIMJNVVSRi8vrQvJ4YhwvaQwOhc1+YT6nG9vpR8JhyE6Pzv+93CtXnH/++RuSAsGJEyeeuXv9V4/6CpYNVHNU1ehAMy+oqeJ5gpeM0wwERbtc4uFLGARJ1wOR1hQVHqKL38oGRdXXy/HDrXaJWuk0KQx2o5bImOQMErPFDmsLVTVMWfJ7NFqQgmouokZ/MzG1EFZzzRQvmJTpCPWlsGflx9GNPz7ol85Jogps7QNmM0JYp5SbH6DhBWg6KznCXpdKMEctRxhsZYGcDepIZ8kFqpVkY40eIS7+ZpwFamQCmaRyDkHfwyaFEY/j53Q1BSsSYjJg7RemRiNhiASrfHrqwOlX+nw+q5uAK3zMnj274qqlU59LyZ10i+k0jQXTUiZj0T4R63c/BUF+kGVIbJlAhwokZAodAUHy5YqLjpZeXlA/KuhAOurE+lAYfFXzOIPEravEXUbDE8DH3GeMeo2FjhD9q3qOmaawedvLoXPvh/5/t9jFwrGt854Kb//tfckAXQXQaEhSMgBIBdHEPQmZn0qmaBZDELvTW+GcxRGFdXbRtMn68PaS/GEo+zNCYYdrDAdFs0skbs+wXRojqsJ+KDp60NfyiVYXf/JK0iA4ZcqUrJUrVz6Ulj/pkazUI8YIQVEhY1c8BYRCI8js81PIXOEAcZLGB8oplcFXJFpRDjLHGXILF+cBqRJbrl/61cgLG8Sv0F0U2FVJe97DPBJ+SVPddQrI+GVOMUYBnrjrBBdONAcas62Ofbt4GkKz7U4yQdlUThrIdXPW2vXaQMfeD/6/NF3Yv3dtZN+8x+DQ9l8CzA3azP1x8wPE+JJlgOy6jlkhO4ut/cEcpZyGCF4AkL+vjnxxK8J4zekLqRT+OsZQ2E0g7Ukag4oiYrIc+bdcasGGTem39Gjf4571br/MFTo+//zz1Fgs1uvAH989lQFrz3CdQCdDA2cIQIarUzt9WjnjJ4Q42Jz5SSkAf5zmEWmHCfvKxFIrLA1WtaafUgRBDjLmXtIYIKokYzbo0kXC8NHsMbaZKxiPyd5Iw25LsxTixRI8Y0GaTJqhMXajUSAoADEtIwfad78XmrW+pBTO/v+Ot5i1eHLsqylv+vpXWA7lg1FtPrBN/iIv9HI0ZuIw2ARAdnqb3oDxw2D1GifI6cUOmVnXihsJCyIGaJbK0UvCMEEQDyyFEevGlMZo4bA5T8QwUMWmCSHImrWn2rA+Xbt2dc715D84Ln8aN25cg22bl47IDk/tHwwASxg73KYF+Dkt9ykIBhigyaQv1gwahgpyHrG8TAE1UQgX50o/aHS4nSDo1WLLmhnAjT38rT2CIA59rQ4z7MiqxnBZLNFtuZTBgqEplOEAElKLoogxbEb0VDra7MwQGc02JidNg9O6QZvON/1PO1Rv2LY6Nn7WWN/CVT/Ts/Ck1GK4tM4Ovfpryfc5RmIKaZjZLirDWZ0QSDCTbA9FRhZHaJsgWi5U7TPEEvBilKAWlUyll2YIzM9xAWxqcXrTBsp1g0JhSSTc5GJGuocUEMV4TcIC0wOFe/1Z9UZszn781fbt2+N5HRp2xAXBiRMnVl2xYsWTmeG5N2WnsOHSes5EuOfisFiBIgFBGg7L5m/FBrFGULBBkkMkQCgPl4/MEY1AJJRHDRUQNtox3GtIHKeX2HEQkwZCxf7Mdjp5dbPMKZEAKAFThcQOOyE+sF1zr+YN5bi5XN3H0+xQxwkKjwkzBF8Azup0I7TpfMv/1PCmouJC+PansTBh9mdUM8kuyKQFNAYdc45A20qH6NAjJ9iJNlFliqobHXDwcasCS9AzTVM5s/MEgO4s0K1HWBE8EUpbVk5pA6CAFdc2OeQY42iTM91kjrFLBHVKERDMDBTsKgicenHDAePlUCUb240LG3Pnzs3Yu3fvOZtXTXo9x7/kdBUSqyqxcJzGJ4dwlglQJsgKHMpKy14l9gm3GS1MZrIQ0kNMnabFVdACh/LHJQOEjj2SQDytHTwknhbAJRHUFFUbwGhtqbPpCo0qMkoQEwBU0hndWUNUmSkrFLlE5LfmaDg33Gkq1ziVhsdNW1/yXz3XOBQuhh8XTYKZCyfC5p3r+XgHbCrqg8xADK6ruxOyg1GV306i8uvU/5k9wAgAMRNE9wVTNP8184MY3LyYJKjtdRDEelwbKBzzY5ZcIF8aRrdIKVaFUSgsreWISDoWDkdjqUs25Qzr0717d0erHP6NCSGDzCNetmzZuzVSZnZICxTwNjqeSKbjOEVhhEsG6AnErrQiHJbaKFwlNnqJCWD6fMxoJ7lyMQAAIABJREFUQeQD2cECCIcKIBou1EYkiXqzd15rHFprSMxQzKmg0Ysk8QooZpHE2UniBpBmb7EzJHaz3ZKM0CG4TlxMwYOd9GJKFCpUaQCntxoITdtcAhmZFY55bZzoF+YVHI3NXDjJN2vxZNixb4sxhEgPRcn51SA9AoPr7JQ5O22WtiXklf2+fjE/2x7+ClDT9X/2PKAdCG0sUGd3JqDhvmDXHmEdHUvn8MSVxfB1JRaOV4G0USU2DRPEXBEmj2H5btEl4vcVH83IrPzCxgrPj4gXCjs5smV3TJs2rfq6deuuCR366fGc4Kas+KM49ZOBhrdULM1OPAFwXE4q7bXEUHYmpVEgKI4VcZkmIIhDYhbRlkA8LX6rhw4S1/Y5C/NDDzE4NcJpBpJ6fhA7yWCgU/6EdoCUyWLyljgcNnIoos1IbG+2G0nGiAa/K2v/KGSVrwGnnzUQGpx6HlSv06x0Fs1xeJdNO9bFFq2aS8HvwJG9yEbeWWFlXW40RqFhcdfK+SwsFu2g1BUJS1sMoJN5blTtRdVgOwDqYbHG7Pgf8TWBzvDWDoL2MNjMK5bqIYhbEOERlmgsQIOTcD9x4l5h4bWJ0jvCRBWFwiSFRuYLF5Y7Z+CpPd6bmeh3JmSCn3/+eSAnJ6ftbwsmj6ueNreGLSR2E05TL0EBgnFCYjKOU1SRZeEDYWE0FqHhcJRLZSzkXv1OmfVN9NPR8xZWqPHBeO1zAtQkqFpYo2VEpz0/6GK8gKU0RlFF6A5paGz2W2pgqM8+dvYiq8ldGkhi2/JoFGrXbw31m3SBU04/P1apaoOE508SR+GYNt2+dwv8tnZ+bPGqub7VfyyX1lK6DIUzKqRSENVbEc5m0bB4F5RPiaGh52Yuz6XggdUPZnFEgpv6Dm49wMmIojFzFDsOh8jW5/UNj2l/W1+UoCJsd4xxH6vpdh47BNK2UJgIpMNh2F+Yve1wjcfad+/efWuiH+rpJCYDmObNmzepTrkl9TIDB1RITAolfOCS7JukrI+FyQEidxG9w1Y2yBhigM8gUXIZPSQmsEJBEIXECuuOBxtkfO5Yw2KHBZdNUmPqBh3tdUZhxABSq5reFQSdHSiYHeKTC4fWEgy1oou6Ctdr1BHqNuwA9Rp1gCo1Gic610rt+U071sHvGxbD7xuXwNJ1vzp0d4qFCeBBIKhdjPWRDw2zYjC4tgiLVTFEY3UWuytdDsM/CzE7mdtDhRD5nnw7DFpurXJq0+SqwewboVtpFkUQAIo1yT7JW1VY1wYq/0ATCN28A8njpNglx9BS45BwKCO77pOrU+9+s1u3bvsTnXieQHDmzJlVCgoKzl256Iuvq6avimuooMTTPloUIXlBPHjJ1AwSw1Uyg0RGwShviCNjIpgmTJBIZuj7kSoyrxgfs8+g2Dte84NG4lc1hAultZHvY+eCPCEkrBqC6bh5Q7mtvVqMTxbT1p+dOKYxAw/RXfItChzZCcmKL8rKHLcq4ccrV28M9Rt3gvpNOkGFSnUhu0LNROee5+d37d8OW3dvguXrF8LyDYthz4EdcUJdBHyGBMsx48Z4noTF51cpgDYVDxtskOf+LABolbM4ZCy6PtAN8LR8nhUcdYB14hoOgxX0HbdCCDv55NfA99TDNgt9szCis0KV5hF6WD5/x9IrLFtDaYscAcAI+GPFh4+W6zewRa/nZ3g5yTyBIHmjSZMmnTtv7ozZ9bN/gaA/Sn3V8JQtW0hMVPjBVDZpTiaTealYhL0BfwoNmQUKypMKnwRApDJh2jlCQ2KfDwL+VHrfkRs8lnBYghXeZQl0g/wESFgk4e/N8oOKXyq2GK9QYmwvmsddJDbsxFPFEE1Cw3sthYBbaRKdvcv6cwaLRBVnLddosFByXMtXOgly6H91ITO7MpCpg6lpmZCSyv9Ly4RQUT4UF+fDvqIo5EZCUFhcAIePHgQCfLsPbKf/mkCDQcQNUGS4azI/h7kvylX7fEDC4uvr7VFhMe17EzpXXvnFnSAGWOlFEAHIOnOzAaf2O7T3RKDO+Vy8PKB6qUwsqZO6NBmgtlTMqEkBn04UxHZIAoPWkZbj5hdeV9usOALpSuVTPv4t5fn78ID1eGDoGQRnzpx56oIFC54sF/11cHZwuwRBAnR2230WFqeklVMdI1rjODv5goE02VoXjw3GgMT6DAT9viCAPwCRMNM/Wg63gxwmvCLEYYMaRpoyAK3wwUFIfJi1KJIYCN0A0qElNEJodhIpIGTnFwZFvR0PF2RMobau0Fc9nXJglCjGCEC2jBeVLFjrqrHIkABgXbQqHCJRg7B2QgfMDoLoyONcn8NgVElibExQfB4GlsbZAINqqWoxDne10Jcjji3cjRcCy2/OyQEGLvw9bB0f8arBJgCqPaTGWCRcB8lu4MgH2osgenFRXXjFOYo7RLy0ydEoRQxTov+yeSJklkha+ZPuObn3xJFef4pnEOSawZ6rl04eVyNjCe8eYeJpAYLazBF+gFNSs2iVzY0NBkk+kF5qdf0Wv/5pcplIpJDZnvFsne487fJTvP5CryCIrlxyJ3sBQpwXNEJcHDJrAmv8WVhJb8sP4t5ja/HENGjQCyV6VTq+mYOXqjXdN6bXosEe5J8+H2yIVIZ9gXSaicUFAmZzJ8I8lAlmaCDbMRUA2EEPg6sCKPYNTJD1+2JwYbVCaF3xiPYc3k4qHdAUOJnT5t8tIeOTv0ue7Y75wSawiffEv1fSALFP8AVE39ArLnjb7pgKInYWaGuTk5EG74pSBTvU/klt9JlLEhVIpxSt3ZN+9ZVn9nzoV28/Ikm+RELiLVu2DAwc+vLutEAuazqnzeei2Zx4sOEKGmGCZOYw6x+WgmkkL2AgaLhOY1E0uk9CYpJDjJHB7EREHQ3FH9CuXQo97JI47XRm2MvXOHtTBztkz0o5jPhoGxC6tNBp78sZnia5iSu4FiEs/x7iZOWhrDq5hFwH5xsVODqA0Qau4vej3yYq1o4WQrkf2Ofh69PmaCXY6U/EBPkbyHOCvwOaUaMzKZwjEyGpCn+lyEpzc2GfUS4owmIFlNb8nzx3+TksAFA8bgKdBuim7b3+fR0AaACasxrsPOGPdz7QXDIq/NVzgWq96CzQZH1uWliR3yZaQMEC2b+MAYrZwuWyMt9fW+65m7t27cpazDzcvPIk+lYLFy5MWb58+V1Hdkx/sWLqesf0Lek4TTVWTERNRNDEGgsPkeFpQQpo1DEGu06byWx04Klui4oiwxAj1vsxYp+dYDaxudri7RSxrY542isEsGkgyLfwVihxttU5eo+N8NGmLRRAowOjsz/ZLTxW7BOBdUK26dzWLeSVuxDlQRUGOq82WyM5sNWXQTexL24V0on0h0xxOYCGA5dU3Zs5OQYW4vVujK1JeYBLau1STjD4XNRa3gywdVSBxedhRivAVX8O/34tHPYEgDoIHm8AdK4BnI7RFxrWAJraQK1CzAeKKTA054iwYp1ZEKFzRDJz1x4Ktn7ylB6ffeoB++QmSYEgOXPGjBlz+bYtq0fWSp9bNcUflnIZ2nuJ5DKM+fkhkJLKW68EQ1RXTKINJIJq0VEsD7p2ZVdyGaI7jEXJ3JEIk8sQNpjIZivZX+jKBlkophZ3gsIJZn30bLHrB52VYXZqSfDCrzVE1ibjsjNFVdhwFGZEvlB8Bi6smEBs0To6AFiuCpcOG8dFRl2hdkazYSNkCvRiYKi1Dqm/HeDH177aXrE+hh0m+HDxPi4USOBSTNEPUehevRDOqnBURivi/XABxPwMKxvlIKaHs/FAUQGaDcyc+UJjewM0kwGFhNu6hMH8NHK0yGkRheUCbyuI6JIYrnKIqqFjOB9IAJD8l5YWnLm3zujurVu3ZoOJPN6ShQj44YcfGq1evfo2yF1wR4WUDXELJOSAE1usIBm2JJLAqFJMHGYIsJkdJLYCCWGNRFRNZDFk+FKESGWiYQhHCmWZXv0Y42cl+yvj5Afd6T/f417yg+pssYOdCUoaEApBtS6sNrtQ7PorjlKad2H895P1PFpdNra1MVb8mHHfMGxEp6gPdkezYF1MgKDgenwTnB5Bi1syOcT48NpXSgN5VWXgKnN2HHNNkJQFPICsYAxuqLsHsmkwo0DLBDqV0kGM1cgNKgBFgIWA2EshBH9/Hef0k/y4skB8Psqj6E0XKC/wRuucVsCTBT3GAokGkJyHOBRWIMjCYX+sOC/Pd/Jr+6rc+3gyobA6Eh4Rk2xGCiRr1qy5bO+u9Q9UDcxuEgyE+fwR1mYk84NyGl0AUtOzeIUYS2WYjpB2lLBT0zmWkx9l8ryfVpEDzFKbFkiiEA0XybwgOq2cvyZZEBTv4ABDe2XTmRPEIS8DHswgHaEiDhmRhtBdP+gGXBZglLinWvhsIbJDz4i1jBZJjtCHmYyVfxzbgyYblvtV34/k8OyLZcCqaDY/E0oH/DjEJQx7Oc1T2xkFl1PLx+DimrtR7tol/6cBtI3l6Y85ixwqRNeaQrVwX1+2jtSB2MeY5SaxvhNumrAY4s0tBl+kHffFjG2j/VP0B4twGJunpgbDa3amXzKwbc8nVrk5SLv9tqThYejQof62bds2Wr58+XMZkWUX5RA2aPEZFMyP5AVTUssBGUBDh7CLKjBhiQQEA6mywqfleozcYIAIqqmpJfEYJIUR0kpXRHODkWix/H0Gh1C/O+lfKhaxuetUUt8sluC/XfODDnbEAcFWNEmykKJJa+JoEtVJxwFa6+UUchgXKY/Ld9Ir3Abwu4Af3rOHYqmwPJzDdnoC5qdXQ/VCB8IhydywZlBrl3PkDPk7G8zQDxHoUaMQWuXkOkXa6EItv7elM0R9L3SGGrnMeNuYz+HfaRWJHQ8QFBPptEIgPn/F+cSPLNpOywnGY4EyL61YoG2eiKgGk3+DvuLD0WCVsdsrP/PAueeeezQhkBsbHAs0wLRp0yofPny42+b1vz1Vyfdj45RAhBVJRE5Q5AdpZwdzkyGAx7pFFOMjoTAJiWV+RWSBkJEC+YIkFCbbyrYSOkWtmOYGSaU4zPWC8iKo8wn9Jyfzi5MIix1sUAsV2VfAklIFWOgZGyOkT7sJqvFrzW2QKl9jck5wszJDeR5bRN4GELJv4VYll88iNuw8TY/G/PBbpBJ7Qh4jwZyMI8uf1802EIuSXUeoLQ7rD5GZBwMTFYtoYINy0+WCUbih7l5aNXbPB7Ivb4bKDnBzhMD8dfhx+ZPxPkAJHx5q4z15XENga2eIAXriLOfrxpaSYacJ2UCXymBdqsPgQ3Qs2eYKRyOQ5i/cm5/a7LLGfb6YkSwL1E63ZNHz+++/P2PJkiVjKgRXtcoJbmRmq3JKl7LYIqAXpO1zGRQQ5UlHHicg6Gq/r05gYrlPHaplmELSgcxaiwqoSV9xLKL9BKvDzLH+YgsYUj2bSRYtQmoFEOLruRVIVIhrl9cgFT6HE6eo2gyHnSDpeA0CLwzMWi7QAehIUoN+IMdGAZ9GCtBSSEJHLC/mh0Xhirgcwhkh2c8S9dT5g15rE1Nr4KaSh9rr6esk8UT96gYTFCHnqdn2sBh/lu1z3aq8thygPEUNJmcLnR0AaABnsms64faWUFiLeHC/sMH2EuUCbTpBIYURrZraRDlSDKH6wHDsSFHO8l2VHuzeu3fvXQl/g2WDZHiR9vLp06fXnj9//nBf9MgltdJ+DgZoK51yniYHTTn1+iE1jeUFMRskg9kJCCoVPjsF6P/Elc4HVEYjbI1k4oYXSEjSNBzOpyGy86Sw/Lxkf7ErG5Sr37rY3XKACJbY1/VaNeYfJ9rvXKvKVnlNvIIGYqiyYCI/TLJXM7x3fA/zt5jgKP52XDnYbiiI+eBXAoL0wCP2owrIKrzlB1oCg2B2lsc1UMLvK6tvtuqxXb/n94WhZ/VCaFk+18722IcZQCthTfv+JQNA9Z4S99BnHwsQJHxNMj3C6ByMxwaZugFrVNkoTfE4ZoTmSE2RDwz4io5CRsMHNmfe/XG8OSLxfl+ykCDfi0yjC4fDZ/3666/jqmWsq5Id2KjrBg13mZSUDB4Si6Qy0xBSJihCEscwJhoL03BaXQnVFTsm2CAJiYvzHEk8a37wWH5xnLBYQaHazfrV0QQ6BwzK2auuoGhjYkbRwckKFeN0ZYwYuIyqtskEsbyGvUzEPBzLeW+0+EvbL66hlNpnRTEfzAsR41blzCwXeBxWhPN9GBQZTCgGqZv1ik4TiZoGqPFXo7BcgFa5YISHxW5CZ3vI6sbktMctQOYESx0A1Vc8lhM7IfThk5qdnvIRL7lAQzdoyQXGa5Ej56BunMpb5RALjEFw2bqsp/v37t37jyR+jbZpifYckcusXLlySGHezrtqpv4MpHgriiSiVY6yQSCAx/SCmA0Shke6TpiQWiW4ORekhMDvCzA7Lm0hsJM4RkTTpGskFoVQUS69L5kiTi1pvQnixE9ylyVghGaRxAGOOJSQ+IFeZZPWmNXVeJVjDdA8hNb8C0qotL23m9wlkQDa/H3WfYcoHsQgHAOYEyJMkBiZmrlAdqzigZx8nr+tBnquhRZnvk0HHf17iM8/NTsKA2swx3Zb/k9hmRfLK3SpdskVqouBvKc+2wKcSZ7Z3jY/hmKImfczu0HcWKCpEbSzQNIoEYlk5Jx0zy9Hr3178ODBroOUEv3AEoHgxIkT03w+37m//PLLtJrlNkA5/ybZRkdzhJwNstA4AKnUUYZViKkTDC2MsIIJf4gXTgQgktcRLSGX0diAkLPBMBnNWZynn5Ty15dCWCzey3VB46sk39iSI1RhsnpD8ZhrRVkDUFvHCUM0R3ECCZwxKGsiawyeXos5jNwqXmADdbMKbp6JGANJxR8AZhflQAwC6jpGj7clJ2jmCA1Jiyr6GrGAGaoa6KJyiwze1OmmM0c/kLC4AFrm5KszTKv08tcbAOU1BNY+F+ka8S48YQzQOD/YWe5D0QvWB2J5jLceYWsu0KILFPnBKGeBJBzOSAvMXJnx3A3du3fflAjo4j1fIhAkbzxr1qzTdu/e3WXz+kWjaqTOplIYfSIdzw2Cj/YRSwdpAoxBMmOY2O/zq7zsKRYnEdkmBYgtk0zhyDPEZIMxKC46TPQzx48NugKhS9LfpVAi4QMBiXsO0QJ6+MTEbBFVkTHoOarLrq93B1MB8eIr40o3fzunpoiDsAhLzdeYJ+asYiKRYZEBOwP4TUa1KrzVQYptp6q8KjfnfFy9sw56iGmiAhx+vXShob3FYbiuDqkW45wieu+4AIhCZut22q/nv0u/amAGWhIAiPtaqyaQnyPoao6yHRIc7blAe0VYE0obGkG3XCBxi8nIOeWOuj2/fv1YKsLWC0pJduTnn3/e7/fff/+gRubaCuWCf2ggiNkgYXQpNCRmbJCJpdNUX7E4dwUzJGE0DZl5iIScZvhpz8Ji2kJHhqwwNshXhPxJximn/9RjvQxYGKF1kZtAqBBDSOv494nTaiZZHgIpDGSuoIbfEwMcLoYkEHKb35e9jSEAZz/B9vvxAhFbuZ1rPxaVp2M/3drlFAHEYIh1guLQ4xATg544a2wdJPb2OspEDQbJQDoGp2VH4aLqe3TGiMN2g8VhJii/VZwQWE+FWlit0O2VZPHGe20CmyxZ8RXvYcv5oXPTFEXb/rZ1h9hYYHamf+LGSq8P6dChwzHnAsXXPlYI0HbdtGnTGmzcuPHyA3vWPl0rbY4eEguHGRoSB+k8W5UvDNLiiKwGW3KDbBYxWRjOyps4pWMxZqhA1maIDGrnxqvOH3n8w2J7tGyBBwdLjAdwEnm0MNQW/qqwGINesmCoA6b2zWzsAIfGFo05OYmFHCUeG/y5uAJEuK0aAwkL2ClMQ0zRzCHaDBNMMLSFu/YcID/55OcJUPRDCHpUy4cW5VlYbLIzB+hhwEPnszxP2RvItWW+3vYZxwv/6Ps6LuC4GGIURtwkMTZdIN1WsUI3jaDNKIE5R4fyClJPG9p0wJfDS+P3lwoIkmFMBQUFF23fvv2RCoHlLbMDm602W+TkYVViLpD2k8ovc56WLjMGGySdIoRNyiogErAKECTPkRY64jBDDk1x4UF6HxdJ0BJw7reS7AWXHKHjYRdGGC9HqJ2IOPyQmGipAJvP2SQ4jm0SA7DCOX7y471oA3RGliz1RPfT9pdQJSgigOkF/BwMir2KBo2W/JyGOS4jHFThBalMsfwGmSyw9/NBlj8E1/OwmCEhknfxn6rlAnXEEy8RWyYGQAt4lgYQaO/hoTXOZIF6+Ot0lpZAx0FRymMwIPJcoKgISwZI9IAoF+gLpv+0u/rLl5177rk7SuO3l2T5y8+PxWK+SZMm1V69evVDBXl7h9RKnw8pgSIWFhtdJCQkJvpAyv78pKUuk7XTYdtzVCkm80foECf0vH5FFD+BNFKHqJymqOAgRJINixVKet+vIk3jAoQ6BPC3jSeoRuCkvdZWObYAoeznFb/ApeKraxMRADqANgGDNbc395wN+OPs3QXhKlAQJRcvtpETDDVUEVEp0uZJhEF2XCqcxWJ7AWIYhQQRc3WjcSnAnFYuDP2r8WpxAjZnZ4vq5LOFwNr5frxDYHo6OI+7qyha294uidEA0oUFJqoIM9/ACKT6iw8c9DV/bk144GuDBw/WxcHeV662ZamAIHnHCRMmZObm5nbdvHnzw+X8m9tXCCxTbBADoT9AgU+YrwqtoM4EeTWOdJWQThPhM6PJaHDym2/PTxDiN1iQS3zg9EWDTjXn7jqWPSFAQLIeBwrQB46NFRqMy7w6i7ycDYjcqtJ8W4csRoKmCYjGYrCG8Og1OnLbf3ucE3VxpCociYSdYa5xHM3jaq+movSJPA1weK3Yni69UTZcrjpDHamAhMU9q+ZC8/JEpWEPZ03wYyCszkj9J6L3EOxWveAYl7rHlyVkgXo1WAGm00uQgR8qhhjCaMr0hGDaUhBh4TBhgcw9moBgYTR78Y6Kj/bp3r37rpIWRNQl0+O+8bLZzJkza8ydO/eNSCQyoGbGIsjw72VAiCz4WUgseon9VP7CBi2JCrE+lIkOamLPurrMsO/GtIjMdRqgqPDQ/7V3JfB11HX+N+/NvCsvSZsmbelBKS0UpBy6RVFBqZUWC4igsO6KgCKgLl6sIKggqKCisrCKC3iv64qoiByFghBYoQqUo1Da0qZXmqZN0jR38vKOmf38/vf/PzPvSNKSQp6WvDfzn+t/fOf7uyGf1T379SlnoJ6Qpcp5UqNNKCMMEB0F4PgBxo8hZQKhOFBpHwaaykVUMAy6dtmiutodGuLTK2jvCHODsvNlmApdOenr6QM7bdZKsPL7FRo6QjWWWPM35DOL3mRR52pl8piGEjxLVTQLF8zg1mJ5o0Ev4iAALGoEMV4CI5ih5R8SyN4lwJF5ooyxZIilWaAJijr7Y4lSmYM0F4V5ZAgyQcca3juUOv6KXclP3D3S6JCgjhgJ/wnt0MbGxnQmkzl6zZo1N8asjvc0RFdFRAp+4TMYITpBYiDhmWSYeMyjBbgfIf5FcRjFZvo/BoZ8xijWYsvCVP8xkl2GOFAXcjA02EF1g3LWsTNoq0k+z2h7I1AslvCi40MIQIYYTHSQMgGU7lX1duq1TP9D7WjOKEPBWezwWbO1e1JWR2g3+A7Qp9JamAZ7cixTuMKSQpkeg1ctmkgTEBSQ08CPTQlF91gqooROIf18eoicB0ekc3BmA4rFKrjqk8p8Fn1qGm33M/gFD09pAPQBYWhkiFJXWGGBWnhcQBU5mjEm7+3JTH2+s+4LHzrjjDN2lo/qpVuOdtn7roA1ioeHh9+xevXq39fHX6uqimxm+QZ5UgX6V7DBSISIx3SCKbHF7O2N0SKkoh0HQDZr+KTlYgbxP0R/QnS89bJYoxOymV7IZXsZBgZNsIDHH0mPcHZTdJGH2EV9jC3I8GAAURDgqGJxiIisA6kBziYYsmsYxE4Zb7/FWZ0MwWrSgK0cFTwPXrOmw+4cqnkMJsfHXhsb1brLQE2lUyGZZEzGR6aTputTUnmpoKcZYsz7o78jkIVlU3rh6OqMz1IcBnZBoEjvSfd1LL2UR9lizMXg4ELqwTVEGAtkccN6FTkqBjuRfEt38gOfabPf37hs2TLmBzfKZ2aHj2TJl7zyo48++tZXXnnl8txwz3nTnFXgRAaF7yB1j0Ex2AaHsTxi/LC5f5hS25VkoMEMMiy0ThWMOVNg1mL0J5TB9+gzSHMNZjJ7yd8gscR4r8vnGm2vFGGEYeBQnt6QApfJKP1AFeISEwSeAgtVJhl8HR/G++Xl8OTRpHeLckRosqZBS5ZmRg8UD+UgSud5pTHfren4lGp1oQYX0w/QAKEwVxcNwJg4XRXJwIUHdUCVE8QAzW3BE+31AkB9hMIiQXTDiekUHZRKv7gYLEvCmo7RBAwLBcgXClBVO+07mxJfvWnx4sXdJQGowgajXe6Bl0OxuK+v7+QXX3zx/imp3VAbWaMVaucWYzR6oGjM9YI0fE53lyFRJehSo2SWkWIxe2eStFwIgvx2MKwH0/DnoZDth+xwL4kvNicX/pYkLqQrKukhVd/FT+7roSKecoE+eEGirwGFRXz3VBHZD2KmzlG2kMcFACID02BAVx/Y36IYDG6LTIPtw7kA52M5rqrzMkXLEH9Cth17T4qxbDD5H8PA4XOK5kwh1OXGYIQ4fz0PFqSzcMYUai2WGB0EiuwBlC4LellXuKYrbx7gD6g7ueuV4/gYVioG0xIQzEeQV43j21gd4SC3GMe2nm9Ofe6S95z6yRcqf7jSR1SyxEufTWnx8MMPH9vS0nJGW1vbt6YlnoeE1eZ3mYnaEHNSZDutQ8LiihWxGGuUEMOJL6SO+WQRV5uoyFAtb8EiiVeRBSII5nOUQQcBIZuqwc83kh4qTnjYdYLdT3xAFQY4QeJrUFu1nYJsJpsMu6623WB+QefgnVhWFxg93hyZCluHkQkaoq5eq5xxAAAgAElEQVRPF8dHzAC1IB0fezEF6fwkSClgRtrz3/I1qfn6KSBKT6+DoeUNw6lTemFhdYbDoPakgXpBHTErWmsjblxSBKajrwFimFN0SLRIkH9gqDsM0wdKYwgtph6rnX/F3qlfu7XSAkrl9stIlni554bf/OY3H964cePv6tIZpz76lM9lBkHPiSVIbLATT8ki7WRSUbEYRWFajIlLu4qBhOlySNbqiMMATswmMoAoFrv5IaIfxAJNYW9axT1Wf76R9JCkl/RcRShTkBgcCCRhPndBYBhoGWYTWn26kGNVQqvfvylm84ejYFEU+PhKQgTwx9KRy+yMNkDTsKsnUODRJthAYF44+NFmMt0a+S1AlIFagPirtVMkCrqdY5mce+Z2cV2WpbXKGoLzUSyOGtPJYJ/KYzFkH8mEK3tJ6g2LRoSwqaubgsUYB8cGK9nMGcMLTJDA3GK4QUSNDCF1RERB9bwXiyVXbKn97hcXL17cNMKnLHnYPu3xlStXzt26detZnZ2dX50Se21KVaSJiMXUZYY6UmPGaLQUI9BFbYc6RitiMRpFeAouIfqoeQdJfHEMLEzOKpieBEJiLS4Mk1RbJPkqFnAXuw0RRZ7B33Gj6ani6ODHSQXEfFJ1ibC1kgzPBD6F3YUBsn5OP0RrBJHcsPoWKF8k3h2pg42K+6uePo2CmThzOeKuMc70fPLe1PP7mZ4EWsbzjOw2qvZFd9eh7T1YUJWB0+s66KyiIkjggjSfs+SqHW0DBdj00dErxpGnkLKvlkuQbmftVf8/HianbBPRIar7iwmEJEu0/IdssCY+sLXPefvV85f/9vejfeRix49maZe8LwynSyQSRzQ1NV2RzfRcMC2mG0l45mm0FKNOz45h8lQUiWXoEX4nvoJqXVgl7AkfgMQfh+ahQ/1gDgq5IZJcAeuRBOkHJWyGdMlY9FQljFCbgQqZDJvAxURVdi4/mMktbE6zbqDbywJFHyYa5yw1SxS8bI/UwoYsptIyOruYOKySQtWCq7BB86XnN3RQgCIkNUC8NSNN1Gwyuk6SwyXTVbrDsLSuCxamh30AqD1hADss1W2j2l9SDGbjXwQAVbcrn1O0GhonvrPCSYQh8u8IelRPaAJg1MoNZqDhL83VV1081tZgs+/GYmkXHY8VK1bU7Nix49yOjo6rapyd8yZH18gEC8x3kPsNYhwxir8UBKWRRPgKBuQdxAmKx8k5r76V5a25hWGiF8xnB6FAUvHTGiHKa5p+Vf6rPZhOIkY+B0NZYRHwCAW+MLDSkUniY7H2xj4DMcMA0YeBYT0T+tzygD2RaliXo25OYQYP1dAhh89g9IohgwYRsVENE3M1Fxl+bWU2KOKw3Fosyau8XgoG4ePTpVjsW3D7EwDLYoD09acyQPlCDIsKKV8MLhkex2KEASJNfVVn/8tbl3/tRcuy9AJCI199gUfucxBENlhdXT27ra3ttF27dl1T7zw/LWm1+iJJUORFf0GeRVoVi0nyVV6LRAChTHRJQNCYyD7pw/OIOFzIDUI+N0T0g2JCm1ZC0VUB3TPSHisDBFTuFUwaA0CsJDNkk1od/kAmoFK/4oAoF0XAnArQ95X16ADQBSlYW0iWmU9Qzf/H32XBYEjGWZ0Qgj0GgKOiTtTEb0W3GJzvUBpztJhnz4XDU0Nw2uQOXRjen+An3lQBETyiaJd8nZVlCCGTgJ4vLDaYF0ji4nBQFTniFoPO0IooHIFsf6/1lps7ai+5+ZRTTukZY8zznW6kS7qi+/I8L/LAAw8c/fzzz99TFc8d2uA8A3ZkyEi+GiFF2mNOmmRYp2yQ1SmOOGATCzGdXjTrjFSAo6sN/aVs9+kHcbAKlAkiGGKFOjcfCITGUgp+1tH0XFFU4PJhCGtjky8QiAIz1ehcrWwR1xCvtevpt1hRpphiE6fbdeBlr9qXOIG+rHRjBwU2g7erwKK4zpjWWL9/nwRRIZ0bztYqA9TEYYaw+ktXl0YsNwNLJ++Fo6o0hWdFa2hUjcNeehUDoFpbhhvCwktnCncYUk9JisHCEBIQHQJuLpusqrl7TeTr15x66qnbxyo+uFj/jWYpVzQujzzyyIx8Pr/wueeeWzE5tTc6OfKcLwM1OkbHkzU05T6GyokaxSyRAjeaqGIxisMxDoJsuSgz0mSEGFKXHe4Ht5ABt5CTjLCo1S6km0bTeyXpUQndWujEltpsP+Dp0Fk2IPoQkA59AE4qc8KHlNp8Ua/Nu7HHjcDLUKdYgfXUWPwEQQYT9eSh+wWOmgyQu1uxs4SAK58iGtMrYo1W7zcFA3De1HZIGdbiihbRSBuH6ACV9ykdT8MSzMe4LH/AQD2gdIRWxWAdBKlekKfKyuWhL1vz3nOOO/3WlSN93EqPG80yrvRa8Oijjx751FNP/a/jOMfVJ5sgDRv1ou3oMhNPQTxRLfMLMv0gLbspk6tyQwlOTDScsHe58ANUOYKObxa4hSEChJhsAUt18prFFDBllwR9Ew89Fj1XHCfYpUagKzRmt6HeK31e5fiSpFV0SLH7VOwCRU7Y73rwolUvu9hUU5T8LWAnJKIEB42GxanDp0WYKIYRnqtLBz09GWtRBqjdrwuHJwZh+WRqLd5vnyIssByHaKkfNHMEhjBABQyFVdjIEGMaQqhRBNPp5vrt1JzvbU5dcfvixYv37K8+GoulXPa9NjY2ThoeHj76pZde+jYAvGeq8wzErXbqLiP+RSGemkQKtuMk5Cm3SCr+KBeJ2URkk5mU5CQp+AmK+cRiulU10FlQyA+wCnV5KGDChRDXmX0OhLz3ykSb0Gaher4S4KSAWDE9ZIW3WTJELmjSDHoAz8MUZumXLYqKs9p7K0DHZ/j56dMgWJxWGR95Txk6ROGvWBKUDcWKNwSn1OyBI6uoPnq/fIpmhZGjWpYrjGCLBiAaOQLDymiKsDhTDC4UwI5ku1PJ5MoX7RsvX7p06ZgkSy23f/crCOJNrVq1qq61tXXx9u3bP2MVOpfUR1dBNJLXoklQvE0msN4E0wmiPyH6CzoJCnNcLGbfSZIFC+OLJRPgrE5955sSby7bR2uSeBikjSm4qBEqnBFqS4hjbrl9XbrdaIEQr1DCkkyahN1JMT2geYxhACkp3avH88Z8vBgjHnYBnoXJgBmB6Dhztz4Jbqq1VwkQYWMRAmpiWuj7heEjEOT8Xga6mF0igYNmSOFTxYKk1w8fa2jb92JxCPgZU6RIRIhh8GAHBhtCWFsRFieTJ2hiMBpBCCukDtHcIII+gVOqBtYNRuf/2+wPPPxE6YUyti32Owji7T/44IPTN2/e/MWenp6v1CXboMZ6QXOixsmWSE4GJ6YUYSIJVhMU7FQgJOm4aJIFqTznk72UoQTrFfdCIT9EwAMLNXH9R0WiscTe0Y2OqSgLpmbiGqVYYXHAo0eXBkR+uRIRIXx1EWe74pAYthdrD/8D6ggISmsu1xkoFl4BWkrHa3YT6TmgvNV8LlHynVmcQQbqAI33oQaQhu5Ri3TxCnBYoh9Ord2HYnFZIjAbf2Uw/L5/fkOI3xLsd48x3WD476AECQiAKTuzu+BM++Xs05/4umVZLPfd6JZSJUe/LiCI9YoLhcLb1q1b9+VCoXB2fXw9pGCz5jaD1uBEajKtNMf1glEHIiyETsSX8pyERHxWrYgSCFX3CF0sxoxbeQKEbp7GeaIztYZpge4zRbpNsJdKhsFoWzatKiLqCuwqBXb6xXyX5hhUCUss9eiUzlGw5P2LDAEAnvZwzDH6hyGJaGL+Ziikgh87p67jU2QBRi19Oj4BaHTwJKCZvxmjCxODgxil8ojCjcsdhPdXt8ERqTF2fyviB6gzQD8AFssQbe5TgdD8XtIdhjlG8/jgRDTTEUtUPbDG+c6X9oc7TNDUfF1AEG/k0UcfrR0eHj5m3bp1X7eggGJx1LH2ahZjJ14F8XhaOk9jVmq0BJOyjHTmEgNJlIXWqf5gDO1kO/nq9gFhIUfyDpJiTZYF+ZxSPYzSTq3vpFAlWYqOnOxXwO5S+OCjZxxUQw/0I6YfyMoAS2WV+HBPkkGpctBA0X+T5jlKPga7xlPuJJIcV+92RRxWVLumH5/ff08Rf8Wgh2eVoQ+ng6A6V4KtziZTVShioJhNr5L0+uCjdbvHTiweKQBqrFEPm+OnLC8ihFqCzUwxWPoMCycFGUM8N4/5ojdlUsd/5NjTb19b1trYB41eNxDEZ1mxYkVDLpc7bu3atb+uivUeVBdZBVHLoxElJK44CrFkDcRYrkDEIhJjHKUF2/lKwbY0dE7qcdS3eWkgRFE4RxghWozxkyfMMDiqxIDT4GEZi54NRaOgS5ZgdALISjE/haUplylJTstqUBoKV0EdeBZWI1Qubrqs8FegmANsKhhKwlJibMn9GKusJHDwO0/TGSJutQjoqeZq0swrwPx4HyyrGSOxuCw3mHIYoO4qowIgfU8ysFO/G7VCZDlNJSxONYYUCmgN9hL28K7hxKIrm5MX/WUs0+VXipNjsVQrvabW/sEHHzx83bp1Vw4PD19Ul9gJ1ZaeexCTI8QTtWDbNrUWk4QKNDW/CoToMC2jTGTGGW15qKUWfRZjDwr5LKCxBN1msGOK6Qj5QyhcY9+BocrEijLCYEYWeEglkR0hOr6SuFcaq2ULNhOfizSATHEhGaB6qtDYYv74HDSN2T1i/0L21gsFTfk+5t/4tNPDMA1/b8sdhPdV7YIFoxWLS8YCywkUHA2iAp+eFIEDnw6ASpsi1eO4P2CwS0wun6qd/Y3nhi75yVlnnTXmiVIrAaXXHQRXr16d6ujoOGrTpk3n9/f3X9YQfwWSVrNmLY7FqyAWTwv9IIbYRTB1lgKEJLSOJF+Vjq9kLUik1KIOtKRIrBdoGh9khD0i2wzJUM3qlPBzmx1cEgg5dRypeKyCIB+xshFIF4VDuZiqp2PXK3mJsQRHds2X7Okw5NIrExVfMWu9yhBVcVf6sDA2LygaO68+7SsFR83QIQBSGWSTuRb5nXB7iFic5B5elazesgwgBL7IWcsGQDMUjv9WAC84Tb7fOVoNi+NpsjBTdMZreHjP1K9etmTJks2VPPK+aPu6gyA+VGNjY2JgYOCdLS0tZ/V2t32uwfkHOFav0A/atgNOLE2sxSSUjrjLsFKcDAhRmU6Tr3KRmDJFPdxKyUUoFo3uQ4huMm4hD9lMN3GZoYww3H2GT33x6i82SmPR2yWRybyBMnSGQfesLLDSQqxyAsPYIdDMtwqDO2ptbBb0qeGMHA11N0962hLir0iHofV7ha4tgen5+b1LcBUvSOVFR+9PqVkiDpM3ZHl5mBfrhVPSMhN1WQu9iA7QfDdpkSBsHPis8EWDFPUFLN8SzNlfUIYY24n9beekL34pWbPg5X2VKLWsPmSNxmJZVnK90LaYaKGzs/MzbW1tP6pNZaAu+izYVhYiGD5HijElwXGStHA7WoQJ8+NskIrJ0SjuY0xQ1Q8qC0ksnSKiMSZXQB8mDQgxS7Ub7EeoL4mQLhWiGvd9G4NuU5llWeBYpt7Qh6PhJy/rshU86ob4LOjOM2digSE6k9PATQUdnwGL5R/khwfq+KRWTzJPgzn6wJavHikDkNsIMqAp28TMkA6QFMzdAXhfaiccnizDO6QI++PdLEHQyApthMaFA2BQUoRgAOSGEF4/OChRqkiTVShAdTK3ttNecv1Ry3/0xwqmxT5tOm5A0PM8a+XKlW/ZuHHjR/v6+r5QHe+qnmz9A9BDBt1kosj+4ilSeAmBkIAeskEWVYLoR0LrmDtNWLIFztgEJwxhhKgXxEmSHe4m4IfNEBzDki74gTBE9t1XPV6REYXQgcCJVRaoFRGD1ccr61zGXTQlD4ZOUnFOqjIkeMjRY1RQe5ebzvBli7kaYVOeQGChCYqUh5blrK0wY3l/9II4Byl4AiTdHjindhckIyG9Fsr8BPT53DPDGWBpKzAljMzaa4jHwjjCq8Oxe+N+gJIFUqdoAoxuoZCODe4Yih/5g63xL96xePFimr1kHHz21ZIc0aOh/6DneUdu3rz5goGBgU9UO7tqJ1mrRSZq1AUiAKLYi36E1FKssEHcxnzMRKYZRUkeKBoXY4QCCHtJLWMKhFjASYY9CTFIWY46/JXBDEfUWwEHjQR1yGlGAYjqbQToFYMeTcVrs3e2JudAW56CYHngp7q0cOzUz+o3pBh5I0PBLkScZQCokns1LtNkfKbYHshkvTzMt7thSbqItTisxIJZByS0Lggd6yCmqDlBVwCA0hJME6PyiBB0i5GJUgsQiwx3OsmpP/lb/7/ddO655/aP1ZQfi/OMKxDEB1q5cmXV8PDwW5qbm/+1r6/v05Ni2xPV8DKtPRyxIBbDxKuo/0tADAGRu8YwyzH5zViESK1VSjRWKtmJxcd6hjPCfLaf1CuhmIEm/pweXcKuqQ6K7NwS3bwvR2FEwLj/xF9zEu9IzYFdggnqewmYBYi/a57eCPfe0QgDvdLR/ft/+ZIvUzQ/G3F18QDWPP0aPPfXtdCyuR2G+jOQSMVh9mHT4YRlR8Mx7z6c6Rx1nd7mtS3w2B+egV3b90B/9yDUTauFQxfOgtPOPwmqJ1dJ8DYkjN98/wF49q9rIWpH4arbL4LpB0/hGkMZm1zoh5OTLXBYwhCLRwp+ZK6qkT7+pKi0CTec+P+GOUNjS5khWvoBBlmCwctlszDpseaar1906qmn7hoL4BrLc+zL5Tfi+0QgzGazxzz//PMPxuPxyXWxTVBlvUZ8B0m9YpZu37ET4CSwWh31G0SjCdEZqsXa8QlFpmouxWhhBppFWeEfYnJyICQJWXlECfGNQt2h9Po3WaHGZnRu4++bfTESJuUaY0DUSCD7wdnRSAd/Z+pg2JlTdIJKv5ni7kDPENxzx+Ow9u/+GjwIgkFWXLLoXYD//eEKePH/NoTe5ttPWQgf/cKpInclNnzthW1w57V/JKmfzE/9QZPgih9fCIkqppcW9+3Bhhe2w0+uvotsWX7+SfCB807UDlefK+l2wUdq0FrMrlEBADLMk+cOBMDSfoBhtYN9ztAiT6BkgTweWBZMKnjxWPSpdYkbL25oaNgyHgwh5tjti6U30vmvHffkk0/O3rJly0lbt279bSqVginOWkhaW2l5ThSHSRwxLdUZT1SJKBJ0pMaCTTJdklLMnbE1ajU23Weka40GhAzJKBC6xJeQlu+kjtQkJ6En1RvFgbAMRhiiShyTTq3YkBJ0VRUAwiEvqFU5ALm7ajbsyOvhZEEGhxf/tgHuvfMJGOzjZS31e/3BfZezwkyKOzPr/sY/PQcP/PL/SnbpOZcthXefdpxo973P/AJ2bdsDTsyGi649C+YeORMe/u3T0HjPcwLgTv3YuxVHbwuyw1m48eKfQ+fubjjokHq46r8ugqhN/WE4I9XAHa3F9l54X5Jai8MUFX61bFhpTHoW2j6ofnBQRpgQI4jiIG3GB4fFBU9JD61eZ3/10/nYnDXjSQ+oDv64BUG8ySeffHLu7t27j1+/fv1vk8mkXe88D3HYSYAQWWDUiREgjCXQfQbrjFDAQyuymmlGjTPWokpCgJDiniLMaqIxKnvzkM8PSIMJiseox5LhrQbI0i73d3ZA92uKppLrtPIGYSA7IpaoXn5ktNO8nbbUTNheoDdDDQd+nd+eXd1w02d+JS6OomvPnj7Y/pqUtH5w/+UBLjQA2eEcfOO822F4iOodUZw9/yunw8x506B1Szv84tv3Qk8nVVmla1Pwzd9+FqLRCOxt64HrL7yDbD/6XYfBxdeeTQY0m8nBlWffQgwAs+dPhytvu1BNfwN/vvNxePyPz5D5+O+3fhwOOXImAz//c/F4asvth5PjO2BePCi2uEhFONYjukFk9AAoymaizs8AQtMYougBvYaqvlebrQ9ec8zyW+6tfKLuvyPGNQhiNzQ2Ns7fuHHjqe3t7d+Ix+P19dGnIW7tEW4zaBhBIEykJgk/QdwmQuvUynSBonEAIxSKb0OrZyHzo4wQX63ICGnRJipjISPU3Gg0kA0CwiLdv69GhoMdP//IsKuMGRpk/gi7mOSIHakZsM2lNxccGeJBR0sX3PTZX0FtfTV8+DNL4Ki3z4OfffPPsP65LeK+bn7g3+Vrhz0r/nnpbxvh19+9T7S78OoPwnHvOUK8pP6+8mW465aHxf5Lv3UOHHX8ofDai9vgtqtp5ccl57wDzvzUYnZ/Hlz7sZ9AV0cvxJMx+OF9eF362bGpDb5/2S+J+HzyhxYBMkt1FpjiPT+OZFEqdMLZVa2QENZirq/jrfzuL3QeltAB+oqnl2EFJtPbD4BBRhAuDtcmBrYMOG+7ae4Hfk/fHOP4s6+W2pg9MtYnefjhhw/bsmXLWT09PZ9zHGdGQ/RxcKCP+BBiJmriKB2xIZ6qZdZiKiZTzON1jMmy8vsRcgzUIkv4XNXiSoQBEC3EmIQVX4v5whAUcjLOGIEQRWQxoeXM9m8TS69Id+3vETIZYTky7JiNNkBncips8VgNadPvjtQd9mDPzm742/0vwGkXnkSAB0epPBC04J7bHyPHktlgAXz3j18g5+Dqk649fXDdx/9LPNH7//kE+OAn3gsvr9oEP/vmPWQ7iryo2+O3981P3AkdO/eS3z965GrSBpnhTZf9Clqa2qBuag18/eeX0OsoH18CCGXSWG4ODo12wslcLNbGxQREE/wIGo5aBBYMkOcJNP5qRdNZoSQsmBSB3GCfN+e/N1oXXn7uuedKa9UYzpOxPNX+XmIjuve77747lkql5m3fvv3snp6eL8RisYap1gqIWlnAcp0IeERX6GDFuiTxF8RMJLiPF2vSdYTSWEKh0R9rzLerx8lttGgTBTuLZJ9BMOT+hEQpjEDJkrSK4/jKM3qB8Z7SffN6jpap5KPrbMw/XYl62ByJs9eD/sCUGUoBWnVu/tn198A6hQn+x4NfFiGT4iyWBbdddRdsWtNMzl9Tl4Zv/fazvnZfPvNmIjbjB1nmp799DmGCP/4KNW68/5wT4EMXLxb6jWv+9TbCBBMpZIJfJm0e/f0/4N6fPk6+f/bGf4aF75gv+0owUybuByhKsHHE7YOTnGY4NMZ1zsHgpw9FsAuMP1VWcQZYEgC5OwyrFoe+gJgeKwq5wQHvoD+2Trri60uXLt35euQHrHRSvp7LqqJ7RSCMx+NHdHR0LG1ra7shkUjEpsKfIUIyyygWYxJVEiN1R2iiBcoGQxkhAyY/EFLo4gBF3/o6XGEGPAqExBmUlPRUWSD6FmrO1fyJA+QgQ/Au3TfjZeTKs5PwLFU+IDCBtDs2CTbbaf35FdBg6Kj+ISD2s+sMEFxxhXRBUfr9hk/9jLA2/Mw4pAG+cvsn5LgyjL3u/Nthbzut9Ii6wqv+6xPQvacPEOzwc/Q7D4NLv/kR8h11i1d86GYi8qKh5Ms/ugD2tHbBty/+KeSG87DofUfBJ7/2oeLPEzba6ERd6IQPpXZCguUaNeN/VQAMigAh+0NcYIpagYsZQZSMMCj+cgAEL591nYa7mqu/ek1XV9fOc889d4wTJpZeFiNpMV6WUln33tjYaGcymbd2dXUdu2XLlp8mk0mohxVgW8OA8cWUEUaJYQTTcTmJarCjGEUSDIRE9afGGjOcC4s3pqpCU0+IlbLQZ9AFcD0ouEPEgsyTLhBdocIKtQ4PBENV/iwxPONx9FS1nwCfMlgje+weJw2bY5PpkWyb1FQYfoJKyMZPr/sTrHtW6gRveehKHQTZS+zaj90mDB9zjpgB/37r+RJQWX/e8Kmfwu7mTrK9YcZk+MavP02+f/9zv4btG1rBtqNwyfUfgXlHz4YHf/1/8PifniX7z750Cbz/3BPg1it+S9xpqmqS8I1ffRrcggf3//IJ2Lx2B+xt64Wq2iTMPHQqfOC8k+DQo2Zqc0p9bup+kIVDI3vgpFibvkbKyAPIvaK5McMPiHrGmKA0WT4rMANA7gLDAZBkiE7X/uJV+2vfOvXUU5sPBAaoTs+yAGg8NXrooYfe2dXVdcy2bdv+Ix6PJ+usv0EM9lAG6CSIXtBhxZdiiWoSWcL1gzojNMTiIk7VfE2Gicc03rhAFNP4HfWE3HWGrGUChgwsWWfSdelHMsk3y/CXqQAzx9MY+u6FPWpfNAGb4g0UNXm0DxeCTWfpMkBQu45lwdXn3Crcaua+ZSZ86T/O08LXsP13P/0L2LmFuqhMqq+Gb//uMvJ967pWuPXL/wP5nJ/gzJw3Fa740YXwwhPr4b9vup+0v+CqD8LCd86H71zyc2JdNj/oKvPFH54H8485mGEfF4/l8kQdaKTQCyeiWOwwsTjE/68sFxjBDJVqcWoR9SJ1QmRqLBkOh1Xi3EKhUF2d+u+X7W9+a9myZVvH9TwLuLnxyCXK6sP77rvv+La2tiWdnZ1fsm176uToS5DwtkkgtGPgYFgdYYhVwlrsF425fyCrS6GUY+Shd/SGzDTtflZI9IQspA4BsZAfBhcTL3iu4I9Y3hONKuq2cCBUuyJkqFQQFEhdVheOy0b9VhQ2pWbyLmc9z98aujqCu5Tg359+40/w6rMyK9OtD3/FiMigx16DTHBPH/l+CDLB/7xAPQ3Z/u2LkAnSio9TZ9YJJogjvmPTLljxm6dg8ys7IDM0DJMbauC4ExcQQwmC4/UX3A4DfUNw5KJD4fPf/1f4y88aiS8hfpZ+9F3EUbrplWb4r6/fTYwnhxw5g/gOBn3UoU0W9sCZ8R0Qs1T9Q3AESKj+TxFxyfUE+GG4G/tt5AdE4MP3kQaASp3gCOQydqzqgS2137ti8eLF28blpCpxUwcsCN5xxx3OrFmzjmpubj6zp6fnUtu2D6q1myDlrgWHhNPROGOacCEBEXSwJkXdsYgPtxjriVl9YXaCqAnvamVR6kWcBP5wVxnmRoOiMIKhhw7VLC8hrjpqYaahd2IQiuoKK0A4vnoOwNEd8ElUSNwAACAASURBVAA2VnNmpIOfrwcUpnhnEAiKfqBfcNwR4Np2UFF3xtwGuPqOi3yuONee9xPB3GbPn0bC3Mi1iXU6wN+T9TP6GK5+/FWIxR245heXQv2MSfCtT94BrVs7iIP0LQ98BZw4Fgqz4D+v/F9Y9xwF7e//+XKonoQO/+Gr1fKyMNdqhxMdZKiljB/hleJUg4eZEzCoVKYvKYKiA4xa+cGInXjitdQNlx2IDJD39gG4TORE+eUvf5mYPn364du3b//g3r17L4/FYpPT9k6odp8lIIgO1XYsASTxAuoLAdPwxwQQkgrFaoZq1YWGznppOeae0BoMqlXNdF0hgh43ihBWiHpDYSjhwIehd8gMCzozZNdWl0SY0FzWm/cAGmV0NtqQPpj1vakUpE9LY4h1cfmOa/+oMcH/XHmVj2DjaP74qrtgwwtUYqupq4Ibf/95Hwh+8bSbiFEDP8e+e4EwgghnZvNlZVmw9plNxPKMn4989hRiQcYpc9kpNxKGiGF1N/zu89T5Gyy46z8fEpEmGG43fyE+s2L89rlUehBxe+Hd0W0wJ8pdsIIiQMIMIcVrBWuZYVAVKXR/QXHBBbC8/JDjxP62PvWdTy9duhR1gAeEESRovRxAyyN4ubPKdUe0t7cvaW1t/SEaS6rsdqhxnybO0zFMv0UsxgnyOwIWScBAslCTGGMjrC4ECIVRRNI2BodGeUfFgozWYy76EgMJ1lbwqMXYLPaOQMidrYsxQ86G/IykxFAeICONrufr0rNpzWnxqtZv3tyOv8sFwXvueEwYMigL+xKkqpNicqHuDkVm/ln+8ZPg9Avfw9BXKCeVVyHAcCYL37zwDmJRRhH7yts+SXxYUdz97PtvIG0PmtOgiNUA99z+V3jkrr+TfSg2H3X8PG2Ck/Hl+Q8VbEwUOuCMWDPEuFm9RHxweI0QqRNUAVAtjMS38ygQmhyB1AfJ27Hae7ZUX3d1NBptHq/hcGURhMBIrnKPHEft0KH6wQcffGtvb+/CpqamXxEgjPVArfsk2FF0n6kCO06TsvL6xOg/iPpCkpjVBD7FyVowD9Wf0GCFQlNlWI85oRNGE+J5T6NKqFM19SVUFzXNzFFAb1tpYeYnUvrcL/FWiHIVNt9fw438a216NrHyi0+QgUTNxwcAt1/zB40JotOyn7BZ8Oozm+EnX6ORH/i58KtnwvFLFooxwDjgP9z2iNiPOsP5C2dLEDRCKnHH3T9eSYAVPRK+duenYNa8aex4Cy5beiPksnnKBO/6vHBz/N0tD8ETf6Yxx1fe9gmYx68RMMZq31vuMMy12uCd0TYlOsRgeXiAauwwfodlhiF5/5TqcNz9RYbCucQX0Kmadcum2BduW7Zs2WbL0pSU+2uajOl1xulSGNkzPvjgg4va2tpOaG1tvTEej1enYoNQ4/0D7MgQJOLVgCU8SSQJAysiCmO0CTLDCKtwphhGqDgsDSYEi9h/dDcaupGDoepTyI9B8RjBTWTi4MyPGFPyFPTE+emZKFiixbm4pBE8iBUObZAoNrJhGNVR2Adr0jNJDRnl7UDOaZBwzapLQPAZaRj58aM0ckOiF9UJIjv72r/8CHr3YhIMINEcF1/3YZh56DTYsq4F0Om6v4eWXJ06C40inyW+qPQGmG5RsUpvW98K3/u3X5CykhhJ8qGL3ydjnsGCb3/qTtjRtJvoBG++/0pIkOgUgB98/tewac12ckrcnqpOlOg3Njs8Kha/y9oKB0eRN/sBsGRuQAUgTRcY8dt1AaM/eGosnIyumy9k40fdsD12wW+XL1/+utcGGdVEM2bHWJ1rXJzn0UcfPbqpqekD3d3daDWennCyUAOrIQadEE/WQjxRQ/WCChDirESGiEBIxGQfEDKQwzWgWY9NFxclzE5k61J1hThhGehRlCPiBdEJAhEzfGIy71Qar4zCigteoVBcia6NRJlgyEFQoLaCH+ReDbmhDO+dkU6Il6tngRUEguwe1z7bBHdcU1l29s/d9C9w5D8dSm5p1UNr4H9+8EDJ2/vsDf8Mx7zrcF1Xp7zuCnkXbrjkTuJOM232FGIMwQwzKvSiH+FffvEE2UTC7c47CV57aTv85Gt3EeA84p/mwuX/QX0VyUdNTKuMiRmckyy0w/LoNiIWCyfpkLhgVSSWvoB+cVhmhOapsWjJTHSCrokPNvdGF/2wJf2ZB9/73vfuKNl5B1CDMlfIgfNEq1evdtrb2w/bunXrWV1dXZc5jjM9EbegBp6DuLebxBcnkljg2yYlOingUWsx/qFg6NAM1VrawWBWKFifT1fI0CTIwRojTZhBhPQsibukQEjEYZK9GsVkqfxXR4CsDcIqqSN22EeF3zEdwaBZM4ag+GrNHCigTtDs0zEAQX6bd//4ESGOBvUNJkj4wMdOFIaMoPfKQ795Cv7y80Zyn5ffcgEcftwcBcToSyMzmIXvXCqdr9XzxBMOXPmTT8LsedNKRCDKrBfcm8DyhuEQ2AXvsJgTtSH+miIvxVdZDc78bQIgrxLneYVcTWJoW4/z9m++2Hfmnw6EWOBK5/obDgSxA9BYEo1G527atOmMzs7Or8fj8Zp4PAY11hpIuJshnqyBVHqKtBILKzBznSFZqrEAfBQskqWGdZMvuoQxP19+QgaAqpAcAJIUyKTujzBCpgukRhW539QbYjYb4XIjqMdIBOMxmgL8NEHJYwTLKU8LvXHyPBgmRc/16cxrcrz6TBPRAVbyQeMDMkEVq9c+0wRP/mU1bNvQSjJLY+os1M1hlhhVR6elx2d41NbSSdxfUN930ulvg/OuOF3xS9St15jx+r6fN8KaVRtJ+F0qnYAFbz0EzvjEyTBjbn0IxZZxwtwYzqiieOyo2wMneFthlkVzKmpisOkArfoIooGDM8ggH0CWDAEl4FTCe2kgfvyNr+XOeuiMM86geoI32GeMVsD46xX0I5w/f/7BW7duXbxt27afYmLWeDwOaXsHVLkvQzwWg6qaaSRlP3eTkZZi7hqD6EbBkDJE6uNFFidX1muiM9MMFmWFEiBFr6GRhOj+2MRnYjFPikRFaGosQedrEp+sIISqziPnDPA3NEdIZ4nFkGuMxlYFSQHaweF0W6YcBoP4vEFMULmdwKSk7Pm1ic3fYbywkfbSUJKuqvclo/akvd/X0fSAkM10HIh4az6wqnvQ+1dtrovAwaCYKrTBMgvFYpqSX+icma5Q/taZoF8XSEVfbgRBA0h1Kvpkt/Oum7Z5pz22fPlyVltijObDODrNGxYEWR9bjz322MG9vb0LOjo6Tmhvb78eLccJux/S8Aok7V5IEyCkDtSmnpBKyVQMpv7VEbCwvgmCIXfhMNmhz8Fagh7tbL+TNd2KSRjyKCj7wJD4bJFchXnqb8isx0UjTVT6UAQUwyfAfpwaBiY01y+APiVbt0hcYTLDUOdl0dMSpRgr5356Yg0ydYW23cdA1RWr7Axo53Pvk/YUAopqwlOd4XEwDVK+qqpCBoYE8QAsLwNzvVY43ttNxV2DEQbpA4XrC4t3R6swF39xrhUKLsQTyXvb7A/f/PbTrnjqjWABLoa5+3Gmv37QjzWNq6qqFm3evPms3t7ef4vFYmlkhdWwFqoiWyFV0wA2qVnMwY4tIh5ZoorLnAliyU9kiAiIWBeUu9WEWpB17iXjYs0hQPkE9YM01pj4ZWHECbHUSXYkXGmIDtENNJT4BrcEGJZW64VynjEd3Jb6BdATAoLaPSquM9oNhGynER/FmJ+x33hc+ZN905y2S/eewfkMDmnwPqYOVkFTMD3BPSm7s70eeIe7BWbCkBH+pqfL8ofASUdo6QtYyGet6ffumnzltaeccsr6MR3YcXqyNwUIYt/z6JL169efPzAw8KlYLFaLQJiKtEK1tR6qqqhDNRZ6DxKPOchJQ4qCO0R/GCHH4v/IOYiVRbcWq7RE4yroakVqvOL/qVhMDSS6TpC4zLC4YzPESliPuRtOgKpdSmWVDXvp1qqsW7p1qbXQ2nAEdHl55RH5S8kwUoeCIO9pIQfrVerMzgtoxp2V1cgU874DMVCjgqpuUN0hzySNwUEckgkFBHMlA6Q/uXhM/1a57fB+dws4YvyLi78yHI4mQ8A3rx3J9bYMHrYiO+uL13V0dGw9UFJhlZpPpfaPfsaWusI42r9q1arkwMDAIS+//PLHo9Ho/Ewmc04sFoOEk4GayAZIx/pIrZKIzWsZUx0fTeapJlhQMlQrcpWmK6SoSX3MiOjMzqH5AlI/LNXnUAdHCrTEcqwYUIirDLEu419WntFHKOk+IiCR9kRQUqVAfWTK0CPyAzgjChESRz3iu+sXwF6m49KuYdxjOcwu6IF1Ts4pF1PhafxMZYbBlnqzD1Q+p6oEKahKFaFs5wdHsk80UMRfSgXJJUXhJNY2Ahk4xN0Jbyvs0gDS1P0J8GMxwJQBFiDpFDYOx4+8uSn6qfvq6+v3jMeqcKOeWCEneFOBIPYBC7OrxrDQrVu3ntPX13cpMkIEw9roJqi2t5Ps1BhiF6grVHWAqjO1QAjFlYYBIfnD/kP/qlBnfFdYieqjI8CQWI0R+NgqUWKP1eoSgQBFFiFlmSYw0suyM/AVO8rU0SpYhk00EwKwXXv9AuhUAxHYiXwJDERfGWdXtvt0fYrUyu+PvqD8ICf3s94sSv3MFRZmbNKfWKtXrzI+0Uy2p+Co6wTlmHngeD2wqNAEBxUGaeQHjrWrR4H4q8IVcO4/m0+/7YYXu095fLwVRt9XwLevXuD7437H7Bp33313MpVKndDU1HR2b2/vZYlEggBhOrYXauxNEI9kSeKFCHGsLm00UZ2oyU2aAKkCH/cdNAFPc5YISM7A2lOLH/MpZEyQGlYwwoSxQ80qSbvNB0TF2B9RkA+LRScZle7+MWYDopyoc8ph0M6MUtr5GQhRZq58SoJhEIj571ycVQU7JVGDeYTZTHkPaj7P5nb6O0w8NnSDvKl4QakgKB2l+dZqrwMWZzeBzcRiyQSl9ZeEw7kupONDO3Le5Of21pz9vXztkhffTOxvAgRZD2Cmas/zjl29evXFAwMDFyWTyWgsFrMSTh4mxzZDwmqn+QgRDG2bsTmLJGGg0i1jcYoFWQdDw51GgCNflLpLjZ8fBrDGELFXdbGhhIKKwFRc1o0nPobD7ouvXFpfGT0iaLYbhTxpy1cDRnVWFQGOckCzq24etEWpxb641VZ7iyj3qmzXmF954q14ZjK+7ARlP1OQbk/lxAYEmmKvxgBVqVjXAQqdIFUkCxE4AsNwSKEFjs3tZEyQpr/X44ALXpWTaYXE7Duf7r/0+29EB+hy5pl4OVXS+I3YtrGxMZHL5WYPDQ3NWrdu3bWu6743Ho9byAonxVshZW0FJ5on2aqliMx0hQoYUkxUKtup/oPcoizcYzhTpD0qiY0MUfGl8VePVWJXNexhVmVeEpScmzWg7JGF3XG2aAwoBU+aDDYU4JRjzKUdJvJq5+JFMvhDB/zurjsUdhO9LIcg5czaVwWkfE1YX5oIrjJiTbz1z25VhycHSmdq+lEBYCesvFInqMIgBXmp4+Pnk9gYBn6UItJxpUIx+ep5ELd6YVFuE0zN9VPXF+YCg99j0Vx3TZX1RFvh6N/tSl2yYvHixbTI8pv4U3Levln65v77769HY8kLL7xwbSwWq3dd93jUFVYlXKi2t0HSaiUWYJF5hluRhWuMkZnapy/krJFBkxJlIsUw4REn0MvPDlWgVN5lBghIJigjUvTBRp81KTqjS04BHbEVANTaV2A4Ge2c6Z00B3bHk0ofGNNUJ4AS1oKbSVOHopII1NipzE88RACKhjwgB00V5MLFXn5bUrylYOg3hOi6QAl6nAHifuEPyHSAtVYHnDSwHiLE8Z6Kv3E72xlLTvmfF+CrP1i+fHnLaMfpjXL8BAgqI7lixYqaaDRau3fv3kXbt2//XKFQWIy6Qow2qbI7iU+hDT3EaRor3GG2amL3VYwlakRJUIouerlgMVkwNzX5grbg5XAJcFTjm0MYoswYTBcEF7LUwccwPBKVQjmFZBnkfqkLj1ieDBeYG7mw+nArdwFLDGhl0RjVKRNI+2pnQWuiShY0CGJ5orN4j6oUNXha62JuAPMzRf8A9We5UrFm8OB9qKMk3Wr0k+b6wtprIKi4xgjwE3VBmCHE8yAKwzDX2wFHDjQT9lfw7I58cuHNW+3z71m2bBktoDLxYatxoiN8PdDY2Fjf0tLyjr6+vrf39vZ+1LKsw2nYXQyqo1sh6W0FTKRLwulsDKlzSKwxswuzZAxK6F1AvkLa+wFZZ4wwPAaZBjOUCKAyRT8GaggpBlzqCjFSgKf/V/IaBk2NMl+XtJQATf1V5iGy/4kBKgr91dNhZ6papqQyXWP4EVJe1sZQMmtFXFYxkoOd7waD25sTJMwgQtsFi8sUyPz7VYBTQZFv1148DDS56EteWIT5oaaDukPhb6ID9FxIRvrg+Pz6/umW/ZfX4GPXD7kH7T7zzDNpgZWJj+iBiufpm6HvPM+z/vCHPzjpdHp2T0/Poo0bN96C2WhIyF0iAUl7EFKRLRCD3dQ5GhdvNEL0hjRJK9MPKr6FHMzU4k0qrwvyMdSApBJ2qBwYBJJ8sZKkriwLDV1Y3HWG+xcq9U+0KROsaKNsMjyrjR9MsO/wX5Q4mHPY7EtUQ0u6TrmiLv/6oCqEYYrMzJqYS/0yVajSDg+UfvkVy5/90r6hg6IJehIbdd1fMCCqhZW4DpAZwBAMGSNEDwE3Y+UmpafeeXL2xeaWqk//esmSJe1v9PC38kdHbzkBgiV67r777jvYtu35Tz/99L2JRMLGEp/ICh3HgaroLkjCFrCtQVHgnWSfiWIaLowxpgCpO1ozOCQ9rxR6IvehxBXzda/5FIom6hdfZIXEQD944D60JCMAmqwlSAdIxTPF2Zo7XfvEODSoYJJPXXaVaco4T1acz32oSBlNXywBrZNm+NlvhczPD5b8giNjfEKaZYfT3wpqku0G6Ek0JBc3DR78jswIEJk8gx4VZAAh5V25FwBhgOgF4Lm5PU5u7kGHX1rrzvr7aaedtnGk4PBmOW4CBMsY6aeffnpqd3f3tN27d/9Ta2vrvzuOc1A8Hp+CrNCOFCCNIjKgiMxD7pieMIIpuWgtE5KWy4pQnBPAxkGwDDAkyKbxOsWXWhd7VYbJAVFEmAhAU4wwKjYo/REEikHd5bMoj0QUZidG38QBJwE7p8zx6QTLZoDieYqDXQnjcNGZYRpWBBaG6PgE2EnUU0CRGzvUiBDuuK4mRZBsT7A+Zv0lYnAmMlhjN/xytnPMf0+ePLnlxBNPbC1jer/pm0yAYPlTADPSzBgeHp7a1NT0oVwudwJzp4kjK0zZ3YQVOlYnRAkYSsCjnjMIdBhXTDNYi9+MKXJxWB8QxWFakdkkiOqIJSCSrX2abYaF2LGmvvNLAmr0hM4ig7oJW6D4S3IbasBTfqeqLUnCiEIOMnYcdk6bL0+pnluxTAiIEw8VDHqmDk9zSdIF4wCvSI2/hT6YJv4q0rPJ/CikMYuLjNGRYXBMbyjC4oiIK9mgFgbH2Z/n5aA7tT45MO038+cccX9fX1/TmyXud2QzTT9qAgQr7EXmV1jned4hGzZs+Aim8U+n00RXaNs2JKEZEpEWiFl9jP0prjOKCEyBjCVdEKm8ECCZbsxn05CsUTOAsBVO3IDZgqFJGNA4ESwOmyYLyS+F2Zf0in9y6FtIbsNKdIABfc1BgqQRK2QJRGQiFrQe9BZfXkQJZsHTtlxQVKPkTBWgsOpKxxrpxyfAjd11kLVXPKMEO1UP6DN0cGdnxgtVsRd3oZFDGkCk9ZeLwbaXeDHSVfvsYfXH3e66bks6ne4+0Ku/VbgkR918AgRH2IX3339/ynGcw5qamhYXCoWjBwYGPom6QnSyjkajkLJ2QtxCMOwOBEPB5jgtYan+KfhgASj8L03RJcHMyGQtdEzMgKGyRcGe/L6H6iMHic7+LtHBlIjWhRzRQZUCSu1cQbONeN9ghEpGPGbWsqBl5lEyAkRjego4a6jnt2hULu4qFC5kXqhiMG1iMjt6f6GuLyLmmx0t/AJl5Iew/irp8CnosUgg14P8gAVJq/ZP81KLfmxZ1ppIJDL4Rk58OsJlWtZhEyBYVjcFN8I8hQMDA05DQ8Pb+vv75zY3N1/qed5JCIbIChEME9YuiMMOiHkdxHpsisncOKIZUAjucX6mM0DJ2hhcqgChYlUIIEpIDRZ39fPL5+aXQXEVxVYNnINpowCxkN0iHC+f07O25ywLmmceSazGgYCtWXtDILvozGZgZ1g6uDWZwVjgoPtA0HAINMViLsoK7FP8/KRUrMQA84QHCgCKRAieB4UhC+xMetXs1NE319XWbbRte/0E8xvFIh6F/np0V30DHr1ixYqGfD7/lpdeeuk7kUhkQTwer8OIE9QXUjBsg5i3HWLQToo4oV6QG0koXukJXVWLMtvLNgWH1pkxyz6fwQCjig5OflAUOIJiGSsYH5apxg90JqsKpoH53JBvNhQQBGcdSfSnFClDxF+fM7N+TR3U9MAR1Wir6Qz53ZAaJ3omaJELS9Ec+hifyfS4i7kAPw6xqq7PH/GhZn8hLHA4Mlzoiu86bNpbP592apvj8fjmiZC3sQGSCSY4Nv1IztLY2DhpYGDgoEgkctBzzz33nWQyWR+JRA5FEVmC4R5w3G0Q83ZCNIJ+hWg9ZlZlhiRq4lZyYg5gWmQKFZt5+LKuwVO385OqYqQpBCudoOoiCfhh2F2eZLoO+uhn4hq+0tNKiMABJ8WzbCMg6Pj26ngo5GHRTeVGdAisC2ECwYxP+rjI/eyZxR/jtyruqmFxmsGDWoVF4XPsbW71zUcG3M5E++HTjv1yMlrb5HneruXLl3eM4bR905+q9Gx903dR5R2AESf9/f2Td+/e/Y69e/ee6XneCbZtz1LBMGZ1QtzdBo67nZb4JGBI0/UzYihdacTKl0YWybxCDCZCW8cE3ACxWWNvClPkGa1FZppAyTlYnA7rLRWu8Pz5/LCmTzRBZ8fBC8GLRI3Ezvp0La3zC2KjypUCDBsmOOpgp1p1/bo/YQARzaTri+4HqPj9cfBjiRCYrx+4BSsTHUitTedn3DVryiGPOI7TuXTp0gmXl8qXY8kjJkCwZBeNrMF1110XWbRoUa1t21M2bty4xPO8w3t6ei7HqBNVTI5ZXRD3toNd2EKYHXG2Jr6F9C+1Fiu+hcylRoi7mpir+Bsa2+VTBLBEFi3CS4AGpZTXOZfRJyXxkDVA515iUMmHRZeJE7ccfDQUSFpu9VMpCJpjZ4BiOSBIqKXKAHW4lrslA9StwVLspdZetSoc/a26vbiZCCS89CNO35R/zJl22J+Hh4db8/l854TLy8jWYTlHTYBgOb00ijae50UfeOCBeFVV1ezXXnvt3blc7vCurq6v8BKg3IDiRAYhDrvBdlsh6u6Roi6pgUwdrfEvLeyEafsVy7EKQlrssYhmZrIwS4SAOMhS83OLY6BYrcwOSSSDk6qWmkheAQvKY6U8HVTCunbXwcdALorP6Lf6huWJkGil8U5DGWhkkDadm0VrFl4XsJ/csyHmSlWgkuWFi78i1ZVS/JylveJx3PnBCCSh9uH00EGPz5w250nXdTf09/dnzj33XMUJcxQTceLQ0B4oNXcnum6MegDjka+//nrrxBNPPKKvr2/W+vXrL87lch9BZsjFZGR9aESJR7oh5u2GaGEnRLxeWeeEO10LxEJgxKWvRqL4HawtlgFGRswqxpVAo0ORCJQiMyYIKAn4kXKhNKlCuZ+22cfCcFTROBabqWGGE8OAIQwdzLpMYogNkOP3JwxAhpyubefOzgzkJDaqOf5M1xcl6gNdXfqjEB1KPX/Y5OO+Y9vx1tbW1tWXXHJJfiLOt9yZMvp2EyA4+j6s+AwrV66sAoDZw8PD01avXn2zbdtTY7FYEkVnFJURCPm/OLQRdoj/Il5Gutj44oxlCQDJlEIiTvCOjaSvYdbkQHHUJ/4a04gQMaxihu405SdUUK+15+DjIGMHicMqKlHGpxZhR1BT0++LCI2wUfKJu9J6a0Z20MQLJtMj0CdChkVeP84UA1xewPJyhT47M9zudL1t7okXRaPRdtu2t59yyik9FU+miQNG3QMTIDjqLhz5CdCanM1mJ2ez2Zq2trbjdu3a9alkMhnzPO9Ix3GquaiMgOhEXZK1xi60QrTQEmg8kVXrpG5QD7Ez9IGm3tDMTRiAbWHuKrQXUFTGBJ4Y/cESNASdQ2VoSvepGrvO2cfCkBMJEoblEYZvC/0ZIO5q7RRx3LSbBDk5G6mxpIFDBT/Fz48ZOIiYK6J4RDRPFgZiu9KxyX+a7Rz9+3g83pVOpzvf9a537R35LJo4crQ9MAGCo+3BMTgeReXHHntsaiaTqXJdF2OTz0amODg4+FEUlfk/zg6dyBDYhZ1gu7sg6rYzcZmBkJqggRlRVGlRZUm+Up+mL2Fg2J0/RyFx70DgY5XvKB4GT60A3Answa5Zx8Bg3K6sdysAO/XEnN1xAwh39FEZHrfkcOlZgqE0dOiZXqTYW+iLeo6b/lt0oPrvc6cd/nvHcTr6+/t3TRg7KhvefdV6AgT3Vc+O8LxYG7m7uzvted6cjRs3fiAWi6UHBwffns1mT0YwNMVlDMuzvT0Q9fZCtNABWGhHq3SnRJ6YYjLFKkXvFgBeZmU33ppGMRSI/yDV90noEKzQ7IMKZlvXjIUwmIyV14umlVeAoZ9y+oVpyujY/2UgoiCMLNqXmnyVeh58u6HzY+JvYTACTiH1opOtXp3vjG1bsGDB/fF4vDWbzfZPhLeVN6z7q1UF03J/3dLEdbAH7r777tisWbOiXV1dtf39/W8bGBiYvWPHjqsBYA6Kyeh8jf9Ukdm2IxCDPWAjILodECm0E0ImijYZabyko55ffOajQCcIxLNdEgAABdpJREFUq0fCAI+60vjjldWRC+eBineyiZvKCXpmHAUDVQmfOBxgK/ZHuQWJueLcijOzdPtTwM+MBVbAroi1lxQzyllQ6LX7p0yaeofTWf9qbW3t5ng8/kpdXV3mlVdeyV966aU83nBiko+jHpgAwXE0GMVu5ZFHHpkBADOy2eyU9vb2Q7Zs2XIbA8FINBq1VDBEsZn8tgrgQAfYbjtECVvs0lxvBNAR5sR+EQDhUEMLMdGynTJCxQRIcd+VWI5L9HvP9COhP51ipFJxy+HhbKRKmyyhWYzh+cVcxuqkp4vG8ijhU/3+DJ0fA0Oaw8/ycj22N7l28u3TUnMfT1mTdkaj0Z3Lli3bcYBMrTf9bU6A4AE4BVauXDkXjSmu69a+/PLLn8nn84tisRiCYcLzvBkcENHlBr+jSEvcb6wsOB5am9sgUtgFEa+fGViYP6EyG8J0h6qoa6r91DKhAellZFaYEMOIOhR90xZAf0118dExGZ/y24z0oFZjiu+0mQ5yAvj4ZjXRAS9nyWp4wFCsN99nD8FgfMPCQ/7pRs/zulKpVM+SJUs2Tbi2HHgLagIED7wxE3fMXG3qstksGlRQl3hUS0vL+Y7jOLlc7phIJFLHfQ9pJIr+z7aGwPa6IAr9EMF/Xh9E3D6w3AGBdaooHcwGff4ySo/q0yvEVuIbAcSf/ob50Dd5UhmjE8IBlXq/QuGnpsNnaOhLa6+CH4/wyEdykVy82e11+vLddvfhhyy8NRqNbksmk/319fUdixYtmnBtKWOkxmuTCRAcryMzgvv661//Om14eDhhWVbdhg0bTnNdd240Go3k8/kZQ0NDS1X/Qw6OyPhwu/rXsjyIIiB6/QQgLbeXskaXgiSTjYVoHXSrpkGl0scZmDIX+qbUC51goC6QMTq9cJKRwMBkfEwSLibuetkI5PsjEI8mnoWh2C7oS6894vAj7s1ms8j4soVCITORxKDSER2/7SdAcPyOzYjvbMWKFZjyP9HV1RWrqqqK9vT0HN3R0XGsbdtJy7Ls3bt3X4miM4IfF5n5dy460/T/9B8pJyq+WwQICXv0+sDyhtD3FyzIAnhZsDyM8qJ/yXfMcD2CWTYweTb0NUz3gaB0flYMGFwM1sRh3alZC2szs7kM2pAfiIA7GO2uq274NfQnd2cymcF58+Y9E4vFtiSTSTRoZBYvXpwZ8aBMHDhue2AE03PcPsvEjYX0wOrVq5329vZIMpm0XNed2dzcfJht21WRSKS6ubn59IGBgQ+j7jBIdC4NijLBg6ZHFOm/PAKGESvPQDFLAJMCJAfJKGC5cMB/lgMeRCCbzsHAFARU3ZqroaLGBHUGSAmfAoQ8fnc4AoXBKBT6I2BD8ukZk+b+b6RgD3me12PbdndDQ0NTS0tLe1VVldvQ0OBOJCx94y+rCRB8449x6BOiTyIAzOzu7q7O5/MIilWtra1zt23b9n2mP7QYQ7Qsy4pYlpVQ9YoqWzTLBfB9/OI8G456M76kpcrOfKoP8lPbxBbd0KE0VNxshIhbsMDNRvPuUMT1hiJeftBy84OWN6NhzrUzps941bKsIcdxBuPx+GAmk9mxfPny3jfxNHjTP/oECL7pp4DeAY2NjbMKhQKG7sWz2WwcAOL5fN5ua2tb0Nzc/DnUMeIHQRFdcxAkC4VCXaFQmGaCogqEJiiGdbtIaJDOgDW7kzRjnnr0EGR0eQugEM1EINLvZi3Xy0XybjaSd4eiw+5gJJsb9HILFy78Vjqd3u26bi4Wiw3mcrlsOp0eOvnkk3dOWHAnJr32Mp7ojokeKNUDGNa3atWqhkwm42SzWScajTqZTCaGgOh5Xmzz5s0ndHV1nYTYiKnD8C+W0qNYST4EOLmbtMoKMYMyghJegyU/oLEZ1YM1kMzGIRfNeVkrWxiOZCEbGXJzVs513UJNTc0z8+fPx5RTuUgk4lqWVYhGo7l4PI5By/l8Pp9btmxZe6lnm9g/0QMTTHBiDkz0wEQPvKl74P8B1nFO3cmtp+4AAAAASUVORK5CYII="/>
          <p:cNvSpPr>
            <a:spLocks noChangeAspect="1" noChangeArrowheads="1"/>
          </p:cNvSpPr>
          <p:nvPr/>
        </p:nvSpPr>
        <p:spPr bwMode="auto">
          <a:xfrm>
            <a:off x="460375" y="-1493838"/>
            <a:ext cx="30480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4" descr="data:image/png;base64,iVBORw0KGgoAAAANSUhEUgAAAUEAAAFCCAYAAABvmm+fAAAAAXNSR0IArs4c6QAAIABJREFUeF7sfQecJVWV/rlV9fLr7uk4PTkx5OgKChgYFGZA1FXXcfW/Bsyu67q7xk2KYoARdQ1rWhMIqwxg3jXLIipgwgAqYEIYBiZP5/deVd3/79xU99669V697h5mBvrxY7q7XsVbt776zjnfOYfAwmdhBLocga3PBL953ECtWPWrBSC1iEAthrBGgdQoQC2gpBoD9ACBOo2hxyNQB4A6LiP40/fe/Nev2fGLLg+7sPrCCByQESAHZK8LO33IjMB1lw4sj6i/mvrxagLeKkrpagIwOtsLDDxaffSq5r7FPdEEoTBIPLg3phB7hLRiGrc8QmbiGGY8j04CJRMRpeNAyX4f6F6g8R7wS7vIprE9sz3+wnYLI2CPwAIILswJNgJXvbOvv+AXV1Ear/Y8shrBDoCsAoCArUCBgOcTAMrmDP5DwVPzh/3tFUtRXOgBID4FQgCIB4QQQvF3vpHvRYXTV+wfHKhC6JGoENFgBijB1SnbJcXV8B/cKCaExB5Q6hEv9nwaF3F7AFoGSvYAITti4m0D6t9NPXIPiYO7aVD6Y6Mxc1f9STvvX7i1CyOQZwQWQDDPKD3E1tn6rsVrIG4dQQhndpQQZHd96jIRuMD3Kf5AIEMAJJ4XQ7mvFQW9hIOfx0GOfYd/E6CENMJgGSKaQj3HDDt5ySTUyxxbk4++IgWKkCg/lGEj+yyqNu9BkPRJ5BES+QGEnu9FHo1pTDxKSl4TAj+s4AYRJXcD+L8Bv/jrFi39xiMzPy2fu/Ouh9jtXLicOY7AAgjOcQAPh823vn90GBqtE2hMTvEInEwBFiWA53sE/AA8QiglPhDfp+AFYVQcDONCH0WEI56HuBhTrxRFHvr6GBNEsid/SnbIvtG+d43PiYsnoKdSSE5B/IZAxxmm/rEAEb8SCCnXo+xvvl4xiCYKXjztkQh80vSLXstD0CwHzVbBbxYJxIWYFu6gpPgTj5Bb/NbkD8kFE785HO7jwjkemBFYAMEDM64Hda9XXjTQW66RY2LwjicUTqFA0axNQMcrVSj4BfwfwAtmwvKSiAY9hKMaIUj+KClR8IqM4jFCqLid9ruYPhL0OCQKhFQ/1PoMpQiB40YmYFE1AcHsweIwZ7BCubLGDvk6cl0Bjep7BEdkjjH6GVs+iaBIGh6CYq00M+ZDqwcILcS0+MuAzPxvSL0fBqWJG8kGCA/qTVw4+IM2Agsg+KAN9YE70NaLoBj0jBzTiuJjAejxBMiJxtGI7wEp1SkpFBHYAPzCRKNytEfQomWo5aNNKzCQMzkFepLZKaRzsz8Bfu3MYImPx4xMQD/GldvMPhv4JMilRtEAQ401yuUaGCpAZcsoJUBDSmPwSQjLevfdQyAs+l5Y8GhrOILSLzza+nJMwu8UNs3ceODu3sKeD/YILIDgwb4Dszz+594xdKRXoMdB7B1LCD2OoiQFYwkC1ygpVWMo1QF8BnrNKBhoRsVRBDf7f0XeOBFMmbNsfUnxdLKnoZg5kUxGKC9R7uWooQkYrNs+wS4GQkNI0yTm+zAA02CE4hhiGa7H1lV/x5x10ghGe/Y/UA6azYC0yh5t1SMo3URJdE1EK1+vnHf/n7o424VVD/ERWADBQ/wG6aeHEdzAL54OEJ9OgJzMv0OWh/Yr8WOv0hvHhV5K/AIGMmaapZVASJACPmniMttX8+0pANRYn8UIOWBq08aaQZJBthvWI4cmYdgCQbldJuPTdpiESRIHYmq7DIZoms2COVqsUYKj/Fn0m42R2then7T8ojfdA+D9MYTi5wn0frm46Y8/Ooym0MKpOkZgAQQPg2nxucsGTw2odzoFejqlUEfG5/lBEMV+EbxCpRmVFwMJipR6xVZcGM4EPS2QwZ1/HABTTFAsSLE/y35VYJiaRWLLjNl1xMAkLO7NzwQN0GNUL33TbBBk20j3oPZ7whQT09lkg5pv0WKMuF6t2NxZDSYh8FpQDSYDQslYi1S+QAtLv1B5wq3fOwym08IpWiOwAIKH6JT4wntHV0et8PSY0jOAkNXsNL0CBjOKFIJSHJf6m1FpBGO3MS30AUERHwc2GchQfj1h5hqszzZ9VUg38Qcq1qdmiQBO19u0nYNPWx93tW5gCkZ7fbFUxoPlQXiMOAV8zvsk1tJAUQc/uUkKILVoMltHA7sEJKVZzcFSAmWsTOg4rhTCvSV/xvOgRRaVx3Hs97Sg77ppb9ln+8+56dZDdGotnNYCCB66c2DrRcN1qESnA/FOB4BTOUVDc7dQBgjKMSmUp5rV9ShZwaguEL8kZXoirGuYtwoM2X50f197c1fGdXVck75CxRrVMLYxjcU6EqPkmmsHpmFJn+cAwQTNRCDZHRl23UIrWtweAPm3yjQWTFEBKCORZrRZN5ENHyKmu1AKgRdPl/1JKPmtsL+834ugeAcQ/xOFaMcnyPnQOHRn3cKZLTDBQ2AObN0yfDL6+YCQ04FCP8e+coUCgp9fmokqS1phcRQ1yWgIK3OX61kYZnlCxqKCGLrpqwcwpPmrliXszmXeuqK9PKCMySNc8qJ/Mv+ShA8AVvdPwbJFkgnmvAFWuDhtETv0hBKEHRobGwB10DRMaSNwkgCjCqoIME1AMsZxiQYr+/fVi1MTBTK9pAW91xXJvg+SjdM/zHm1C6s9iCOwAIIP4mDrh7roIvCOLg9v9Hz6RKBwJMcI3wOvUI5pZRGQoDzRqByLpA8BDmMfHOf4T8bs7P8V49N8fRmgp4BM42NJWDg5U329ZLKko7+p79KUUe10Vd8ULO/vEgQTlDLumAGGloha8D3B+qwbnaUzdPgPJSgqs5pLbJSZ7ATEOGYM0YcWLOkd+0PJm1xECNwXAfnQXcs/+onjjtvcPEhTb+Gw1ggsgOCDPCU++lIo9K8fOpdSupEAWYO+PABMSQtKFKoDES30tqLSKCV+GXV80sen+/kSJqj5/2RkNxXN1ZieIWlJgMwNiALFEss5gUs7ImyPYQf/4Mq+aVjRz81h2yOosC7zviR5JU4RNW6nwBBP3mcvDs5ceQq0OjD6HjEVmg8AYPZyDIzJAcWfMf6M2E/cMo4jbTmuJ/2Jab8h2wflpjL+9EjUGK7u24NZLBV/utai1U9OeSs+NrDxJ7c9yFNw4XALIHhw5sD/vv+I0sT0vo2EkHNZBgcDv6AApFSbCasrgHgBpYVqDH4vsj8EOsPEtYMbuo/PYHu6eatHf7sUO1tMzgZKfRSVySwXdni1ruidhpUDmHacBHr1TRzB3/RNs7WCDOh8rPLAAY/4CeDpW6cYoAW7zpxlK5LMsC8CiqAYt5LftYCLLbNhfwt22Fue2lv2puO+4r6eFq1+axJWfWj7ysu/fdxxxy2ww4PweC4wwQM86F+5aGm1UWmcSwnZSAGWs6IqXqUa06DaCKvLKQlqURws8gyzl9ck4P49XcuX+AD1yC/DK8vs1f17aZNWwJZgQFa2m2BKLgPXpIXtvIG6lNAe4uU907BqUAZGZnsDJMsLOOC52KczWOLORVbYlyhrOEQrNbYWLJGBFB2I4wjiuMWE1nEccoA0xNgIgiY7rBSae6v+eNBTmPDBC34zQUf/o3/Tr67CKTLbUVnYrvsRWADB7scs1xZb/3O4TifJRqDxRkJgCdvIq/dS8CutuDLUioujQPwiwZQ1BDvB/tJ+Pg34bJPXBXw6TlmZHnaQo5MZbBK7tB/QNRBqQrUxiZf2TMOarkFQ4AIJkDQDkMDN9NqwPvYVAy4seINs22eFcLgkR3sUDCCUOIimc8S3p2gKc7OZGdBxrMxkXsgh5qwvDgHiFgNHJzMU7BAgDnuL+6KB8vgMEO+BabJ4S+/G33wi10RbWGnOI7AAgnMeQnMHWy/p76MQbCSEngsEFnPwq9RjUu4FGpSnWtVjkOYlzM+RxqYFPCTLy2R+ur6Pr6xS39if9vdiHf6d+DeFb27AawdwWb49rYyCYJgAS+rTsHYoJxNkEWgfiMdqPaizbk+V9MILvBoYgPANsvHgx7aDKq4UPHl32Xc6OOoOST0/Gf2AyAjjkPsQETgZIDYhjpqKIXK/I2eH0m9IaURrwTiM1PbuI4TsbcHgWysbf3/5PE/Rhd1ZI7AAgvM0Jba+p3eAREUW8AAgQzydDbV9tYGIBvVmWFkJxCu6o73C/JUgJkEwi/m58nsVADqATc8KEcCXEDUT8IwJYQRS9IFyTBttUdpMNpWCo/VpWDecAwQR+AgCXzeRZDwWyyIUTA/ZnjwjHRy167HNZiPKnDafE7DUIFJmp0hwVCCHfsOQm8kRAmMDIGpyk1kwQRsMETwXlcam+yv7G5SSXRFZ9K9fHbv0i5s3L0SU5+lxNXazAILzMKpbtwxvojTeTAgZRh1fRAtl6lUXhXFpMKKFPkqDPg5+XuLrS8lbROECK+CRFDRwCZxdeb9WKpzm8LOZX8IGk22MZVmlsSSDlGPXxSzCVRfXEhC0rWZuraLJW2QMsJsPClKkqZzeThNiG186fITquNxU5iQQf+q/851whsgjxfwIsggDjyjz6DL3D+JPbhqHQMMWxNG0wQ65GZ0wQzSzhyp7x+rFCc/z/N9Nw+i//7T4gW9v2LBhpptxWVi3/Qh0MX0XhtIegWu3DK+PCWwGSh+NmR2UFmoxKdWaUXU5EL8Q0cKgMnvbRXxFlXpu8orUN63IgV6kVPrxdEDTfXupgIhmDiuASzG8tPmbTIxsX2Bq8uRMnRupTsP6EQcTZGYvgl+evGLNmEXGiF0A2oCmuzCDYIYQCNYoC2lbd9r2ESpT2ATQTJNZFWhA3yH6CbnPMIqbAOEMRK1JiKMZLZiSBsPF9d37K954OSbVmye8pa8Z3vizny48kfMzAgsgOItxxG5r5LShZ1JKEACLsVeuUSjWWnF1Cavi4mGBUvT7CZGzjPRmlbESyxlIGUUONKbnKmdlmLla3T+NzukAmWJ5Br5lg525ncka9eHL9gualHGoOgVHLRYsDwEF1UIEC98Uk91JoJGZKYJ1GYYtY4xoMrsYY4bpq04FuwYg6OK2EpAlKMqVHPuYDSAaJrLgjyo1D/2CLYib0xA290LcmtSCKJxVSmkNouRo/YGJmj9Rb5BFV07MrH7V8FN/MD6LKbywiTYCCyDY5XS47rLBU+OYbKYARxOvVImgVA9pebAZllYQLwhYNyKPa/w6RX151gc/ASmHMVmfo6CpE/gETOl+OYcfkB8oHRAxIUr85WB1aV+fNXhtZpMOkIPlKThqVACXh+BXUqZmrtshAyU6Y8xQTqcCKLiN0BTaQZs0W0yDIj+MCK4gQEn3Rap0F88+1ivUoKnMhdeJyJqb0XJZDGFrAmhjDMLmGI8yC5kNE17HLCodB16zNVTZM172p4ozZNkl9Y2/fWeucVtYyTkCCyCYc2Jc/o6ewbJfeiYh8CQctIhU+yip9E026yci4HkesgoBfmj6iv5DLsmLBD+lAbQCHcnybCZo+/dMkzhBO5OdZZi9eQDPmilu1pcxneTK4rQGSlNwzBJMlEEmV7E4nsnC9NvDA8XI/EoqdTnf7ZOaQtQT2qwxmzEqUGRSGmGiy+wTVWBBnIEVOZbwqUigdllcaI3V+xEUEehklkoCkFE4BVFjP8StCe43ZGCYmMkIiEVvEpbU995PCH2g4LVeSc4dx9zk9oHzfAP2sFprAQRz3O6tlw2cQ2NvM6GwhHqlSgzVwZgW6o24uooQL0C/nwQ7xgB1zZ8W4TUAUaNlWaXsk+V6AMQKfLRLhWsX2HBGfh1IJ4mhPF97vGYxgxgILq8BIek+I5r1m6aZftG5jeu5V8SQAS0ex/JB2hkn6mgsMgMUTW2lI3T1OdGLfdnd8WTAxL2O6Tvk4IZBEwAERwQ6/J1nmFD0GTb3QxSi37AFNGopSQ1nhlG8pGfPfRVvfKBF6p+9s/XU153wpA+hxGYBDHM82+K9nHPNh+Fqn9syss6D6JkA5Eys5Rdh4AOqQ62ovCyGQg8PevCIr1HkQANBNshK8mLq+Fz+P7W+DpLa7/J7eTtSAZI2ukBzG+3262a0us/ZgOiaCmptiWJtgiSDNQrHLEETuN2HgxG/dBxjGTBxP9spaxgZGwIgA9oO/kHtmhX4KfF0urJh2vK2wU40pmKXIMDXKvPPAI7Zwqpol5mLjEETxhJDoFEIUTgBcWsa4nASohD1hlxiw4TalELRa0z2lcYma8FEMOOP/MsfFl975UknnTT5MHxsu77kWbzHuz7GYbnBNVuGn0lJvBkoKcekXEfTtxlWVgD4ZUoKdV3yovx/vNe4alSkMz8dvEzwc/T0UOZxh3zfDP9edjBEAF/KKnaioHHfjImSMwpsWcFsf36hAn2lBhw72j4CrKAOx9RHk7mLqcrYeIm3THZipiaXkT4+9E3aUelU2p3tI5TSGXR/cD0iZqLwjxU5VodMQC+JlwizmBVvEBIbVqwB94FZKiHEYQsoA8ApoGEDohDlNQ2Rv8wr1iAg9hXHJurBuOcVyzfcG53+2vXnX/Prw/IBfBBPuouZ9SCe1UE81NZL+leC578IAB4BUCxFpNQLUKo1ospqCkGdmb4yz9cyg+3yVhL4lNZPS3OzGxpJ4EoxO9ts1aPENplrZ+JmAV8W4esAdJ0nTnoNPyiD5wXQU5iEY5fmaLnJALAqMCXbujO+UaDpmkQORsjMXgyW8PN1gqZdoksGV2SxBgl7xolkm8uJn5CFTtQxbTMZImR7qDHk5jLXF05B1JyEmIHgDPMXxuGMyE7hQIj/LyqPjw1XdnljdPXFv+796AfOOOOM6YP4WB3Sh+48lw/p05/fk7t6y8iZBKIXA/GGY6guoqRUb4SVFTEUej3iB9zsleZvtvA5AT9h/lq9PdwR4ISltQty6DX/DBPU4EoWg2TDlBEUkUPYFehZzFF/+DNmlOcXwcfGdwBQDybhuE4giGPm17q7wejDU5HmHC4xNJVZKp4rnOASUQvAZLnG+sc0mbmwmgut8b8kL1lbT2SUcODlpbt4gATNZC1FTwKwTMHD76MGxK39ELVmGCgyIIyQHXJmyHyFQGnZm4j6S/tnvKB0467WipesePJN27ob0IfH2gsgKO7z1VuGnk0AngPU8yOvZ7gVV0ZbUXm5h3VOVYWXJOghfYA433n/3qS/R5rlWV3dskrdc/TUDL+0REbBmUsCY+BcGvQU3nUAPsVG7WdA2rddzhpkf0FQZg83boqNio5fmt13GGv8kQBNYNk/VGzYDteY1rDc5qm1Nk6JsuXZyQittisWIMGoshVZlgDF7j9v+sdS9rRNTWaZNoXNQjXCR4hgiIUZGCgiA9RqJDLhIAJ0E+IGRo4nIG5OMGaIIIpAiMyQawtjiKIYRqr7dvQU9xUjKL2suHHHtYQQPMDCR4xAl9P5oTdun39Hz2AUFF9EwXt8TAsl8GqDLVoeasXl5c7ARxvhs2HSpspgOeQuOpBZ+j/+p6N0la0TTJG8jHJXbZheMgk6+wb1GdB28mimv++XhSiZb131xuGE5W0CI35ZgI48ggVQBglD3QwGQUrCluUmJmd3BhwlU175GDWvpRofweLY30IaY8hq5L7x7ccLMzCATNnRpv+wazDUzWSumObmMNcKCrZIIW6Ns4hx1NzHJDXIKDGKHLWmFCtEZjhS3bOzGoxXIq/3uq/sv+wVmzdvXjCPF0AQAHt7EIAXU0LWxlDpa8W1ZZQEpYiWR13pbry0fVLrT6W4Oev+uTV+Orhl+gF13aBghwnWCZ5mIFCGqZtH/6eBaLtXnHk40V9EO7esbX2/BB5q+7RPxRuHE7NAEAGFgZT1YSiCQQLOjniybsx9eQiajKVZbE9q9ziV4u8Utm+9yZM4DsNZHRTRVEZNorauqEaD2S0sy0VydpuhOgDRzQ7bMUNHAEWJr4WvMOLjEYdTHBjDGQhndgofIQZT0GfYgBjzkRl4hjBa272z5Df27IcjX3738Ad/8MhHPrL10KM23V3Rw5YJbr106CmUwIsJCQoRqQ5gylsYl5eg74+lu3UqeOCo9KJAzU59k4VRndVf0tFhhUsO1pfgWqrufWJGW+CXYnoZd925OGckWE47fR+oswsKaUArkTE4aWWG6YogxZiVBDy03MTvjN2ZgWLKhNMeB0QRXeUAKWFH/GQED/ctJSuuB0VIW5BVMt8ifkSlanbveB1DnnHCTd/ke4dfcR7BMGkMlfgLeeQ4AopiamR+7LojCBv7IG6O88AJy01GU1llnER9xX0Tg6VdPWNkzb/fWvrAlg0bNqBy+2H7ediB4KcuWl2uVcZfDFjpmVR6Yij1hrQyHMWlUfD8AP17CQhaub/sQcDgSKL3YxjhLH0voIxhVTsZTDfi52SfBui0Y3wdzGCFKTn0fR1Jo3UsGQ22n64i3Q8nr3KAoExnkwCYYoMSEAUoMkamsUw7QKP9TdEkVz49+YXuGsOiqUgoy5pURncPFFHfI0BPgqD4nvUp0YCRjaWLycplViBFrZvNDEUSniOSzOkuxQIM0TTTFDJpDRNZjzETOWJgiNHkRFtY9iZbI9Xdky3S+836eX961sMWAbsTXx3+w/S5dwwd6QfwIgpwbOzVByJaHpgJa+t9z/Owk6Ud+eUBDyl21poeMTRIl7/ni/X+vh3S3hw+QQ40iXmrHkOX/MValpCktHmcYmptQE8ahak3ZE6g5OPgZoH4XYHug1NWCYZIsaoK18IxM1iZn7JElWSBGhtkB8gwm9mFysrPEiwDDpYq5iFMaTOEAeCh75IXbmXBGbxedhxkhQiAkn2zNx//TqtOzRmsFEhLBpmU42KnprND1BWKKHLaZ8hNeM4AefaIUeBfi9/wbbFUF5rAU0pgDSyKPA0RiyRPMkbIIskyVS+O4qU9u7Z7Xji2mzz+xcs2XvuwbAn6sGGC11w6+ARKyEuAer2xh4VOy4tmotpRPpq9SvtnZX+gWSxzgAXAyeitXvYqAUQ9uptEhBMGJQsmuJhhAlNZJq80t/XXUVemblcymIShzub15wcl8FCALDaWZIeFG6Ld8IhVRQZ8RDr50cxkbA0xDBkLFiJtY6Wx4ImUtyCo8cKlyl+ohlOYrwwnOChiFFXiubo2rygKOSRsjYmtCTJDvTCrzvqEX1CxQJ4PLStZK9+j9CWy76QvUQApR0Z1Gq4Aim7Zsy546AcUjZ4UMAr/JzONWa+TkAVIIJrigRMEQWSFKKlBMBTmMQJixR+HpfVdk/vidX//nYl/vnzz5s3odH3YfB4WILj10sHnAnjPir1SLYxriykp1Hj0Fzmg6OurNzpyRYD1HGCj+ZFlDqeKIQhuxxHMDPjaPj9HBoiLCeqgymZqOx9frqiwNd+78APah8bHGeVDfqGaMFqxe96AKASv9QA8al3dPGhQZf04lC/QOiXdFciqRqPEBaOlWaZzx0dYs1eFn49XfBGgxBgggrJk1Ry0eItOCWBCFiPZqyq0IFgiAz3hX2QMU4smyzF2RrB1wpiYziYYCvhjRRVwHHifE3YJ0YwAe2SQTSahAfwZNyFqjEPU3Ms1hgimImhS98daw9Wd8TQZuey/7379W172spc9bAImD3kQvHrL4Cs9IJsiqPRFtLa4EVeWE69QNeUvLuGz2fOXu/74A6BngEh25swAyZP+5gDChBOabKwT63OarxoYdPq+HW7knyhYUScA9AeqWsso4GWVULgPzg93waPX9yRPOgKEbGLEQN06Gj7ZTtBoj3S2Wy7v2tQo0KqbwBKK8fz0qLH4WzHCAjehpXmN5858l+jDlDUTRZMnKb+ZBRimM08Q9Hgb0DjCiLEo5QURxFiaC8XUELOMk3BmN6tdyExjVuA1hrI/NT1S3TUTQfV/vzr+nuc/XBhh/rnd8c166K2wdcvgG7H4QQy1/ggqQ824uoKQgAGgnvqmih8Y5q8mcM7U/DlMXodPUJG1vMzP5f+TlM+6Y8af7QIkClndtzzTD6huq1yjDfUU60pZDGMaop+GPju8cAecvr7vwE4YR/7bbEGRcUPXxoIRSr8ebwvAgzW8RiLqF7Hwgyj8ytZHX2GRg6KsbiN9ixlAaB4/zQylT5B5D8U+WF6xqFYtmzrF4TjQVhOAIkg2IJzeDWFjryraioAYkNbUSHXHhEe8O/9YfvVzj9nwz386sDfq4O/9IQmCW7eCT+8evphQekJE6oMxlPuaUW0dIUGJMUAlgWlT+Tll/rqyPtpoAR1Bj3al711mbxbz6wR8Bkzl8APq/rr0lOx+imCRBJa+Fbl7iZMWgmCv6pV8wB6DLhhkZ4DM8tsJ85mV3yqJaje8ETzrkqd8gB5QBERPSHqYVYEBG1yG7FD4C1PCa/dxjcxkpQjSCrki54saSc4xk9Jg7rGIImOvkziCVmM3hFO7+P0SfkIPwkZvYS/pLU9t20Uf/7yl533h+wfsHh0CO+5+hh8CJ93uFLDlJfGCt1MvOCKmlQHs+TET1o7xRPSXpcHZNf9YpJebv/gdi88yVqhHgV2yGF3eYgY9+KZ8eNW/0r1ksTp5HJNjabfG2M4dsOjG1HWzvs5cMO+tx7GUpi+7eAtlSXMnPPqIOgtIHbSPk9p1qkiaAYQsZxlrHaLfj6+jdi9lP6I+IVuOzJDVRkQAFFpDAZCcNYrgSrcmsgyO8JrW3FfIGjvhX9x3yDrdYQQ5brKACX4fzuyFcGaX6IYneyZjRZrd8UBlbHyfd9yFQ+fe9IWDdq8O8IEfUiB43aUDyyPPewdAYXEI9ZGZVm09eIUaPmwYBTbLXwk/oNL+2eav5gNs0/dDgp0OdCao2cUMHMUNbLC0LE4XS5TzwvhOZz6OiTNbQzj3HNQBT16DEdHgeyLhLnjU2hr4/kEEQfuiujafBdhhkyYmoXFdi1WEQZX116Q1zCxGdohsELNfBDPEPGgpv2kLhvI8EuDVzWMUTMs0O74cM0swv1gAIatN2IAQI8czu3itQi1g0lvc2xgq7wowXZUEAAAgAElEQVTGYf3L+zbe+smHYt7xQwYEr71s8Og4JpeAV6y24vpoM6quoqTQ65TA6JWfHXo/Xt5eqwtoBTgyK0EL5mizPycTTPn9bLonACPDnM1jEuvPecJJ2xu/TsCz2ZxtO3aaRRIIxU/S2gWnra1C4HfXUjM3GM91RQsQ9dPP3rW8OGTBmowGLQwsqpAaMxkpFqxPgSGvg4jCbCbP8SQYaqmKDkmNklnL40hWSJHtIbAlgW8mpsZAFQIh/mT+wwaEzf0QTiMjFFpCETDpLe6fGirvKE7Cqjf2bLz9PQ+1qtWdpu9cp9ODsv21lw49MibwZvBKlTCuL25GlZUIgJ7vswov+XyAWczPCn7YZbEE4rnYXz7w03cggE/RvPTtaccK06CX4ouzux/yoLPAT9cBSWs3nLqmDIUgT2vN2Z3ynLeaV3NZVpfhvkLuJ9TuDWN8Ik+Z6SURCEXRCWkmSzDswAoVBopfGPjFXA6jUu+UphD9gwiAWLYfy3LNQNjYA1FjH0SqEg1Pt6sVxieHyzvINBnd0rPxzrfMeXwPoR0c9iB49aVDGwiBfwJSrkZQHWpEtbVY+ZkHQPTy920anwtgUxKYtm0vHUJnq/yVS+yc9vtlMD+NTaYgLA8r1B+udhPNNl0T+prKz7Xzdec6f0lrD/zF6iKUCjkKq871YPO9fW6z2fINqvMQVW9IACjFMQHRB8oqXHP5DPUqQGQan8xnFhWzU7nRmh/SZoUM5JARatFj9jvKY2S/Y+YjxAyTKe4fZLnH00pHyEXVE1MjlR3hNBn5SO+mu94w30N7sPZ3WIPg1e8aejKh8FIsfx/T2uBMXDvSExFg6f9L9/619H9K/tLe/JWsjuOQCYRZ/kAdV1J1ArUvXewudWM6AuAsb6XO8ma5i24nLwn3wiNWBlAuan2Gu93JwV5f+l81UMyOMLcDRJ+BoWKIbL8BUNYfRZjKWF2baQ7RRC4BCWoiDVA7IjsPmWbHB4eX5+eZMszsVcsSPyLLKmEidVy3xXOMm2NMPsMKMGC3OyGo5h3uphtLa9unpmH48p5Nv/vHg30b5uP4D9K0n49TNfdx7ZahZ8cAz2H9P6A2NBPV1hNSYBIYVgFapsMJn58sfCr7gSQ5wSI1TuQIy/JYCrTa5AInOCZBMUfQwxpxnSHK/emxhJRwWESbk3UkpeviVtrAZxxw/u+VvUcEwVNWBFApHcYgyFBGiLgdPkTzmjOiyho75FFjlMyI5lAISuxvlN0IE9mv8WrbzGSu8Eo3rIKO5giU+2Sls1h1QQaCrNyWOGUOjhIIKas0w52GvKcJMsIIpTPSP2gBoQ8zreX17ROTdMm1t/X+12se85jHHNYN4Lt4cg78w5H3CNe8a+gsoPCaEMo9MakPt6LKSiBFbgJrEhgmd2FVXzRTWNf/aSLoJBfYZnkmwKXMWr3nh23hdsoGYaiX3IJ2/r401HUJfgeB8WXdTxLug5OXe1Atd+o4l3dGHCLr5WKFgqOlaKMWSWYpe1UWdSaArBD9hbwSNwZLWDofM4/xd/yJKYT6DqVDUI4LBzpMW+SphooTCuxDnyCvPiOzTNBMjqbu42W5cFtkiBojJLQJo9UHGpOw+LM/8d716vPPP3/sELkLXZ/GYQeCn3/30JFhBO+OoNxDoTbSjKvLeBTYZwGQVCMkvQm6lvOr9ICSAWamw+laQLNAQlJURAOyHFFfm/0pRtlG2OyAynw3+xC8wwiCJy0nUCu3K4ef7/IOmbVseZJiWlln6Ohhgqt66CtEDaGoPsNyjrnvkPkLRekw5i/EfGumNawAYDuCjKAJKzAjiipw/MMCDLx6D2eFvG8J73ViAmE4cTcrvoC+Qr1AK5rGCIRLa/c3JmDZZ35MLnnN4QqEh+Ajkj2tP3vp0FKfwEc5AFaHWnFtRazJYOxqMGazc60HiMwBdjVAcgRFOGFTnr+UT9AGMd1HKK8mi+W5ADG1jRqSNrdLZ3qJnX7IYIR+IiTcDycuo1CvOCpIH5JnPMuTymkmq9WY6Dpp/WlszsBPlAQTwRPmSwyQMaJpXElKkTnMY1aKK8bcYf7hYMjNXwRIll2CLFFVr+YpeMgAw/HfixL+6B9sqY52CIQebcBo7f7mjLfio78o/8ebNmzYsG+Wo3XQNjtsQBAzQcDzr6TMBK72z0S1dUAKNakD7AiAIgPEjABbpa3adIXjuKJXgbH8f3aDJA2IXH6/BNfMW5D+q4MuRVrF8ngPsn+vq5krzo2EY3DC0gh6qqKdZlc7OcxW1hliqo+xvBZH4IQFRUSPE1UmSKbaCYE1M5MxXU+wQgRD5jPUe54kWhlkewwA9Z7IjPhhdgkKqCeUnlBW1MGfUWMMosk/sdS6sDnOMk9ka0/86UMDFlfuD6f9te/9MXnbJZs2bdpzON2lwwIEr78Igp3Vof+MSfnIGKpYCPUoz5NBECGF6VQOXy9/5ej2ZhZD7RD9dVSK1kHSYD2cRhpzwsUK3eCXcXtcrO9QAD8br3U3lebCRBA8fkkEvbWHAQjaaNDWb+iKImMuJ0aQhXSGzSc0lXn9RZ6uh0BYBAjqvE8zAiGrzGOCLKAcRrkLtWMJ3SCTxLAMEzSTNbYYRxChfnBqOxNeh80Jo4kTK7wA0zBavT+a8Nb929B5P71kAQTneQSuvnToIvBKj41ofbgR147AfowqDU7TAyI2MUYos0CMbBBNApOhA5TBERk5TsicxhjFwlSAhF2zVS/QAkAD0tpViuk0fjb767T+fH1vA20WSU05/bWQNv4ajcNxoy3oq3fZV3i+ruNg7qejicy5GvvXGEeMFvOKNNxfiB/RZY8FSgQr9KpAgt4ECHVWiABnNHs3j8PrPWKVGWR6okahNJtZxHgvRNMP8B7HzUmRXsebvaO5XfYnmkuq93m7o+NeMXT+LZ84XDJLDnkmeM1lI38b08IzeC3AKkaBe9IAmPQD7giAekqcACmeJqeBmFUBRvfxuU3bbGmMfN6y2J+JKx1uh8amDspzLE9W/zmbE0EQXNyERT1WYdXZ7Otw3qZt8MQNhKywq+itgul4DCkxOsy0hMgKgYusEQgLPUkZL1yPmcO8pmMCsLLyDC7FznW4DpfQsLqELJqMX6HMZhLiJuYY72FCagyYUC1ijGDYE+ybHizvKOyCv3jGR245+6sXXXTRId/j+JAGwWu2DD4vJqXnhrS+pBVXl1NS7DMAUKsG0zUD1KQtvHCM1vTc0S1ORYIVcGrwJkbRBrrU4M6F/SW09MA/9i4mp6N5u+/znF08AceOzEB/T0+etR/a67Rlhi4g5EyR5SezlgBSa+kBayaF0hpmHqOoGoGwT+kPGQiywrbJDeSHT4AQfYMsk0RVokGmh7nH2LypARSBsIUNnPaxoqwsvU4r1R/HESwq7pnqLY6Fd8M5m9afd81Nh/oNPGRB8NotI8+IwX9ZSOojzbC2RuUCu9LhGBiKxkcqBU6axXo5rMQk5piSzguWy235SzvzV+FTDs1fuzCIMVke7DszV2DrZqZHk3DMyDQM9HYJgrYMpZtjHurrdu0rFACJHfRkGS/GCkvcN8j8iAGQ4gBAoZebzkwQLYmZGwhZBolgf3qHOwaErOjCNJPL0HCCm8copGZd7JJS/VEUwWB550y10Nj5m/K7HnfKhgsP6cKsD/ajlmsqbt0yvIlSeFVMekamwt5jsRy+j8UQRPADBdHS7HUzQLsYgl0VRkCdrBRjsLuM7I+2tQEdomeH5q8rAMzyt+UawVmsNFcTlxtZ4sD6lTrQNZ6CowcnYbAPH86cHzmeDiC89tvb4NWX/Qp27uXRT/w0b3lqxx3fvX0K3v+538PXf7gDtu2YhkrJh1VLqnDOo4bhn567Hvp70rnNN966Gy674i647Q9jsGtvE1YuqcBjTh6Ei152DCweyBZ/X3jRz+Cqr90DxYIHP7nyLDh6teMF0NFfaDND7W9WhaYIhFWw8YEGdfD8EutmR4rDHAjDaS6utgMmyjymEAvNILubiiVyTSOax2gCAzZrYg2bsHnTHta8Cc1iXkkcNYgUEAj7i7uatTL9+Y3ep5527rnn3tfxhhykFQ45ELxmy/BjKaVvCEl9iJBybTqsH68AUOsMhyBoAKAqhGrVBdRNW4cEhuOfNIW7A0CbAdr+Qv2eJgOdY8hzrDKr+ZIV2Oh6Z1mIqUds+E5tNyJbGE/DUQPjMLSoL9WeV42ptm3W6T2wpwGv2vJL+OL/bU+t0rz5KeleJdpaX7x+O1z4lp/C5LS7sdrK0Sp896NnAv6Un2/dsgOe8g83QxSngX3t8hrccvnjoa+eBs5v/2gnnP8q3s3yTS89Gv7tRUd1HvFMOQ0fVTtowkFLmMjoM0TfYQGBEM+fAi0uFs2phA8x1QdQEEWsNyiE004gxEyS1gRjhNjnGJs4YYpdxLrc8Yoz+v/9xZ1RsVT98k3eB1++cePGHZ0v/MFf40A9brO6kq3vWryGxtHFMdTWxF5lUSOsHen5QeBui2mmwnH9M2eIZl6wVR3aGRjhj54eHJHgqD+UqRQ3l/QlSw7DRiTHcOdYJffgZgUy0ljVZpc2u0sDgAsS2x2CxNOwvn8chvu76zOiD83nvnEv/ON7boPd+90l/BkI8puYurYf3b4Xzn7Z96HZau+zf9wjhuDbHz5TbX/Kc66H238/BuWiB9dseRQ8+oR+ePsn7oD/+O/fZwLc1EwEJz/7u/Cn+6bg2LU98OPPnAWFIGcx2Q6BE4s4qnxgLrjmRVop5hsHIgBV7APi1/mbifU+kXnHpmnMKstIn6BRup8HTGSRBV6Ga5r5B8OZPUJvaAIhagpHKtvDSbL6Yz+FN//bBRdcsDf3/H2QVpzPR27Op3zNluGLW7R8VgzV4VZcW0W8QpnlAlt+wBQLdJbCSleKNjrFiQfE9PVpUV7Dv2dGPrIivVnFDtr2xLTZ2ZxHUexgzpHcbCdhZ1hsfxEknoEj+vfDSP+iWV3tXX+egOM3f1dt+4wnLIV7H5iGW25Lni8FgvoRxD0984Xfgx/fztdF8/S9rzkBnr1pOWzfOQMveuutcPOvEq3vDf/1WDj9xAFA03n9X36LbfOUxy+Ba7ecxn5HJjn8hP+BMKJwylF9cMsVZxnX9Ib33w7vvep3LKUT9/Wo4/u7v2YnGLqjx2b2CfZMxpJcZSBBD48cF/p5EYYUEOJp8X2y3jCshadWaEEzjXnnQNQO7gYIMdsEgXA3a+fJo8rcJMYgCZrHPkzDsvq2aGd00t9+ZdtzP3WotfM8ZEDw6i3DL6TUf05I+pa14uoKng0i84Gxz6xu/opCqYK9Sf9g0gRd8wHKlLesGoGzYYA6gMop3S0DtN1m830ndKTKFfTIdgrm2jzr0ZZPpe7TixtwRP9eWDxgA4LLl5gemDvunoATn/VdWDZSgQ+8/gR40mNG4S9fcwt87QcPqLNo3PwUJ+/+8a/3wpkvvFGth768f3nhkerv390zCWdeeAOsW1GD9Svr8MKnroLHP2IIvvOjnXCeMGlf8zdHwDtfdZzaZu1TvslAuF4JYM//PUktv/WO/XDGC25g5vMrN69lYDvrT5tsE5sRKnMZmR5WoWHBkwIAAiBGjoM+BopKXmOZxqwSNabZqahxArg8txiBD4suoI9wH0DYZEAYTu9kxRb0aDH6CaMohnphX2OwuCee8UYuq2+886JDqUz/fD96s7rHWBgVgLw+JD3DMdRGw7i8DKtCu8xgfLPJcljcBJaAJ6LDVmP0VK9giwHyAUgzQHu5WMus+sJerVpPXMPgbTO0B3LUcyGWG/B0UpprN/Jup59CYx7Y+yJxA9b27YXRwfysSH/H3PXnSfjg1X+At73yGOip8urUf/maH6VA0DUZ//3Dv4Etl9/FvvI9Atu/sQkWYQDEcS/17b98w3b4q9f/iC1Cnx769uTn2L/6NiB44i4aN/OADDLDMy68AX5+x35YMVqBX3zubAaSs/50kNJkAiEekPUwKXD/bGmE9dphQIimMS6V/U3EyaFMhjFBxf6SVp4sQIL5xkx4DaLCDLbynOR5xjO7eEUaLVqMPkIEzpHS9qgUzDR3wplPW3re178x67GY5w0P5OOY61SVH5D0rI9IZaAVV1d5xC+w0vh6ZWhXJki7zBAJdm3qAepAZ5rFCvISfOzK/5cxrNJRNt+jngux3Ctl8z/t9rUBuVyHtmYCiZuwpm83LBkcyDVHOq2EtyYNgk8Wm5mDfcE/3Azfupn75086sg9+dMXj2e/GWg4/4nd/vBM2/R0PbmQxQQTk3ddzJnjZZ+6Cf/ngr9nvX3rvo+G8MxZ3uoz83ztZYQfzmMlohKawNMQLtDIgxKwdIa3BUcB7zbJGtNQ5nRGqFLsp7oOMkQW2mIgagyVhaz/EjTHFBnEdn05D1d8LBTIDBa9JW7Tvx7X4zxvIk4EXOTzIn/l+HLu+nGsuHXpr6NWfiL2BG1GdtcaUZjCrDm0VR01lhBipcUkQhE9s0yxO+QSdFaLFI6G7AW0AdDwkyYPkGFI9SjBfI54LvfTb4Q5otL1hbbVrOW+1zpTl7wiCvTth6dCQjrQZO8w3eE97rckEZ256suWi5QOPfr0/3z/Nfn/qWUvgY/96Mlzy6TvhS/93P5PJ1KsBPPqEAXjVs9bC2acNq3O6b+cMrL6Ak5cLHjsKn7/sUez3iekQhs/+X2byor/vxk88Dv5w7yRgEGW6EcGzzl0On7n4L3IOVs7VMu+LGeCQe5MFVLm4usTBqzjIJDQQ9PFsEwaEZQ6CLLME96Vnk/AyW/LQyARZCS7m95vhfsDGbta8iQmpsVQ/jaFIx6Hq7QECEUxHFdg7swgW18duC0n1BwPn3fbynFd8QFebr0dyVieJfkAg5eeFUFs806of7QeC/eXtD6LJYlIRYYcQWrK9jiawjoMdBNDmAHYwgecjCDIrm1WwhE53KYPx5WJ7jm317Qwooy1Y3YMgOJg6I90qlZjpkAaK7RJq7QJBuXN9n4MbvsaACz+bzlgMd9w9Dn/c5iYkb335MfDGF6xXLhAZUMFgyjVbTmP6wLd+7Lfwvs/y6PAlf38c/NP/O4IxRmSOg31F+OXVZzPT+KKP/hZ++MvdcM/90zDQV4QTj+iFN7zgSBZ0mdWng3mM+0xW0SQ1AghZGS0EQqxD6GOuMZY14xIbLLQgam2Zpbc0RsiE06z0FkaLsRYhVqSegXgGmzSNsR4lJboLymQPw9OJaBFMtupMPoMawtH62K9m/KUfu730to9s2LCB35CD9DloIMj8gF7whiiujczEfcd6XlDyMBAio8FaNWilBzS0gEl9QBkQYdilVYuWVEDXAbaXwaTLY+n3RTeZBU5qD2PGHZyPEe6K9aVRsi2IWaxCB6vMOdn2Acwxk2kIq+oPwPJhnQnm2E5bxdZOcxBMZGjIBF2f6plfZRWS83zwGN/+0Jnw2FM4WN/8q71wzt/+ABoOac2J6/vgex9/LKBw+8UX38rW/+SbHwHnP2YxnPbcG+DP96eBFqUy3/jPMxiYzumTyzzWgRCLs3LWx4AQc4xZ5Rls70mwAis/HRWV1nWJnBGyCLIsyipMYhxV1A3Sxg4ote6GIHoAYvBgIhqGZlSCSNMQ0jiKBitjd7RKx/7D4o3/y8PuB+kzH49o16eOfkAAeFsE1XUtWlsa0cpSz/N9o0m68gG6IsHYujAJiujpb+bvZiXo+QTABATb+P+6HpmMDfI9s0ZOKJvD7Y6fF8jmahI7TyKElbX7YcVIYm7OdaiejiD4Qx0EL9AhU/1eO/Orhtj5pCN74f2vOxEQxH53zwS87n23w//9ZJda/y/PWgJXX3Iq+xvvNEZ8L/74HfDDX+yB8akQli+uAK7zry86CmaaEZy4+buwZ6wJ5zxqBP7n/afDmz78G2Zu4+e1z10Pb3jBevjBL/bAX73uFsYQTz2uH37wycfN7fKdEho+A8zbrJfwx6bxgv0Vh4BgRgkDwQLzB7I+Jmpj3SyW9Qcxgozl+pNACZrZHp2CQuNu8Bp3QyuMYTzsh5h6PBPFEFNH4JPm+Eh9+vodpce/bM2GT98/t0GY/dYHBQSZHxBKjwth0eqQlpd6XlBgLFD1CEmE0Kw/CPP7ZUWCzS5xOtBlZYI4gyC6D5DNeGU0Z9cDzBI/z0cApCuzV/MF5QS+TIDsBvScO8mG3uSSIlhR2Q4rFw8bGSXy1DMnZZsIrg2C0z/UQTC5haPnfAP2TbTUKN1+zdmwbnlS0mv/RAuOfvp3YO84X2egtwjbv7kpNaquQMrf/NtPYOu3tkG17MPPP3s2rF5aZb5BFFgj69v13fNZah5+Lnj1TfBNEaC59+ubYKR/jv1WOvgJnaYx9kBm/kAPoDSKqjRepxA/rDCD2cSJeQnF7Y0pdqkTTd0RCMMp8OkEBHQMIByDZrMJ062ApdahXlDKZmRqHbJCSqOwpzh9b6lUvu4L2//x3y688EIecn6QPw86CKIfMKbeX1OvdySMa0tjKA0bgmjBAJ05wXo0OFUkVZbAzyiSoAObDnAOeYx86/PXfzuvnzV8+p9z8f/lZn78bS//dZqyeUGtbZpWO1qZE4D1iU1jWFHdBisXj8x6utsT9+mv+7HBBG0QlAd65N/cALf/gTdHG1xUhG1fOzeVyXPeq26C6zU2OPH9C1JZHvZ77ms37YCn/uPNbL9bXn08/MNz1rHfex77FWg0YwaId37hHHW9//juX8F/bv0D+/v6jz0GzjxpjiYxmwTZvl8VHFFnIFghAiGW5icBkOoyUbAV85B59eqkuqoMk8g6DMInKI7pt3aBFyODptCCHmi2CETN3UCbUxBhih2Kp1NsEIEwDHuLU3dDceT9H7rl3A8ejNJbDyoICj3ga6nXuziklZEWra5IyuNzYbTsF2xUhUlJYewCCZrZ6yyR31kH6PT3uYIiHBmzH975GtH2tqxRpdRNyDqAo7yCduCX2nHOAIs9OqmgCYXllXth1eiILbN0jGu+AUUQxEII8jP9gyc5U+ZecNGtcPU3t7HVAp/AvhvOZz/5PeVvrnNf+UP43s92q3UQBJOpkD4fDLSc/OzrWdDjkccuYhFi1CCiuVs948tsP8es6WFaQfn55w/cDu++8nfsz6++73Q499GzfyGkBs0JhuLeafdUASMCoF9hKXYelt5iBVpLvNiCZIaafxCPx7NKMO86Aj/aByTax6LFTRjEJTy1rjUGtDnOc41FSX49owQDJDJQMlyf+HW9MPa84sZdP531m3GWG+abYbPcub7Zly4d6mkS2BJC/eSQ1pa24spKVhhBiKJN8NP8gKw3iCyTJfODXVIYGwjT/UBczZIUpLWRwaQH6QD5AXMxwA7Mqw0bSEgA9/FkftiXXTC8vP5FjYUsK90Dq5d0r53LUCfB01/3EwMEp37wJA3WxIEJgc9+Yxu88C08cIGfy99yCmw+Z5kCOTSVj3rad2D/BA9YHrWqDr/43Aan3Ebu45/ecxtjdQimWEThhPV9SkTf+9ivwIyDCb76Xb+ED1/7R7YLmZo3D49ZsosMIMz0EbJOdtjCswqk2C9yi3n5fmYWsykhX4KYGtcEzAEn0V4ggKywCE1aUx3rMK+YFWHFUlvNCV51RmOCelYJgmFvefrucgF+7nmDL+3ZqL3N5nVQ3Dt70EDw2ssGn9+Mis8nXs/gVKv3RJTDpJokaYLoJCtEqxPIHYNGHcDMQIhdGSbLBGYomAyDzQgVSKrxcwzZXEYxF/DlBKV2AJj1nXH8fABrnk0nMHV9T2Fp+c+wpmsQzB7oZ7w+DYKuI09Oh3DUM66HPaLwAmaLfOiNJ8ITThsG1AK+7j9uB6z6Ij8ojH77K48xdqWzQkzDe9yLv88izq9//np42yvMdU993g3wizv3M3P6/m+dpzJcnvDy7wOW5cJ93f+t851lu+b0/LfxEWYDIeoIy0CDHsEIRTtPZIZyasiNoz0ACIAokyF9EJIaS51jX7MudiEHQNQQMu3gfoMNykozTF+IshmsSl2curtYKm4dOO+218/p2rvceC6Pb+5DXXvZ4NFhXHwfJbXhZlxbjn5AJoi25DBGk3RhAssG6kokrTdPt1LkVHVozSTmGKcFOTTQ62QCmwB4ANifnFhOZ54cXhMlTcyaJWjlBT4NOPOfYhrVXTi/tPhnWLO0eyaIo/L1m3bAX72+O6vpq/9xGpx9Ko9GX/E/98DL3/HLjvO3v7cAt151FowOufsjh1EMj37+jXDb78dYnjHWCcQKM/KDY/b2T94Jb/nYb9mi1z1vPbzxwiPhez/dBc94/Y8YcOI5ff2DZ3Q8l1mv0K1pjCl26CPEijNYmZr5BtFniB3sxFnEY+A1t7NahdQfgAjKooLMNK9KzSLGqB+cBNoa56W1mnuBYu9iBpC80oxRkTqKIIwiWN6398eT8fCbRp70s6/P+pq73PBBAcGrtwz/SwTVC5px3/oYSkOyPqAqla80gcIMtn2ANvvTq8YYoMhhy4gQC9AzYFC6CHMzwHkEQD1g0pEFtvHBtQt45GR98lRcwOr2M+qzqw0Ad94YRkv3wDoJgrbPMMvmFYdHKcwz3zAbEJS6RAKXfPp38LZP3JmpGUQA3HrJqfCYkwcyTeFLPn0XE0Hj6X7zQ2fC405B4bNpVaCM5vQLvwd33j2RejRrFR++9/HHwQlHdFFctssHnK2eCwg1+Yxf4UBYGuQ/WVc7lNNELPLrxft5xNfH6L6XRIxjBEFen5EBIWvIxH2FKK6OMK/YiBTb9QcjKPmNXb2V+Bs/Cj74ynPOOWf/bC63220OOAhufdfg2TEt/3tMagONsOdI4gdlbgYLJqj1CWElspgkRsph9N+lKawFRbS0N6NTnKMlpgLBJEYyexnMfIxaTgBkE8q+q7M2ezNAte3+TEaqziWFoG0Yq2NWjhYRBLsLBshh/9oPd8Iz39g9CG54ZCLOxjn2s9/uh+u2+0QAACAASURBVI9cezd879bd8MDuBiurtWZpFTadMQKv+uu1MLRI9u8wLwC3xSIOpz73Bubve+FTV8KH3nhS8vK1rhdrHl78X3fAV79/PyvXhSY41ip800uOZjUGH5RPxj02o8YyYuxxDSHWIiwOiUAJVq2eACx+ESMg0orSJQgLGGiMqXRcDiP1gwwEMbsE53FjP0QtXm5LZ4K6bCaOI1r2ZnbVeupvHtj40w8/GGMzH49z5nle8a7FtSL474uh+ohmXF8DUFzkygqRchhp+ur+QFUey4r6MrLgWqYzP4fWT11whonMuaT8ZPj/dDY327uUgy1lAaB7UwfAGYhlgWlH4MsANbbYRMC2eJ6KDPOtFxfvhfXLhnNEh/UBdk9X+566bolJLs39KMvB2tDlH1Yzw9iFa3/mTDJmVBu942ynU8ftuvURYmvPoMZyi7FfiQcTAH4dYr8fgKKQmpuziXAGI8aYPocBJVGOH7GwOQZxhO05kRmGEM3s4PnGrOG7bRZHrOxWQBpjg7WZn95PTnnV+k3X3d7x2ua4wgEFwesuG3luMy69pBn3HRFBZYluBjPgy9IEyvQ4ZQY7BNFOKYwmcp5FIET6vSwPokUD5jjiTmQz2VbWKjjpDN9c1sS2wM/YX07wS++ijfnLDtDhe2vYRgocBLv9pC3l7CncDsT4u7I9eBnzIcNEdwFoFuCmzrSD2d/t2HRcv41ZnNxCPb2uBB40mNyHBr0QV9YDeFWAaFq9UXUgxB4k7H+9KnU4DRFWmBHHZi07m6L4qss3KHKLy8HMrqBQ/9yt/ltfe/755yfNYzpeZPcrHDAQvHbL8PqQ+u+LSO/KVlxbAaTYi4EQOyKcrg8oMkSYNCZLD6iDoskI1fvXig7ry413tFML2GZY5jpimbSps/+vo+/OXME0o4Ue0ATRBHytTQ0RtjGt2oFoGsvFkjSrHC5sgyOXdZc7bIOWPd07gk/XQGaBpJsGsqUuHaFrmX7OnUC6+8c5xxaZ98/MD0aU8xr3gUcbEJdXQ1w/jpvIBHOOOduTQmrJB2VRBf7SFUtjZH+7uXSGVZ3Gv3d28A3yIguLypO/b/pLXr38ghv/J8eVzXqVuT7SmQe++tLhf46h+pSI1EebcXV1IDSBrhqBthlsmsB2mfysjBBNF9gBAG1ANEDRJYSezSilfGauoWrjR+sQ+EiDVsL39O/SmQIS3zStYA6zOdm7C9cyWGDmGFAYKtwHRy0bTBczxevugiG1A8Zuzdy8QNbZTM5nbpvzLp2dNOunOs+GGUUX2PDHM+A17wMSjUNcXAZxZR2QYBFv5o5ZJJZukElicFopn6AGg1hcdXonD44IMzluYs9iFFBjFokZLZYCavQZollcKfnfWfzkXz09zyXNdp3ZPN4dj/XZdw6dRbzyWyKvPtSMamuJh8EQTRKTJzVOE0intYFthNEd/IBZ/qMDYgK3d5axccxaJWX6spUttqhtbMif25rJbvBLnYfrIVH+QD4FDOxUFDOfWTwYbIOjl+djgqb7rfOUdQGjE+A6MrvkWJnbOwA7L5iqw7c5j44P22xXyDCNSbQfvMZ2Vgk6Kq2C2EPgKzK5DOthjGxQptNJNijmJtMJAq9Aw2MjfC5EDAR5wISzwZYZKRYiaiWZ0TJJBmsTv2n6Sz4yet733z/bS+20XecZ1WkP1vefumh1uVyZei/1eh813eo90fMDXwKgksQYomgZAc4olGCZxOztmdUvxOEHtN/azr/ZNWQMxXyMUBphsgEwU96SBYBW9ocNXhpSmRjmyBrptK1CvjYMVgNrfWrYQzAY3AdHL++cL9suoKHvvz07S99EnSW2A1mbTdoA15kVmnOrW3ba5ePX3erWy9Jr7QTSvA+oV2UAyCrKyEo0LJNkkPcmQckMqzIjJoS4uagLNAux8r+wNzGgr1CCIJbnb+xlqXVcU8gbtxu6QVl2Kwqj0d6pG3aUn/6GdRu2/KS7C8y39nw84saRtr5r6Dkhrf0dJZX+RtRzdEoTqJXMVw3U7T4hqlp0kh7HPIRSOiNAS0aIJTAab1YHI7TXS6bnPPkApfmnwCLrJrgBKHMzHZyy2B97+xpfioML8GzDGt0YLc7RsrtdjFFeZQ7iqwZkILgPjlmhgaA8965MYffLKwuYshmiw/fnDJrYzNBhP+g+5sTsSE2EFLhqMXc+vef90UxPRu2F6zW3AYJgXBhiJrD5LsO54APBRk0FZIOYXicE5MwOZhUGWXN3+aoWi9lVscAIq0TN+3cyExizSZhcJkqZxWbv4gjCMILh/uq7vzP2mjds3rzZ3Sg6H94515rXkb7uvYvXNhvkg+DXR6fCvhN9L/B9vWWmx7vGqZaZehTYKJOv+QGz+gRn9Q7RJtBBYYGZSNDZTEz57/IwMzFbLaxSAJiwPxN408fiEGyYuPxRSAVYnGBtMU5lHWcgZH9wHxyrg2COSdzJLO42MKKDopPhOcDIYJB8gqkzzwZf4/WsYZyDoapV5/XRzB7daAa81n1Awv0QlVYADeSLyQ6UAFBS5o2asAArVqRGNigmA5q4vDeJnC9JDcKoNQYQYU8S/qLm2STTLJ2Os0GxTOYWs58xa9eJ6XToJxyqjf1m3Dv6DavO/9pXckyVrlaZ15H+70tW/BPxgr8OaXVxCNUVvF+IEEYzSUzSNtPMDXaIou1ewmJCyneviwXqkzB5CfMos/12taZuetDmMjJOILTMWQUOjuWZvj/bJLYBKoGnhBS2AT9xnmoNgZgutteWLaaArjPgL/K3w3ErOpeW7wh8+p3L9M+1B6puwdBtIlus0MkkLdBsxxQdANzVk51jZRKOMfMXIIa4tJplhdiODn0esdlVGAAP2SAWWwiwFqGgsHGDF1lVFkkCgoz1Ma0gZ4LcL4gNmhqs3iCT1WDPJgMEuYZQBkoIbU0P9tCrbgwvefWTn/zkeW3QNJdH3Rjm6y4dWN6g1ctD0rsujCvLPD8IeMMkj+cI50mNc6bHdTCDLXCUiJcCRN1MMd/d5nSZy4h0YIG5wIXPIouRuYHSZG3aOjaYOUHVNnf1Y7qOx2e7iykm0KsNZQfdYG4Q7AQUDrBoz8g0sEoBlWUWd2B6BxoMXS/vHNiWaxXS2skiwNTv5QAoPukpbJfWLwApL+HFWBEEJRsMsXmVaNNpsUEGdOGEig4zMESpTDgFgOl0GhtM5RVHEWODWI6/Xpy6B4pL/370/BvmlQ3O5ZE3BvvKS1a+yvOC57fi+uqYlAftaLBeJDVhgaKCNHOB8MBI4vdzd4pTE0/L/1XTWlxNFiOUJ5zJAmc7GjhzcNu8IJgZvXUxOxt80utkMrkc4GdHldNmdRqQzXUyWJ+bOqo50+ffD8evaNN3GG90B7mMK8hgA4fTCugIbrMHQ5evj110B1+hK6KseGOOsciFfGIlr7ENEATj4ijQ4miyqXNeOkr0F7AvSb/wDVZZ9gjE2JxJ80tL2QxCH5q9KIlhQRbxgkWTGH2CaPbidyIDxVVcQbLBot/c21MlX/h56QOv3rBhQzoZu5tB0Nad7WNvHO4rly0dGg+9T4ek74SQVlb4nk+MOoEOSUyqOoxRNdqqF9gpO0SrDq1PHLcZnHHJEsS6HZFM4Ev4kWuVfP4/nd25gimCmyWOP42ppVkbW+JYV52L5dcTtg3/oahCFkt0XK9BG823RK9/P5yQBYJtggLGbZqF+WuzxFSU2AArGwyzzWodxFyAlico4/JpGmcw12AJbQIDQOwGV17DskBSnwzpjBlz84FUVrLexRDUOQhiuX1pgUg3C9uIgx36/pLIMV+BMURWcmua5RdLzaALCFmwJApprTh9r1eqv2TxeT+bt+bt3T7yTqy98p0rXuh5xb8LobY0gvLiLEkMY4OuYIizRqAtfk6CJWmgM9dV31tvYL7ccckHBAAtBpcFInn8fx0ZnWnK2mZygnsmgGWCX+p4FvDZQKr9bQBm1puZUmAguDKLCbpvSOrO6QoA173OYHw2EJqbihmSYSqnTeBs1pgC2MxzFDNTkd/0HHWdczfEh0RjQBr3sfL5mAECshG7aycpIJTsTU1ioMXF4Em5DBNPc8AzgJCxQWSCCIIiOsyXiFziGVahmgFgO5OYyWV4XnElaOwoFYvf/Glw6cs3btyImpw5f+YMgp+4dKinCpVPh1A/sRnXjjAyQ1L9g/UCqbxjnDSNVZaIrgsUk0bJY5zN0t1tMt0s0IBHPnhzGYE2LNDB29wljZzylwxQUwgjTZR05FYHvNTvbPsMc1q+xV1gbTNEF/MU+3aCoGOcevztcKJkgszcy3cv2rIl2++bYYKm2aDG8GzgzGCG7RlkMrGc5nHuoInFPOW96ZIREuz/gf6/YADi0vLOoNGRDVKgXgW8MkppYtG8XZ6rDH7ww8QYNY4wCixBkPNBHiRp8eXMJBamsdISunWDaBpXguntM8Xj//mIC667vPPFdF5jLhDA9n7F2xf/tV+ov65F66splAbcvsA2dQLbscAsUbQFjsncaGOuqLHIYIKdx8q9RobvK724g9Qkl0mrv5Hzsb/EX5jh29OU/ewCHUEZfmouMzjbh+kEQ20Ee8h2OHFV5+iwurdtAKCTHy7LBNZflNnsMM0M09Fk1zrJmdvmcbtj6ZMsVeBhFiCI+b+ktQNilL8UOovTjUluvDCTGc2nAgVSWY4hXQDsUoc9SfgEMtggK7OPzdxZSp30GYrIMfYdCVE6gybzlIgSi+hxm+IKCIQ9lcK1d/Re9pINGzbsm+2jm5pbs9nRR18Khd4j1nwGSOm4qbB+PAqjpTiaRYU1YbQRDGE1BF0FEnR9oEyN61AkVcxkfWKlJv18AWAb5peMXx6wcIGHtp1TH6hHc5PtTZNWrtPO7E32kwcgzYhwByDXJpEzZ1k+JhSgx0MQ7GfuCdyr001hIAL/w17Pyfg1NpeX9RnzJ8Ug+VG6XYdto5+LfV7JCnz/KRYqj5rQZOMV3o4R0hZ4jXtZHxA0fzELpOtPJ7O40AsE94t9SIK+xHOsBT8optKhUFpkjDCYFGYyFmnl4IfRX2SFUjOYZJC4skgQBAuksY/Uj33VqvOuu7Lr67I2mBMTvOqSpU8lXvnfpsLeE3y/WMrDAl3l8tm91AIjfELwXiIq5mGzQr1VpjaZugJANbO7GEY5H+eDARr76ABsfPZkBD66AUgN1lz7c5jFmjXslMnYpr+tLVOjq11v3dsOJ3XBBCUKpcBSeUPSQJUCoYx5YgQ12q7TiRXmOIdZAWF6orrAX44zFj5g/j+vCHF5VVLwoItpntyztGNHveCw5D6rN1gEwOZMwHsqSzZIIQKK5i7WGUSzWNUZlC9pESFmukFhEjvM4RQQilL8w33+Z35Rfs/rN2zYMKfG7XMDwXetu8IjwUlTrZ4TmS/QKpIgtYFuYbRLEqOnyYn3vpw0YrIrE8Hhq3GygnTPMXMqdDsCTjaomQpy7xnmo5giziitfEvKecTX1cwLAYT6PtxszgGWutkrwU8Cnm2KW+Cojqfmd9o0Sp1zxgMnH6Ae7wE4YWVfuqZfDietYSayeaG5QWy/oA5qYi61M4P1vHQFPTIAk8EwVQ+bZMccs3MEV7JN4wT4nNFmfXz1a2b+v+1AC8NMAjPnTyf/IJbiRxaIBVgZ25RzgxdKYOW1sP4gltXXUjslG0RfoJz3vLIMptGJijNYZUYrvqqn0zHZTBRGhUVHvGDteV+cExvsFgLUmF719iUbvUL54qlw0UmeXyiyzBAGhMIMZrKYDr5AOyvE6QPMXyIrZRLzqZieB91etbyvuF0bEDSJXT4fYMKy8vnsdPM3BYAu8NKZnc38sliftVw3baU/KHnhmwPiNINtvyM2Jfd3wPHLe1lgzPjoY2wBnH47s4CPGwiCkWUESlzMzzR1xQtYB1ADTLMYnzyuvKJs5tgusJIcSgf3ZJ9yVisjWYJ08z7wmju5+cvM03n4ZIAgBy58vAKAwiIhntZMYvweZTFYHCHkkj4+N2TVaT5v4jApsEpDZIwzqphCKp1OFlVgchnsWRxFQz3x5d+aeNMrNm/e3Jzt1XYLBwkIXrLqQ8Qvnj4T9R7neUEhZQqrDBGRK8zM3az0OIcvMLNjXL5osDZ95g6C7A5mDbEjDuyYOOniBrMMbIjzkAyxLRPUQC8BT8snmBkIScxmHfhskMu8LtOGTg1fj78Tjl/WA57XfgpmmX1ZbDDPcjOwYQJaRzB0WSDOZckL2GZ7JnN0A2o2EJrjxf+KmP8Pc3eZ+ctq/s3zx/ZTy1IJlABI32BxkWjWjm+9EAD7kWDjJb0Vp8UGEQQVMGKghGkHZXAEfYVmzUHFBjkIxv2Vid9NeUf8y4onfeO62V7xrEDwqkuWPI5AcUtEepaFUFnqe76XyQKzdIFtWWDnYIj9cBgTW43GPLDADgCY+joV1OjECHMwwAzfndwyFRxxsT/JxjRWxmUK/AqUEaNnDWgObjmk7kAM/9a40sziD3zNnmAXHLu0xiqN65+sIqnpCKveMUszPbPMYwdDNAEvPxh2ig7nATnJBDtFjrODJXzUSDQJWAGG+lWgpRWzxYHO27Uzi5lJXOfBEdaVDikeZpCgydpkYCinlZ4xwsBOpdOx5GGIW2NMNK2qzdjFFRQb5LpBnzYn+3vJFb8b+vRrH/nIR84qp3hWIHjlJavf6/uFxzfiniOAFHo6FUxN+wQzeoZIWu/oJ6zeq2odcd8sxmi9f9M3t9srbsMAnfiY5U/TmFE3JnAugGMnkkSGOa7ZjC+BKZdJnUxOcVU2WKrFopOYhM12ec6ar9Eeq95gNxyztAqBBYIGIMo/Mnxr7F4LP10227JM47xgqPyAuolrmrc22Okv5k5AaZy7uIZk7rrS7GzTmAAJd3P/X3EJr/7SpX6wM/JZaziixWwRK7qKlWWw1mCPSKPjbUFYdJi14RTaVplOJ/bF9IFCaI2LlF9QZ4O43O5TrJnE9eLEPZPeSZvXPeXzP+76mvLJU83dfvriFeuKRXJFSHvXRFAe9f2ApciZvkDROlOUzZJ1A9VPAXI8V1jkCKciwtm+wHws0JhS4rU5iyHKAEGHEewQIpsmrw0E+QFOAFg3DE8CYbttDNNEAie/4BRQtgusiGMZ15cyn0yXQm9hDxyzpAwYUFM0oc1D3M6H1ta8lft0gZ8NdAKZjGNlumXs1E7r9avN6/ZgrW2X4cPUt5e/I/iRcB/EpVVAsbSVJeGZxUzvvIluJai1cY5ji84aL7/v97LiCDxCHHEQtCyK5G+eNyxmd0ovmGKDFhDynGLsVTyzq1juf//vF737sjPOOAPz87r6dMuL4NPvOOIVpQJ5SYvWVsQUG6lrPYS1HGGzb0gXvsC8LFBnhK6I4HxUiu6GBXaIqFrGogYyEnTkVLCEyQ4z1sXyDNPY3sbJCjXlvuWnEbPSbKmY2oc4bwm2ctoZoJvMRful0VfYC0eNlqCAIGh9jEmZGxh0ppSwv5TJmwWG+nILDOU+bLBVyxOUUhFhp6ntYK1GkMZmhIavUQwSpeA372EgE5dWAqBMRXyy/KddIUKnlR2+QYZxQU31KgYQdQbjJiuZpVigzQYxEszqDOLs4EGTGIMjrHWnKZqWgJgwQjS1Zb3BEALf++Wvy28764ILLtjb6RLazrc8G1/xztWXE7/2+FZUWeUHgegex5mgrBfIzV9RIUYvjCCzQ4RQuisW6AC9lAmUng5JdZeu4T47EmxHgTl8aR/dbMiKwKqNLDM2NwvLMn/NlLqsgIgMdhhv6Y7gmT5XruBJ+xbTmScJSuKQ9BX3wdGLi5wJah/7nqoHPAMg3GBjAmLifzNN48SclVaH9lOTuDCDhZc3UoJp2ww3z4OholNc3dl859uqfzUg9OiUKH/VA3Fh1N3hTgIy3uADYR5n+Qa9MhCsMYgVp5lUhgDE0hROLAtzvmHGiMYUcSahpEYs0wsqcFDkImpZd1BWl+GpdDMPzJSOevPPJv/fx7utPt0VNHz4ojWn9ZXj90de77KQVpabfYR51eh0yawuWKBDIqOmkzjTVAAkDwvs6irlG9f1StDYj4F5GgQ6AwKOwINhXkogcen70tvKgIbN/lSUjdc0UgVj9PVUpFcc3w2C4r0sAidtj8PAPDlWpwwTOVKLSmOwfjiAYuBgguyeMv0FB4MsALSYlQ1EErj4PtLs0Fhmmc3qO3ECeYB07kAoZrvjer1wL3it+yEuLhXyF31sEuA0fjuAIGi/+CkpctE0a8SEwRF05OmVpk2JDGN2TEc4w+6xYoNaKh0vr4UuxjhVYQaBEJkgry4TQRhFQILqV7cNvvNpGzZs4NVdc366godPXLziNZVS5cJmXFsFXrGeSpGT5rCSwlhs0OELtE0KZ5aIlTniutHau9+89K6usL0Uxr7x4u5ll5nKirzK5brcxQITzq5stpewLvN7C0TZW5OfLTMyHD4ZA0h1QFTn5mCa9j6d/saMaLe4Pnlz+krjsH7YN0BQNw3leraJl4BRMgu4r1m9LtsztiwwFGwvEeNzLpcST7u0rPLYlrVi+xZNMDbPV12v2ldyfUHrASDxOESllUBJqU16Hd+LMeUfLCBEvSAyQZTnsG502HXO8i/bGSMsna6p5RTjXMVUOqwvmJjD6ncEvDbi6YHK+J1j5cc+f805n745J/6lx6vdhlu3PtNv/vHWLxKveFQjqq13VYuxxdGZ/YR1v5+cVNoyOVmUUSBZIP+iTbl8C/G6BUA5AA5fID7akp+ocWonh7HMBlNPl2ZpKTZla/w04EwBoBKhZrE/M6KrAFD4YkxAdLBAPaKnzN8Mc9wy5xUzVGPKt1tUnoD1Q54JgiYSqGHOBSZ2kMMJVro5qzPDRK0gxdYulpiKBucwj13mrzOqrM5fB3cKQXMbg7WouNxRmFU3+034s18e3YBC7nX1+Y/nzwI0PvdTYq1Bec/VetrLmUkJ0R+YRI4lG4yb4wxE8e9u5DIetKb88vAHVz35+jfkvoZuosOfvHjlEyvl0papsFdroKT1EhY+QHehBFlCS0+LcxdLSOUKO1ig/kbNuPWOV2IXw2I6+NiG0jhLnuU2kd8sBijYkPg60dVlyVskoHQAHg5iJii5zFwb/Hi/B41F6vswlptM0wWaeh055uZWwjA+evKa5ZPRX5mCIwbBNIcdrMUFPOJdyP1uNgsTrFD58LTvldVhgJcGhjpLtFQLChyTg3OWmALftP/QeKk71k/7D7EBegOCcBvEfj/EwWDqxW+zZv1Fod4l2rl2Mfvzr2qTgKDO+4wgFqBZLAMk2rzXI8McBDlj5FNYBkew74jWp9ghl0lJZoRJPFAPv/vz0vte8sQnPvEPeS8kN1f61MWr3lquVJ421aofH2QFRLSiqZmVo6V/xqoWzW5iqkiCgLhUKX1LR+UitbmvTAxVCuXStFAHQAmMHCGzTcAsMFBbOKKuHDAsVucCygxw5OaDAB/NFNbBUpoYHAg1AHUAYbJuNhjqAJuAnsNXKAZxoDoF6wYpFPXAiO3ftdiRDmI2KEmTuCP4WQBoAKMOmHhs3UTWfk+24fPTOC8l9XJLaOx19Re6BFQv2g9BtBuiwijEXs0ZcdZfBAr0NF+iQQ4OhEksHxtNNsP8gSiJ8UpcMtOGDTIzOGqoea7mGEulQxAM+XfSWtEyRxhDzJDLYHvOWv/al6zY9KWPzysIfvSiI4d6qvTzFIormrS2mpXMUjnCnQIiSVP1pHCqLpbW1f7ahJLApgFgcrNNhFNms37V3YKggWptAFA399RqJgimAE7sm5uxApycUeAsH6DLP+dgfpZvTzEy8ZbN/3cCjAo4DZNY+ms0mU0Wi1TjajLngdoMrBtAEPS0EEjycnNq/9oCmKU3tdeVGUosTc/09dmMTv2tA5/O4Cz/YZbprABPY2QuH6MOaEG0A7x4BsLiCsaodLargE1/WdjA5wLCAwiCRp1JNINpCJQUgPh1AB99g9pDqc0hWV6Lv+85A5RskCII4n7kvDX8g0kqHQdCHhzB7BEZIBnsDT75q8q7X7lhwwYedenwyQUVV1xywnMCf+Z1062+k/2A1wyUIEgEGOLNTTrK6RWktd/F3dYnAnc+izeqYIPq/Sp9gRkMQYGirQnMdVX6zdEcAw5T2MDHtn7ABOBsdphmfhZLcgQddN+fK5Chm7O6+WuawnJyoUtZROHEpJLylhQr1CerjBCzbUS0zvAlmoBps82s4M5QvQlrBiIoahkjpu9PzgnTXDWZm+ZmkcBmSLKSfRiCfX0eqvXtdTWz1hb0W2Yz310HRqiOqWa38vFJEC1G9wElAURBUv3FNrdtIHSbxWotNskPqH/QkUXCfYKYQYI+QvniT6wb1nBdFFNlJ2jNN6YdjBEE0+lzcq6q9px6UQUEwzCEenHy7unKWc9du+njN3YCQHOk2qx91Zbj/qsVe0+OobzYHRBJS2MQ2dKl87UOcpY5fFB9gY5AiIps6eOSFwAzgwMJG0rMZEck1wqCdApc2OavDYgJm0uYm8HwNAaJCesJY0yS1+Xkc/2UQlZd4e97BegdXAGLBlbC8JK1jZ6+kahYqtFCsQrFYhVKxWKht1oFj86ENJqOw+YECmdp1Jwk4fTOeHLP74I9D9xVbYz9KWFuFsDJDoUSgGQGEpt3AlzbNvSS+9NdNA7AU9FnqXO1TOWO8hsNdMWvhhntQRMK4XaI/AGI/T5LX5g8poZsJ9lRSi+YAkbFFrplBzkgJEs36Nc5G8RDWgESZQpb4mnJBpU5rLNDh1wmDYSYT4yluMJmX0/1LSPn/+gdOa6gc/G2j158xLqeUvy5mWjR8Z5XKNsZIpk1A5kgulNAxBapmn7B1FtPv/HG1Tlubp777QQ/uWMR3ld/tvlb7Mfl51Pc0PbfyTegnaPrEixb26Z9e+IoOsPT2FoK8KzvbGAz0pUQFBUD5Hot9b34Dpf1D6+F1esfA0ef4c8RJQAAIABJREFUtCnqH1pDK/VhkTaQZxq2XyeevrfR2HdHuP/ub8b33nF9T2tym2rRyiwQlp4p3S5pK4R9L8XOtnjf+bfNArWWsJL1zRMQBnQcfDoOoT9syF8k49VBUzJO+7mw10ltow/vgTCNXWwQ/YOYR4wmvfacsbmE9QWRDapgiCnjQhDE1DvbcknmqV1dBtPnhEmMJnLUag0tir54M33Pyzdt2rSn0wzsCBWfufSkvyv40y+aCuvH+F6hxFtp2hkiGdkh1ptWvqm51St9M6bsRS6X8Gz4hjQQ1N6P6WvseFXWJikwtABPABaHGvHRAhd8ieW3EytLP6DTHDYE03pwwqX7S0tXnAyQTSwuL1A+FdXYJmF2TMuq9XrVgZIp9RX4aWxQE63ipEPQW7nu9HjdcY+PBkaOLnSabPP1fbT/9onpHT9sbf/dDbWdf7i+yJkfB0IJiBL4GIsT+lUOmLp43/G7eHHrlc7TQZcEaCUwmX5FE0TVOmL+KvOX7gZCm9AKsGGRLujms9sFhIbLwH4eUr7C5ClxAed83Q8+/a1nhgmn67z0vmYSs4yQWBRX0HyBhkmsmcPSqpGBEOMFLQIk7DsEQWEao0lc8Bp7ovopT1133me/3+k6O8LFVZcedWUzLp1PSanf2UNEn2AM9OTE4j/1YAgHQct/Yklg9BtvTAwnAJo3WV1sx6vqEgQ7msFJnkRi5gpg1OUyeSK+ShaTjtjqZrECQMM/5wBABDrdF6iZu+rNqjG6FPiJNCWcaEgDl649la475my6/vgn0L6BNfPG9jpN1Kzv6fSfp6fuu37mntu/XBu77xZCgQSEfXhxX+6rdgGhzRgTtmf4D2UQRICnCqpoDFKPIhs+Sw30bL1gKb4fKClD6A9kpNclvlBz6qeF4frYJKa5XGoFEQ8EE3SBICu936vVNhSyqXCKawCtgAjfhZTIcJ8gB0btZZ7DJJZFFXxojlWqPW/6yI/P+8BFF12EOpzMT1u4+PjbTzy+Vhj/RIP2HQlQXMQzRNpoAzVAVBPJ9rfIiWGLo7Xlyj+o3X3jrdgO7Q4AAMrDGdIVc6EI+jqixHnMXTGJkokhJoRkc4rJ6T496VBOlPW6b47JCKR+ULFDDpLpnEwhOZCyA8YERUoSpVDrHYUTT3tmdMSxT6BDS4496MCXNZvj8Tsm9939zWj7bVf643u3VQnxiKxuZIOhnt4pv2N+bDWHdVA0mZ3Lzyhf2KlIswaE+KtPQijEeyDyeoX8hb/IdfBU8KX5zZNHQYKguV2yjUkMbP2gTTJm+/JJbZcyibHY6iITBFESg71GFKkwxdNyeeITNAN5ptvGFSWmzCeIL2xCW9PFQuHbt5Xf8YJOJnFbyLj8nSe/2PdnXtuKaquIH5STqHAii9EjwnqGiGFOuDJEXIp+NrJaCS0FjGLIZVRuvkCwWzPYvtE6y3NKXlwMURMou1ifvixD8qJrANv582zTwVhXJqIrwDMT1HEiLRpaAyc/+lmtYx/xDL9U6TOrn87b0zP/O6KtsXDsD9dM7vj1f8Ou7Xf0pcq8adWOXEwxWab5tXVpTYZf0QBCDfwk8BRgCnyYhpY3wMrSJ8DnBkKbPcr964CoIK+tbEawSnuo55sV2hYTFlllommc1C3WdIn/bgcIJRhy0GM+QeYzNF/w7G+ZNqd9J6tNGyZxxEps3T9VPW3j0edd8ct2s6wtCF5x6dHvozR4ZgSVJQoAtdqBepqcqhzDzN1O2kCrcrQObnl+l2CpX1m3DJDdDHtoNCYnv9JvrA6CFgCm0974AdoJn7OjvqbYWWZ1uExge6K4WB5bR2N5DBylf0/8lH4V/Dk4ejScfPqzQwQ/PyjOZmTnH9lms8e4GU/c/YWx7b+63N917y97dDDk7WATM1mZzhlBllxRZks6o0eNS7AXCMTQ9IaNLBdbAmMzQiMiLLJh7MISaReSHCxpUiuoNJ+cAwCCxmPFiqzWRJFVXmlaJRI58tk5PmK16aTvSNokFsCo+6fRTMaXulF1OoKyP7PDryx5y43jr8DKMpk9SDIn+Ate8ILyE4+54Qsx6Tk5olg8VQREsH6gTJGTE0n6AmURVVlS34ikccrvDIgo4NP6hxhvtuQ0M95pzn5Kmc9NRlQYIQv3b+o7jdBWZrGExBfoEDaLmaHr/gz9nKaT0rV7Kf0Ut5eVhKWdbMVkfZoJrEoR8WW6UxnzPk/b8FJ62lkvh6BQPnzBz77xcSMau+O/9t35/ct6wjAq2mCYBEwSc1gPtpg+wgwNbJaPkBCowA6ISBVC0tuxmo3J9hK/oCtIYqyb0EMOdHyD1O8GHM43CFosD/wqL7TKmq9r1aWN9dImsWy+xFZjneeyzOKMHiRRJIIkYRiS+nf/3Pvmp2/cuHEyCw8yJ/qHL37kWf3l/e9u0eqyCMqLO5nCmRNFRdtyBESyqsWkzGDzzaZebzhaeR7dDF1gmhiaWQ7qLZfJAkWEzBEMMVifw+TVAU9PZUsHQ9w+wBQD1M1dLdqr3paa3w+jauuOeSKcetbLYMnKk2bDuQ6Lbej4b8e3/ex99M+3fblXSr1Q9M8E/4IV2j5E7idsL8FxzX3cDv1/RTIJEdQggqLKNc7SFdrmrxnkSNcyTIOdOwhi6wYPKBDq1hJWk8H6glgkQT4TBqeQzwsPiPBNZbVpPSAigirSBMbiqyyYl/yfZRJXC427dsWPOPukZ1x1b9cg+Km3H/XqQiH4+0ZUWYu5wjg59NJZroox+mSwJQbyraVKZemmg0QxcQ+zZDGZLNCBid2ywI7iaMMs5nBom7rpZUlWiIx8qeBHlvZPFy5beb8u09fp93MAIKu/JswFWZ8Nncjlaj889rzXxsf9xV8dNj6/uSLu9D1f2nfHd/690pjZW9SDJwZD1GQ3ubSITPmQsMSiNwMehNAkvVh8XlNJaIoJwdbYcyMQLWUea8+JyRL5pNcBzm0WH0Q2iLnDsvOdAD9lMWk+dLmMv/Aj7hPUiyqkosT5TeJqMLN9unDkxWuf9KWPEEKc9CeTN115ydGfAj/Y0Iqrq1AXyN6c6A/sZAp3qw2UE0ALCdt+EDnpbaNYPQx52J/+5OQMiDjNYovlJexQAzy9jppL/CzNATvwYctdRFRYgh83D0QAQ0V+rawOCwATXx+vyJu0LIxh2dpT6VkX/CsdXnLMwwYA5TSIJ++avO+mN89s//33emPqFVQSAEsDlZrD5PdOQPj/2bsOMCmqrHs7TGYYchYQCSoIiCACkhQlB1FwzTksa05rFgNGBHVdFCNGXBUVUYIkEUFAggTJSXKOkzv938v3vXrVXc0M6O4/vZ9LT3d1qqp36tx7zz0XC7IzAkcp6yuKseHyJsjpf8fXFEryIABT0T+93VSGviYbVAwBkwv56HEKieW6IFPo5B+cPIiFZakS0+l0xGcQg2TSITGbRMd6icMQTCn3aYOBc69MCgSH3tWlQuM6O6cVhzMbgi81hzLAgJ/2CyfXK4zsshDYYb2geTC03Ac+4PEQLxkQPAYA1PuAOYUXQMYPsCmGNnOEUowstueA5+j/NWQxTDrFAIzmC+nzQgwdBwAdBQ8SQnBlfTQKLdpdGevS52Hw+4PJ7L2SkrC/1Otj0XDs8PLn966Z+0bFGBAgdPbEq4IJ1xxaQmNVYAHI8OdCxJcKYchQHVOoe0qBWjzDB8HyVE5QZ4GIDkimyF+D1oy6m4ANGq8plYMkAI7kBakRhEi2q0owW0I4JCaNIkRHyPqG8XPyb/6402eQW++jXmIS6ZD/cjIKF1QrDHT0DV5pLY5YF8BbQxt1K5cVfK0gnHWaFgoTAWpAnAyqTUkfqYmpf4JeYVtBhB8Q+cW0fKDl6yazhF1ygdqFCoOb4z6/kvGzROTr5KNSDG2wQkvhA+f9nDlAAW5GIUQInbG4WeRFNMGzKno41PSRCJw/4Elocc7lpXKu/y+8Sf6WLw+snHRXVjjqS7O5pXsBwqA/CsFAGCKxNCZ/MQslqO9Y5v7kNgr0VFjsBEK7ZEZsh0AQkwdUIHGAojh4x4kN0uVGJDJiGJRcfwgI8dqgNlq5rJpshMDJVonx/JFKGUfXhFLr3F+j+6wJtvPVCiGfDG89zAf5FxeGs5oEA0HJAkk4jCtpUk8lhioZVWHmD+jGBnG7nLMq7AkESwyACv7U8TFkMq4SGacLjHilxgJxyCtANckw2FEFtrS0ibYiqrPCuT/cThSJwEXXvQsnN+n0v4BdpfobogcXHFz97cDokTyoTFtDjTGyTiBU3ShpgWKa86PsL05vMolYzfwgi4rYGsH9zYL5OXOFTsbnJrPRMS4OGzxOIEhPd48gyHKAUTaMXaogdKboroZgLBCf+2wNiLA4FKpUIfPFKj0WPOoJBIcOHepvlPXFN/nFaX2peSqWxtAqGp8q5zZNzubMIdgdB0WHY4xFDuNI8tJvj1CP3E2mGixeGi8cRgaRWtEDU3mxFyXr4zzQYXCayIAU9wKLKpfp8sL6ex3FD6r507s/JAia1kKynzICV901IVa15qnJXDpKFWj+6m8Wy9+Qu3Zcl9yDubHqfn/AZ2eFeo9yVko+xCAIxdEMrUc5sawGsT+k/zPzhaJNT4IiYnaO6jHOG7qwQddKcWkDoQyH0ykzpjfEBDkfYA+LHmJutGqGwWIbHBK7dj1REqAbKoTDYaiaE/2sUs8Vl3kCwZHDOtasmbrru9xQ+VbMQZoXRVA+0Gw5UoxQr5DhSrC8osXpFVbb2JyjDRC0/Om6yDBYaiCI8nsmuOEOEBMETQAUDE/rGlGdITozVOCH84TqANMWXRUOSCmArvUTuUFmdsCf0wAwBhF+MkTDkdgtj/0CmeWqlAFgAiSOhQ4WrxnbbP/hfF81H4FBgxGyvDjzzkwLMit5Jn/RXWxkoYRvS09XrKNF7A+zQdybnJAN2siDrdngzwyJ6fAl1GlpqRKrdjmVD9TAEZmrauarQiRtkcqoAiCbRFe9fO7cdeEHLmjd95Z88xRwLIp3n27SLysj9lReqHwLmQ/krjFmPlDmAoWtvriiSTaI54h4N09NyALFrziWJW1ejYw9YivhYzdozS3Dxd5eFDDYAdOlNBL4TCkMyo1otD9uHhAJnkUYLMYQklCA2gtF4J7n1/3VSdhf7vut/aj29oO5vpp+f8DPnJNYPpz0zgf9QCvIxABVEgDTSMTWR49DZc7UvFSPTTYowFH/VzBL/i9igupuggLJ8WCDdPocMhhyzQuqUNhWVFSEwakfxCM5sccgzguWS8nbWpjR9uaTe3w8OSEIfvRC0+dTgpFe+aHsM7CBKmGEeK6w64D1JLpE+CER7cLKadc8gPRbl6AoUpoFEUsYrOkDhYTG0vfrKog2nF2EzZUWBpt5QKPzA/dNMm81Vhm7/v5psQqV6x3L5eIvB0wn8gvFCncUrPm8zeFDuT7WLcUZYUYaGfuYQkNgkR/HYmrXThPNXxN3nQjwUt6bx5IbVMUWtVYwmcAdJCYoaqurNIGQRDT+NIhhEMRRFVqXUdpVQsZv0oRgKecFI0Bmj5SvWOOuWj2mvhoXBAcNGhQYcPay74vC6e19/rRse7+wcozGPm1aDiSRYUKcqjC+uhmHU//uyS5rRxjsU9PeUDgrP8QW8uLt4rFANG1NVJCxW7PN50/vD9b9/GjCF3d9oBCYVX9FMURJYIin2oBr34GTT+18IrHjf+qzogfnH1j97cWxI/m+ymQtZKbFaNNAKJpK/9W6S1xtu7ihKw+LxTrR7LcSaAnFmkhaSP1XYIO+FIhRT0F0c4TEpEtECKQRCOJ8oTFvRCgqtNygZS4xZYNcL1i5QvqrVXr8eldcEHxh6AW16mZtHJ8XymkVDKT4pUAaHXAbA3Q0l7u1ypnqd0ubnB0ELUzQKwi6FELkBUnsEVwFNsBOecEIiyv2aunmItvgxOOo6CHeS7b8YJssPW9orX5p9lZKKI0LIcJMkhxsEQL3uuwVaNK81/8UKP0ZPyayd+a+Fd9elVZQ7MtOS/HTEFgOGaPs0DRzNaRjicJi3DmFJDOSDXIg89ZVIlhlYjboYIZi55YmE6RfI9WFCao1RE1WI0WixUAaArOlo0BRaQcFSfDoKsPHcVbJjny3otyomzt16rQTn0salPz7ibPOrVzu8Kt54ZyWgUDQLyvDIhmMhirhYoi6uunN5eSDKEBiZigOKv0WLrZZOOErtjO/tdfKsAQ556UI4yPOBZqOMBIwETsUjtF63g8dNLf+YHFFc7g9I02gqQM0ff4MJhileUAOgOEInNd/KDQ/x1oI+zNw5L/+Mwu3frV3ybe3VfaLNWGRz7hJaBxVYlEo4ebC7pIZs9NEAJzI6yEnJs2VWs/7OfLrluqyxL/jAYQJQJCqH5DRqgl8pomIUy/IlRJxXGVEaigWDRdsKf9g6269rlzpCoLvDz/v1tTYzruLIlmNAoGgVSKgaQNFfyWaJaIBYhzXGC1fwYFRXr80gbTjEHkzSbCCn/6gmzZQJWb51Yq/zEzYCscXmyOM6ATBIGmq3h0hMKpy0W3RgdUqwIb7i6iEkRC4+TlXxrr2e8wrT/6vB6gT9QMOLxu2e/WcUZV9/mBQ5AfdWu1MLW2iljsc5irQVKCnPS9IhEuniJkbjA+CcsXJ3WhuX+L96yOFkaDNtY6+dSxaQGaCuHsMGgVDAZJO7Sxxm2EMUbgj0TZRQRAixBm9uDCS3fyyJr3GfuMKgh++dO4z4dDRu3z+1KwAFknjmSKSsrvMFUnGNcZWzhcHWdv7hj7Q65ERbNESEuspQm9uMapDRA+F3QDPeRXjbW+oJ5gVQcTwItYaJ2d/GIxQ9gFzgKRhMHfSJfdr1msNF1//HvgDJ2zch9cj8V+/HWmx2/XjNXu3rp1FgJBKZ8ywWNfQurfZUamMIA5mwYRKaVibmbNyrATV6nkOlhIcBXgqgHMrkJwQzSCpDnOdoJmWJ7OFgcwTceQIVQXYZIYY/LzlBVUfcSwWKsrMqvxwrd6zRlhBcNCgQan92m7+d6g4fLk/kJLpbqWfaKiSs1WOXcnUfBEr45O9xfrgJVfa55XrxBNHS2Kog6CNIWJ2aPcFVABnY4aeWaBbFRixP3mlE75pxEU3vQJcdMN7xAzB6575rwemE/0DiOnCiq8ugfzcA1lBPn+bjpvAOXNswIBMW5NhgyrH7px6Z7Pix/lCAY4cEx0Dm/Dj5n1zXZbK/qXO0gzUHSAYEbpA/kmGoQIWTev6QKe1lmCArIhomKzydQKx4qLymSnv76gz5r4WLVpIf0G5YIYMGVLu3AazPyoKp1zo86dkKpG0u5W+ou5+NUCJM0V5pfKSD7QwQnV9M5J/ySzxkkhjhNRFHh95uTIstIzOD1QkkWApTBFkPyQXQ/MKs5qkxVkgFkgjNoiZoCiCUDlMOAznXzQMmrW5pFTO27I3cd8DhdsmHPhtwq05RDxIoiWmHzSBUC+W2LSEkg06BNQuk+wk08M5QSP/Z4bILvk/XBQ57gUSNxCMFgGZPKcKjGyfaxIZbKeFjFWtfcQ4dSSd08n4TT6FjlWIYzHwr9taeXinbt267RZHWULKyJEjG9SKvf1xQXFGC58/mGn2Tzr9A/FUOd77KPsgkUOGBQQlwImWYbe2uZJoAx2XHr6TTfdoozdY11K7eAYigMQSGN0UQQ99NZME28Q3JIHBkhh5VeM2WGIAkgiFyb8nNzkP+l717zLsOkF7YM+cf+zbsHR8FdVW6g6EZn4wsUErXx2uwmr1vM763ExX+eOK9tG9JPKMDmZobFfiXUrs9cn61tYZCYMLnGEwMmR10wsqdihaR5G5qktxRIqm+SjO/dm3tz2rxz/WO0DwtRF3n51dNO27GKRVDfCeYWqkitvlbPlALbfBdy42iTQ0gybl1g4GOgCK8JUgH2g9gvENEhKFwpKWs7YQxQqxblAKplXHCKHrskiCu0VsHSHmECQcCgtDBHqFIzMb/DDolk+g5kn/u47QJV6IpfwGxKF6wSfdMwCiQcoGORNULXZOP0JTUI0n21FjBdJ2h9ieLDDi3CCW09iYIV4/LoUTufA5SzTzgnK1lYpUxgcQJDNGVEgWIy7TJAxmYgjE/sz7qp9eazJAjNAmKbMZieDmgRRf0UHIanhF/V4TJjlA8M3hlwxMD68dHYW0KppzDOoUUZZZ8YoiyjlXXHEcbtIm2LkVSNg1S53C5K5XaUyyobB2paKHSOYwnFVhXQeoWnqUjpC1y4ncBTM7oDBoVoDF35ZcoBiPiYcgyQPKu0Jad74VOlzo0H+W8rIveztzD+StHbVn2bRh1chaIaTBdF7Hkhlvc4/1LhJRONGnNoq1FadA4hISJ64Sq7VWahVi4iNI/AQF4kXDEIvyiXNSZ8vXmlivx5AX1M0U9FGcZoU46Cs6lJlV4e5qPeeOcYDguy9eeHswuuuJqC+dquO1XIfpHMMtswQomuM11YB1oQM0iyIc2LhWSl2dTP5nJABLlA9EVyPxgccYCuuFEeX8wo41pXka6MlQWOQGDcdo7BYt71tygSwEZu7QhAVWqtYYBt8yFlJS+VjDMqw6cXsgWhRZN2FA/v4dK7JFWOwcQcEGN9km2dHih9FFIgocJF/oGPKuze9mgKWzRf6YlQ3y3CF6ThAU9ZAl9iopGyRVYTJjhNzIvGHuGM1RERFEp7+gZq+fbOeIiJykrRyrEJOwOOgrOpyZlTV8b90xLzZt2pSarNJfPnTo0GCDcj88EY3kDQFIq8ScpI1kr3DJEIlcMoBGFEG0/IXFNEELj/nHGvlAx5XKZIEGKfR0tjta5cwKlVtVGPFAi0DaUR22zAsx2SGuDrMrl3KMluwwbhjMXWFQV0jnPo9By3ZXeNoVZRuV/h4o+OOL/Uu+u6syAUHRZ28WSmR/Ma8Um6zQIaa2+hHaQE93phagZpPDSO2gCwiaQFhqTJC0y5H/CACSrhCzKwt3XR0DE6SrVBQRjXnEbhXiWCQUKvKVn7aj4tDLLrjggsMSVm6++ebMTo1/fTkSjQ2OxRgICiGoME0wh6zHqwzT61i8ThEj/LXlIdC1S529JWKCnHbjtYAOii6QViAYNxSWuT/EBjXjBKF3ShwKK20gs84XFlmE/enFEMYCcyrVg8tv/waCwbTSX91l7+htD0SLoxu/7Xloz861lWSRhDvNKNkMs93CE+3E2kkIiBr7s8wqMVgfrUvyoU4Y2PRqMGJ8WkFSZxmlAoTERitGhNBk3KYySFU7F+ltEWGxVYhNzS2Wz+AUkyMnSNJQWoU4AuFY6ootFZ7u3KNHjwPyV48cObJmzdiHo4vDsQ4xSKvErIPYXBF5JcMN4tJJWgxaV8JOGRpzJkfBELE+CW5xmKAVAJNlgi45QbcuEb16dQxVYa1NzmaYavQJu43E5FVidiXjcxOo8l31BZP77S68F9p0vsnbYi3b6rjtgSNr3j/4+/RHK4rcoGCCWkGRhL10/Sg3as18BLXSiQKJMyTW2aDqDMGSGbWNNxBUi8oqlSlpOGzudYMJaq2qKEdo0wc6iiNuw5cSVYhJSOyPbF7if7LtwIED98g98NJLL51cNfLR1Egs9RRC623hsLp68QZxTenuAoLYSTpOd4j8Ilq7nCUf6KUokmxBhF2iDNNbdxC0CaWdhZH4TtHCFVorkmBjVNEyh4YlkVwgNUmNRCAjuxpccfv4WHpGTjLc+LgBwf/rNw4fDa35+oL8Q/u351AgtKWStLwgMliwzTN2sdyS4a5Dh2sZ4WkwRPFaxzrjFWJx/DTGqD9Y8kOM5xEzXsjZIbuPCshyPeqMUBUV6Ss8TqCT5qrIXi4rWLBzU9pN7Tr0vu8PuU9eHX7HWRUj078ORzNOcpPHuIIgPWjJgKDLPBFMzeUuL015jLM1Th4KDyBo7xIx3KMd5gjONjlnz6NSuItqsOgTxgdQgCBJ7rbp8ndo1+2Okp+YZe9QKnvg0O+vH1rz0/PlTYMFYcTKNLbuBRJXSzoe3rJoClWPOcjhThHcX6yBnpTCOIsjDvaHQNGWoirxznLNCRpAiPqFGUcRgClkZrrKwtk+Z1SItQl0YcgMFO46mtl68Nh5DecMHTo0Sn/rm8/37Z/l3/x6KJpeR0vwlkAeIwcsOdrlnCCIDxoi6Gqfe+U7VhaIrjr4KNoqw0K3hOcGC6aIO0g0fSAOfV0E0mZVGGkDcS5QeAaK+cA2YTTpDvnbkHFQvU6zEp+TZW9QOnsgmrs2d/EnXQNRCGQI3aCzk0RpB20dJKKCbNMMOq3q4kllVHisCKHdccb5vFp98l5phsQONojBr5QrxCjdhIcuERLhjxXn7Y01f+oP30WvDB48uNhHBivVzpx/ZTpsfy4cS6+VUB6DrkjawUFOMmLKnDCOFJIZtmP1HKFtZ5d+UYRfScQ5b16RUAVYc4lWVNHqHYjZoQyJ8VWMawCZQQIDSGyWoKrCYkaIYIVoZKYMg1mJv0bdM2HQzZ+Uzuote5dS2wNrJlycf3Dbgkz3Aglmgs6xtVqVOI4LNXadNqu+7D3kKpNT7KSVnWVA+wltoSshCJrtctrfNDwm5sKog4R2Wanpi8JgNRQOw/5Q3fcOV/nHkF69ehX5rr322vSOp267Ks2/Z6gAQac8hl3F2IAZRs2t8hiXThHB9HBRRKPs6pKEpNGWnKDXU9bCCLU+EfNgJABB4R3o0AdyQbSg7FgGQ4k7ao8jB8wxIcuYFUxBEucBBY2nVvkEBMNlBRGv58AJ3i5/44f7lk5+qHKQWNAZHVeswChCYktfsQfjVZvdlrauzBnGeE2hThOTdCQEwRPIBHnQRY+ce4UYOczIhgQRHqswmK1FYyA7Ly6S6XMFsUpfH6zxxOVdu3YtJEywfINKy+/yFa2/NRJNr4nlMW6D1hkIit5hZ74irjzGExM8xqKIZHq2FeBilyXCXc765FYOfaCzWOLoCkFGqaaFvmsuUKsGMyZdoRyLAAAgAElEQVTo1iFCDt5Vd02EytVOOcFLvOzjEu2BWMHW/HnvtU0neUE38bRyodaZoKtw2jqRzl0qY/MdlEBp5vuMzhLx+9zaWBP9fk/Pe2WCaE1qYIiiLFWMxIOXXEBQ+gqyaIqsIwhkzNhR5fneFARHjx6dEzs4+bVgdMvVWkO4IZHRtE304OAqsd4zLBO5/GokNEeakNNkf/Eqw/LylWBXi+qxgwmicNhyILAWkGOhoy/YDJOtFWHT6UK2yKF5wmY+ULBB9C+dm0pYITKEJJXhOg3aw0XXvePpfCvb6MTvgbUTryo68MePaWZITDW3QitIZ3f7rLpBMcqT5QX5bBKreFo3S4g3mEktM2xqokbaOpmgvthKRS+ID0Wc4giWzHjRCrq5yUidrcVNRrhMpwWjC7fXHN2pffv2Bb4RI0ZUKhf68d+ByPa/CRpPy/yEvksaz3agnC9CyR/vH/ZSGZZgyBmeQzeIDgrdYZZKiNfiiEQxbc8bXmbunSLOnKBggE5BtKZdsrTEiRBYmK7SXmKHPlDPB4qKsCyKIH1gh+4PwFkdrzvxq7vsEz3tgaI/xu5d/P39VRUIsq4rbKxgE047nGV4V5ZmvW+bP2LKZRx9w6JIwtaUrXMkHgj+dSrEqmiCIypGGHEOkN/HWkF6nzFENXQpAjnpBWsW+F9u1bdv33wSDlepk7ngTV94z8UBbhSJB05jCy1tyJKbpb7ZIocPlFRNc5hD20o6XlIQTCSSRlSbfpQhjxHwqHWKoMowY4AYEJ1OMtYDYx4syxwRWz4QH7grbv8WqtRo7GlBlm30J+yBgj/y5r7XPku00QnNIPkXNx0Q0FMdWAmKJA4mKABNjeg05xI7hdTuIKgzRScBOR5MUOcpWCPorBBr8hiLdCYhCCKDVWyplZOet2F79MrWZ1409JDv2WefrVo9OOsdiOzvJ+UxqG/YAYIiictNFGTTN9YyYeaHTBJEZVjualcQNA7GMbNAFR/rbcQKuLQDgqUvYg0hhieuPKLS6+whRiJpmbS1XKkseUDJEKWmifUKiwNXocopcOUd3/4JK7vsI5PZA0s+PQ+Kj6wDp7sM6RrB0+nMvGAix3aL7b61GuyxQqzQz9VbEK/TZPaB67bYUktuFB8EbUYKbi1ztvY5s4dYhMM56Xkbd8datz+j/9jdvmHDhlWvmTrj/Vj4cE9K47lTrjls3eqOK4DQdc6w2TKHNIISKFUorEOfIZT20i2iX2L4bo7jH4iZINYBOkZo8iDZAMm4nSLxQNBilKC1yPF+YeF8QcCwZYfroGOP+0vlXCx7k+O3Bw6tePng6tmvVGT2+6SDhBuu+pg3J64UO9aUzVUmXnEEVX1l3t36mFpZsniigSB+Ht0Xu+m4Voj1UFdho8WuLik3GbtgWoBg+bS8TUdjJ3duOOCHrb4XX3yxRnX/pI/CoaPd4oGgbd7wy28vhR/nbU/qjLqwUz144NbW8uqD8w5zft0O0+duhVXr9sOhI0V0m6qVM6DF6VWh/wUNoWH9Cq6fRQoJE6ZuhKmz/4DN2w5DYVEYKmSnQdMmVWBw78ZweuPK7LWGSFriZgxg9CfL4IuJ6+hmbZpXh2H3t5ctPXGdY7BJKh+aJFvjjLwFCXnlMCVD0MmGqLMB6sw3kLXKkQM38PoxUKdB26T2ddnGJ34PhA4syVv4WV8aEjOlBW9DNeeQoPkjQihNLfd5QUQ+hkBQ6xrR8oH6LBKGb6p4Iv+OWyFm4Ge2zlHuUcogqGeskgiHje4RLT+INLlCHqNNnpNriq2n7LSCLTv8/a9v1ffF6b5nnnmmdp20H8ZGw/kddX2Tmi2iFUWQldaTry6EhctoD7Lnmw0ECwrD8PiIX2DRcmn773g/chyuvOh0uP5SZ6cEAcDHh8+FOQvtgExyMA/942w4v0NdVxBcvf4A3DH0RyquzEwPwtsvdIOqldKt80S0QgcSQisTVRwC65VhOmcVucSYXSJYHsOuWkwfeN39MyG7Qk3P+7lswz9nD0SL9hTPe+fM1BQCglgvKFNMdlcZDQilX6fdbTpuCsrCBAUIKvJnAqSkfBoIqkf1aK1EezaeOgP3EEuyUpLJc0pyppurRiAcCsPmSJfre1z1+vsEBE+qmz7pP+FwcbuELXNI1EmY4f3P/QKr1h9Map9IEORHhFycHnhuNixc5g6A+AOGXNUSBvXRiwMTpm2AEW8voptVKJ8Gz9zXAerXyYGJP26CUR/+Rh9PSwvA2H/1hgrZqYwQ0v9jlDscjsKtD0+HzduO0OfuvK4l9D7/ZF0mg7bX5oW4gKDoDGFaQl7Fcq0Mow4Rrc+RXbXItK7bnlqe1H4u2/jP2wNzR9WDYCBG84JiVg8rNmLbfSMnKMwURLeIhwqx6im2MUGn+3R8ENQryccFAMWbajIZFyOFEoCgIhm8A8tirkq0gtuj7Yacf8Vbb/ief/75urVTxo8LhcKtpa2+kMjQ+SJIGK3ZaflgyGM/wZYdufJse2jIWdD5nDp8pirWIoleEWff8Iw5W2DY6wvkexCwuvfG1nBum9pQVByBLyeuhU++WSWfT08Lwocje9IwWdxu+ucPsH7zIfrndYObwdUDT5fPXXX3JNi28yj9++bLm8Pf+jZGjjEMoMZ8sRI+/pp9RsvTq8ILD53Lroi8KCJkM66VKos8xuweYe08zCtQc5Kmf7PwV47S5POEKROMRqF8xXpw9d0T/7xVXfbJSe2BxR93glDuZvAyiEkBI9Le0lAZzSa2VIit7XMuITIDP0MuoxCR/jbzefqYRMJkKpMJdlUCNxnONeibYK2gtvbQFDptG946p43fJI+5gOBeaH1nx8vef8339NNPn3xy5oSvQ6FYCzlwXVB301af72TRMnf1PdPhwOEi+aufvb8dtDqjmhUE3Vrmbn98BqxcR70N6e2my5rD5f1P1fbkvc/MgsUrFFO8blAzuPoSBnQklO5z7desJxcAXnqkM7Q+o7p8/bDX58G0n7fQv9u1qgnD7u+ggeCGLYdhyCMzIByJQlpqgIbBNaqKuQh6QUSXzbh4BiJfQdUnjMxVTRA0wE8USGRlOBKBkxp2hP7XjE5qIZZt/Oftga0zbzy8ffWUHM1x2stYTkv7nMM8wZojZJClt9aZj4m/+b8IBBO2zhmAWeI9G0cwjW21bIJpszJsCqZZzl21qAqTVdNEgTDBQ/7m951z6ScvE51gg0bZ331bHPI1pTkMPEfVAEGzb3jg36dAcTFzjSW314Z2gsYNKioQdB23yVjirr15cMUdcugTfY/PR/WBqpU4CLHjBRNnbIKXRv8qP6du7Wz4YERP+ve2nbm0lUzc3nnhQjilniigxOCNj5fC59+tpU+Tx99+vpsEQdKR8Y/HZsLaTSyk//tVzWFgj4bxu0W0qXJYI4jCXqQJVAeEzx0RzA+DoQiTtVCYtfgQMDzj7MuhS99HS3zulb3BidkDB5c+e2DN3Deo27SSnZHeYTWyQugGtX9RsUQzVEigFWQY5QKCHMDiMcETDYK4M4QdkWN3mJYgSDuxgEZU7iDI1xRvncv1n/Zg60s/f8E3ZsyYTil7X32vOJpyCnOQYdb61A5chL9GGEx2aCQSgwG3TNbOqvdfOh9qVi+nMUGtZc7oG/7hpz/ghTcUuJF83tdv9XN0jKz/4xCQkBffvnqrH1TMSadhMH5uzMs9oF7t8goUP1sGn3yzmv5du0Y5+GhkDwmCn327Bt4ey3JtpzeqDK880YldTW1SGHqslH+gs1vEbqQaV8wpwQ8lcE15TCQCbbvdAWd3ufXErOCyTynxHji65u2Dv09/smIwhVSI8UhO1j7nkMngXLsHMwUMeqaxgnqOMQgH+BkuM+LHJgTC41ghVqCom6sm3TrHoyoNBJFYmigvhOyMMMH8QOMnWg0e95Rv1KhR/YIH3hmfksKvWrxnWM5IEH3CIlHLrziHjxbDlXdP106YMcO7wcx522H2gh2wfVcuzatVrZQBZzarBhddeAqcxMFJAOM7n62AseMZQJHbqQ0rwRvPnO8Awdz8EPS9/mvts0Y81oW+L/mcK+/0xgQb1a8Ao59jTHDrjqNw84PToDgUgZQUP7z1bDeoU6scuy6pgajxLbQwWBoFEFEp9gaClsKIrAxH4Nye/4QzO1xT4sVZ9gYnZg/kbfr04LJJD1SkTDBI2F98mQzuJcbziN3YYFIgyDZWLXOuIKjyfg4TBf4epbL3vFaH45ipijWqdLruJgpuYmkCgsXBk59uPujbxzkIvjeeAIFgguRKlQgEt+/Oh1sfmaXtlyqVMmDfgQLrviIJ4OsHN4W/9Wsih0w/P+pXqusTtzYtasCLD3XUQZARM+h2+RdUviJuDw45G7p3rk+LJ72v/YoyU3KLlxMkxZan7mkH5G3uenImrFizn77mhkubwWX9eMHE0BGy4i9ytrWEw1oRxNAMOkDQsM8SA5W0ogi3AqdzRSIR6Nr/KWjWZlCpnINlb3L890D+lm8OLf3utgrJgiAFPVfBtHJwN/WCGBTVfXoPDXTnf1tAMCELLE0QZAjGyAY/FJgJoqetjtI4AjtWECTringKRtJOer7pwIkP+d59990LA/veeD8G/lo0f2FjgpZweO2mw3DvsLlJn1G3XdMSLup+Cr06PfLSHJi3eKd8DwJST9/bwfqePa/5igqgxe0f17SES3oxqcxtj02H39cyQKNFk4tVdfiKOyfCjt2sgn3HdWfCgAtPga+mrIfXxzDpTKOTK8DrT50HBYUh+M93a+n32bE7DyLRGGWxrZpVg0v7NoJqlTP4TGF7HlDKZgyLfRsIOt2k0UAlPltYzBMhIHjh4OHQpHnvpPd12Qv+nD1QuOOHI0u+ub58siAoc+7WkJhBmpLFmHOHMeAlbp0ze4JVv7HYZ4gZliYIJs0EjXwhjrhEY4JWLdbttOIxwUhKjRFNL5l6r+/1119vWrHog7HFYd8ZriCIDFUFRV/8+z54YqTK55H9lJoagNuvbQEdWtWk1dpZ87fDW5+uoGxN3FJTAvDpv3rSfN4/DX0gkdcMvaud00XGBzQczs0LyfehVeQBrIo8Y+4WePrVefR+TrbSCU6Yvh7e+pTl/Mpnp8Knr/WCI0eL4Pr7p1JADQb8MGrYeUAY7O2Pz6Shte1WvlwqDH+4A5xUO9tDXjDBXBE3Jsjzg7SKhYYqhSMR6HPlKGhwatc/Z0WXfWrSe6B4z89HF315aXYwmOIIh7UpdC6WWnq3iD5bxCsIMtxyZ4LieQl5uJsE3afbHWcQxIUR8lEqG6VmishtkgRBq7EqKYxEwuBLrfZa44HT7yQGCo3rpk74TygSaemw1pcM0OkqPfvXnfDiaMamxD56eEhr6Ni2NrpikcruZnjlvSXaiXTTZc3gb/1OhYde+BkW/LZLPtflnDrwhAsI9rv+GziaRwfG09stV7SgobW4vfDGApj842brCUukL0/f1wFaN68O9w2bBYuXsy6Xqy46Da4ZdDqQsFzIaE5rWAn+eetZkJGRAm9/uhymzdlKtz31lIow8vGOunbQzAmKwkkJ+4ZZyxwLhcta5pLGoD/9BaEDi/MWftYvYeucdJYxq8LWkFgxQXMcpwQ83C1ihL060xOaQZwHlHDnaJ3jD5TefrVoBXXgYx9l0wYmHQ5rOkG2rkg4TEAwmlpz5GkDf7jH99xzzzWsk/r92HC4uLUrCBr0XPQRi9khot+R7mje+yjuk2rMFXdOgQOHCuVOJH25zz/UkbK3H+dtk4+zcJj06xrmCQDQ4+pxUFSkGOU9N50FfbvpDstTf/oDvpuxETb8cYhuW6lCOrRsWhUu63cq1KtTHibO3ATDRy+kn3fySeXhzWHnQ35RGC659TuZUyRC6VZNq9Kr0aEjhXDpbZPklen1pzrDKXVzWI5QyGDY0UK+ZqhNTntceJ1x229NKuMMh0kli7BAcsB6lzHB0luAJ+CdMBP00j9sDmGPywT9fk46LOGwDQQdHoMM7NzCYQaoCBDF/irl6jBdNvJY2PuHjxkEY0wqQ0XSWnUYg2AEQsFaI5pdMvleAoINaqdN/jhSnN/OoRM0mKDqITZyE5YhSwIEye988Pk5sHiF6jE+qWY2jBnRHYa/tQgmzdwkdwVhai893MkRDpMRKhdc9qUURJMXPHr7OXD+uXX1UzqOl+D+gwVw7b1TIC8/RNuXSB6wSYMKMP+3XfDwi3Pk+4x/tx9kpAXEpQiuvPsH2LMvn/5965XNoH+3BolBMB4TNMFPdozoMhlRFCFA2L0sJ3gCoKv0PuJYc4LxCyOcCZYSCAr2aIIeflxBYSn2DovdjAqQum7QdJU5hpygJxAk1eF6L51xyXcP+EaOHFm/Mnz/UaT4yLleJs2JbhFHbkITRvPELL96vDR6EUydzbo2yK1alUwY+69e8Ok3q+Hd/6yQjzc6uSK89Vw3BwgeOloEF900XjtL3xjWjUpqtFscW/1HX5oDcxftoJtf2rcJ3Hz5GZTBfT9jE4x4ZzF9nOQrvx/TX5PI3DF0FqzewMTUF/c8BW68tOnxAUHZ2sNb6FA4XFYdLj2AOhHvlL/lm8PLvrsth5AK1jqnhNIJc4KJqsOUmDB4cgqkVZibvLGqvXdYAmFpMcG4c0bIpzmttTS9oJecIALBeDnBAn+D51sOHv+Qb/jw4fWq+aeOiRQf6KL5n9FZCKh32NAJegVBsmsfe/kXmLdE5f6IJRbR65FKLKkQi1t2uVT49p0BjvN01Yb9MOQRpUkkQDzxg4HUFEHeXFggeX76nC3wzL/m003r1MymrXEE8AgIfjlpPbzx0VL6XGZGCox/p68Ggvc8M1tKaXqfVx9uu7r5cQBBgwWK3mGSGwyX6QRPBHCV5mfkbvzk0IopD1bQPAV5E4ImlhaFEay+iCeWJtBXQhCkoGYzM0Ygh8Ph4wWCDO7Eze4p6DUclmYlNDPlYeIczwkWpTR6uvnFXz3ue/nll0+q4pvxXrR4TzfTBJLmJjQrcDVr5KW3lsKe/QVwJLeY/tfnvPpw7SWnOXKCpJmZ5NWIP6C49exSH+67pTUczS2Gi2+dIPNx5HlSwa1ZjYmW6c0H8PXk9fDa+4ytkdtpDSvDqGFEVG256RbS9HNJGHz4KPEnBHjliS7QrEkV9kLCBGdughFv60wQd4xgJnhJr4Zww+DTFQiiPmHNLcaWC8SPiRkIlo4RNVtEeQm2Pb+sY6Q0Qep4vxftGJnxFBVLYz9BxQiNQexeQRDNGUnEBItCUXj/223w9Y+7YPXmXDiaF4bsrCCcVr8c9OxQHW7sXxcqlGeOSgr/7Gxwy858OPPyHyG3QEnU3ny4JVzfv562K2cv2Q/DP1wHKzYegX0Hi6FuzQw4t2VlGHrLaVC9UppcczoAAlz/5GL4ZNI2SE3xw/wPOsGp9XHTgh4Ou/YO83nDer++mRM0OkaCTR5vNejLp8mgpdqVYNY70eIdPagluHDCdWGCgoI/9RrxEtwrd0LFnDR4+7nzoFy5VO1KY6sOP3Nfe2h3Vi36WpKPm79EaQWvG9wUrh7YVNu5f390GhC/P3G78/pWMKB7Qw8gCPD0a7/AjLmswktec8e1LTUDhYXL91Cpjrh9y3OCwmoL5wT/cdUZ0Of8k12YoL0gYu8dVgeH0nUeCks3GcIAUYW4rHf4eMNW6b7/viXDDq+f96bFQCGRxT6bQhe/b1hpAIWukAGZapHbsa8ILr5/EazcZJd8ke1rVE6Db14+G1o0zkFAqJuqir3S645fYPoCtdbJ4yYITp2/B/rdNY/qa81bgzpZMP+DzpBTLkUCodhq+oI90OsOJm977KYm8Mj1jY5NIuMGgnFcZPKCTf551qAvX/S98MILtaqmLBjtK97Sx0s4LHb2EotOsEHdHLjlimbQuH5FWtmc+vNWeO8/K6lDi7gRE4PRz55PGSa5Lf19L9zzjOo8ISHu/Te3gQ6ta1GHGGJx9dVk5vZMbpUrZlArrcyMYEIQJDnAR176mW5Xo2oWvDf8QkhPDWggmFcQgotv/Q5CIfYdX3q4I7Q8vQrdhnS/XH6H6o8e/WxXIOYNWjWYvAhVinH3CKbpmpUWKoYIEFQAyAawY7H0SY06Qv+ry1xkSheqjt+7rZxwFRzdPovlA8W4Ci8uMmKCo8MwAWkFrXb7FAYpEJJz7rxb58OSNcwbM96tdrV0WP6frpCZLtJKThAc8+0WuOVZJYUT72eC4JmXz4TfNxyB9FQ/fPFiWzjnjIow7N018MqnG+hLHr/5VHj0hiZKBAgAeYURIK/bvCMfTm+QTVlgMKCUIe4uMrhNTmkJ6RoyorB4LjJH/afd0+bSz0f6Xnnlleo5sV9GxYo2DozrJ4gcpUWV+JX3lsG0OUrikminZ2elwr+e6gp1apbT7PVffHMhTJ5l1/jh9yRXPqL3a9+asUjtpmYq0YeJsPraeyfBfi7NeemRTnAWsdgy2+IA4JV3l8B30zfS1xGd4IN/bw1p6QEY9cEy+GkBc6tu1awqEKswltdVRgqsdUcXSNskM0n7CSImmFOxHlxV5ieY6PT6yzy/+JPOEM7dpJuqGvNFaFuq8A0kpgrCVFUAILLadzJDs3tEGah+/eNuuHYoy3GTW6O6WfDWI82h2SnlYc0fuXDLs8vg9w3MX5Pc3n28JVzRs44sRuLQeOe+Qmjxt5lwODcE1SqmwZ6DKqWFQfCPnfnQaMBU+n79OteEL188m97PK4hA1fO/h3AkBmc2yYH5H3bRWub++drvFCTJb/9xdAc4u1kFyQLVOrWFwzoIyvY5ZKElfDupozRyZ2Ia3DB1lj4aaHZbm0s/+7fvvffeqwpHZv4LCldfajpLq5wgvxIZztKE+b73+SoYP3WzKia4nIqkGPLobW2lSQF2vyB9v8+PWkALGG43whDvubE1EGfquDfOs18c/auU3/Q+72S49+bW7GWWvsX8ghDc/eQsIN6CthtpmRv+aEeohu32tbGb3kCQhcbcWJVbaTEdk9NAgTwmxNKxMmfpvwzAefkiv7xRDwJ+sDBBEg7rg9gFwEkQRM7SeAC7w1dQGKEa/oLXDl1G84DiNuX1ttChRSVJOmYs3Ad971ImxkMG1YcR95CRFTgfSF7tg4H3LYDvf2bv9dJdzeD+V5SSA4MgCZV73s5aaO+9siE8d7tKZzXo9wNs210A5TKCcODH3nL9LV5zGDpc9xMNn4cMOpl/B+fITdNmyzRaNSMvrU0Vd2FJIIxAOByBVH/RgcPBFrc3H/DZp77Ro0dXCeTNGeEvWnmVHL5ObbQSzxgRB3Dbzjz4YfYWWLHmAOzckwckxCTVV5InJMyq49m1ocNZtXjfIzs8msUWv/yQGSOk62PFmn1w4HAhpAQDNIxt06I6DOxJ+neRz6DtbORskFj13z+MhdikJe794d0hK1PlIygWitdzZlhYGIZxk9bRVj/SPkdoNfnsdmfWgEG9GwKpXGsWWwlBUPgHxpsxghK3AgwFINLZIsxPkPx73f0zIDunbMaIFxD6M7eJFu4JzX/vzBTSMqcXRZSXoGlRJzpH3HSC5PfEB0Elfr5m6FJYtu4oHM4NA5EUbhx/Pi18CNKxYVs+NP/bj3IXXdu3Lrz5cHMDBH3w2ZRtcM0TrGDYs311GHnvGXDqxdPk6zAIfjtrJ1zyAANWEvKS0FfcTr9kGqzfmke/Q9G8/nQNEWbY/rqf4Le1h+GkGhmw5NMuFCSxPMZkgrZKMQY8EX2pcJg1IFDBtGVkBZk2F0tv1q9G969XEBeZioHChc8Hi5bdjHMYykVGUHVu/22ExY5uEd4xwqwD+chNoVrHw9flY7oQUzpQm2dyMg7fRoVYAz36h2XusAhz+efKMFd0hxivk+4yyGPQs5sMqgrrOUEklYmQg6gGLV1UNm3uz8Q2z59dvH9RweLPB2SY8hi5nsTUOVvfsJShoeIIZQxkxIXFPIE/59QLMpohiYbUFQJ89sMOuP5JleN7/KYm8PD1jTQQ3HsoBC3/NgP2HSqG8llBWDq2KxSGYnCaCwjO+HUv9LgtPhPMzgzC/pmMCQ7/aD08/O+VdJ+OH9EWurerJlZdicJhPR8YHwTJ3OEtvq5tW/d9ax8RS1fIjK56Oli0+LYAnZWqe585hq/j5K2cO8yvNCKfIQ6OYaKKW3VsTFAyRJrk9VPNj7wlAkEBfGQ7i2jaZH6KCPJnXEAQ5/8YDoqWOYv1vkzKJmidM9ylZWsPz19ImQwKiZu3vQI693nE82Is2/DP2QMbf3oM9vw+Bui0OVIMcYzcNOQxuG84kVCaUTqtesyWmjdr/UNHQ9Duup9hyy5ld7fok87QtEG2BoJXPLIIvpzOGgvefLgFXN+/PmzYlucKgjv2FkL9PlPo9n061oCvhrPRsERSU/W8iTTkbdusIsx+pyNs3J5H5TYFRRG49MLa8OFTrWSenfMMduCQKFquO8vcEatfp1BbGG1ztG+Yr6ms1MI1yzNePat79+55vo8//rj8wT2LHsoo/OlBNRiGU3fiMC2TtuJqxLSDMlmLDwIXYUohNbpSyWsTB7N4IOjzEyEzCyc9g6BENdvJj/zLcGEE7Ww+fk4fsSme9+gpqNlp0eIJ+y+uTAYBohq3ySl8TOUFy1esC1ffrY8i+HOWedmnxtsDiz/pBOHczdJRmlSHCRgKp3bGCAUQquFKZv+wu0yGrySLZlABotqGL0E4eCQM/e9dAItWqbz3Zd1rw3tPnKn1Ck/4aRcM+idzh+p2dlWY+BpxdQLYsD3fFQTJ8x2u/wl+/f0g1fp98eLZVB/41Fur4dWxrDr8/B1N4Z4rGkKP2+bAjF/3QeWcVFj6n/NoM8ATo9fAL8sOwNbdBVApJxXOOCUbHri6IbQ9o6JuomABRjcQlJ0iqHdYgmA4DKkpvt9WZ71wLgXBDz/8MGvv3l1/zyn6z0vadCyUE8QN3aKLRHibSdMEkwViGx8BhjFiw54AACAASURBVMIYQQyds4TEfj8ZU5gKkXChVk7HngqelqEREut/CptUHBpTxHPkChmwqedsYTKuTtGCvQZ8ymyBFJLkxDkOfqzJm0+cM/IXqjjCKlqXDhkH1WvrGkpP+6JsoxOyB6K56/Lnf9glk+ptHTOHjaIIYoDWyjBqi9MB0WXQehzzBML8Bty3ENb+oXSDp52cDT++1QFyypFcHGMmB4+GKEvbta+Q5uh+G9sV6tbIoOwzHhMkr523/ABcMGQOFBUj4sL3evNGOfDTOx3hy2nb4canmaPUu4+fCb3OrQ5tr56lMVNxoFKCPpj42jnQvnlF+pAyUNXdZawgiKQy2EBBOchEwOdPm/tLwW0XXn311Xm+999/Pz0UCg0IHPjgtYAvXJWFw3phRAdBwQJF3oI7x1hCYeUqo9xlEA7y7hL+s0new58C/kAK3SQcIq4zHLoShcL4FI9joiA3s8hk+J5m/7C9LsghF0erEFdsi7tEvMhkcNmebI8rw2xMIG/5iUaYgNrIC57T7S5o0+WWE7Kgyz4k+T2wd8Xowg2zn0ln+UCRVtILIo65PVgcrVWGvQ5epwzDCInVY0vWHIZLHlgEuw8oeUuLxuXh+1fOgcoVRMcIW2A3Pv0bfDyRNRa89kBzuGVgfZlXTASC5DXks55+ezXMXXoAjuaHoU71DBjQpSY8ckMTKCyOQPPBM+DAkWLo1rYqfP9qO3j8zVXwwhimASZV5fuvbghzlx2Awf/8lRZPWp9eAWa9RVylnCCoCiVEbcHVGSIdhUEQiaUxCBZBztTNmfcP6Nu3b74vFov5Pvvss7MKt73/ri96qDkbEq0PWxLWWayFjuUl3I0UUH6QHguUoKU/hxdL+HP8Ecr+BACSx8Ihw6bfKxCWCAQRF3SAIHKUFiCJ6TnSCuo6QV1TKK9cmrmqXiVWYbHqHCGuMrVPaQ8XXftO8quz7BUnZA+smnBF7Mj2n3y0MmwVSfMwWGOBnEy45gNdHKXF2tKMU5GBAgBMmbcPrn58CRUli9t5barAp8+cBTnZTC0h+oSnzt8Lfe9inRudW1WBKf9uD7yfwRMTTLSDr3x0IXw+dTsVZv/2aVeoVysTWl1BBNZHISXohz3TelChNbn1u3s+kO9DbpsndIOqFVNYNJbQPEHY1SnRNJvnHYUYNSoW6aUw5MZqjlvvv+GqwYMHF9C9NmbMmKahfd++E4xsO8c2Z4SJo53GqjIhK1mgco9h4bKq/MqmbQsIUtANpsv9yJggAsFkAFBsG69CnExeUM4U0QshWphsOziJbPaxThAlcqVmkLBAXijBV7Cr7vweKlXTfRQTnYBlzx//PRDN31I4f0y7tEAg6NM6RWj/PZrZY80HGnl2l44RBlqc9SUAwZkL98Ml/1wExbwTimx++6Unw7O3nQZBgm6Gz+BtLyyDd75R83687rG6NTJh/fgL4m4+ae5u6H83A9gX72wKd17Gzt/yHb8D0uNcv1YmrB53nqwM3ztyBYz6gjVPTB3VDto3ZyJqm0ZQFi4tg9fdHWQisKeo3vvrowOHXHfddYUUMj766KOGR3dO+3dGdOWFXlvnHCV7Of9AuFTEB0F5QP0BCCIAZHszBhEaDvObqPgmA4baYUGFEfr2zr952k/lBRET1ASbkpqjg+LBSMFaHMFVYmuBhKndyRVM+Au2u/BeaN3pRq/naNl2J2gP7F42unjjz0+nkqmNKprCoTDrG5aenHKcrSqOeO0ZVtvRVeQYur549RHodecC2rFBbiTn+PJdp8MtF9enfwvNIMdR+h7HCwRJhbjF32bA1l0FNLwlucGA30fD3awOE+j3IfnJJZ92liD48OsrYeSnrINr/MttoFvbKq4gqOfjSUFRFSR1Q1VlnhANh6Jbi04fUaPNE480bdq0mMLKBx98UPfQ7sUjsqNzL1ZdI2hQNA+D4zZ3O0BQ5QrxjpfaQfI0NWxIc84wIFVRUhjREohJnM2JQmI3EOQAKV4u8g7JFUfcjBRQVwkdFE2KIYZY2gUIBY0nQFi9bisYdNPHSeyMsk1PxB5Y+92gwoPb5qfr/cKcAdIoStxnJgmOajAPh8kpT6MujlC2ooiysVMgKIDtSF4Y2l03B7buZiSCEL73Hm8Jl15IWk1VuCz5BWeExwsE7xmxHF7/z0baE0za5pqdQuQ47JbT6TsoLHYywbtfXg5vjmOsdPob51B5DVuaqE8Y9Qg7hdLOQiNhhaIDKyNQuCsvs+2N29OundK1a9ewYII1d2/f8Gwl+P5aTeWeRNeImoSlmGB8wbQPginpVIIjCZ5oXKQgqBK57Gh6PJWtAEh3oS4fjFMccWgKE4TEYsZw3OIIP4hmW48SS6OWOqlwV+JpERKTfy/9+5dQvQ5pdSq7/RX2QPGhVUW/fXZBwOcLBLE7u2agiqQxuEOE5tiTyQe6tMsJELzvlVXw1teq/fTGAXXh1fuaKSNWgYx8x6n2VQmLcpdixuilMGIeCyKZ6XjjbMrO/nlNI3h6yOla7/7ZV/8IS9ceoTnBHVMu5F0jABcMmQs//3aAfudtE7tJ9xnvLXPKU9DWLZIRLNi5P+vKDi26P0Zt7Sm0TJ48udKSJUuGVYl9f2tqSlgmdbHKXfY40pyEJYehHRxcDNELIeIKRwohgQBvZUNtdAzyjw8IMijktyQrxJpoGnWc2DpHNL0g3Ta+XlDIZrBUBttqkZNIdo9EI9Cm89/hnG63/xXWf9l3AIC9S1/L3zD3pUwhMSPrhoXEIhcocuo6A3RIY9zcYzhwYVbIHtJD4YLCCNTpPR1CYVcm4DhexN5q99QemlZQ4xycmCQLgqFwlMpfVmw4Ao3qloNFn3SF9BSfRkSefW8NPPnWGvqd7rvqFHjgmkbw0+L9MPjBhRQ4u7SuDN+/crajKCJYYTJCaTy8LOiPbFqW8ky7/v3775a/debMmeU2bdo0ILJn7PAU/5HqsjiiOV8oQ1UJgigENnsb5UGydI34/ERHlabnJvAVygyHnRepxIvP0jWigaCk1+ytVOjLtjJlMvbOEVQs0YCRvd4US4uwWhk/Rikq444RJqNxegzSvCCvbmVmV4PL/vE1ZGRWSLwfyrY4rnsgWnw4suyLC2PFubuCcqgSrwxjEGRNB6wS7JgvbEhjMMDZ8n+KvekgSELhOr2UA7uXH66DoII/MzpLFgSfe38tPPHmKgquU0d1gE6tqugOTgBwND8E7a+dDWu3OH0PszICMOPN9tDslHLJgaChEWRKixibMheNQjgchqJo+rLdVYed161bNzqsXP7WsWPHtj285fOP0n07GgWEFTgWTFtmD7MD5GeqlwQVYtwhEkjJUGGwRTBNQ0ScE0wGBOOEwyYTtDJD3D5nY4uGLIaBowI9AXSY/Qm2aBd24ulzzkl0mg2Q1A1GoKxA4mWJH/9tDq56N2/Nj0OzhDaQycsEC1Qtcm5dIlRuZhqpkoVJ9SmGj6ARCptFkZKDoMo5ifUq9mAyILhuSy6cdcVMmu+7YUA9eOOhloJpaJb65MH9h4rhqXfWwPezdwOx7iLSnU5nVoZHb2hEHaYlOTHSSaZchkVTasqcNE4gWELXDSsuklGb+wsr/1xY9/G+Xbt2PaSB4CeffNLy4JbJH2T51zS3DWHHMhlZ4bI1dWu6QCyZYVnaABVEpwq5oCrVa0wwBpEwkcgYiUCveUGT8sm1oHeEJARBRhEN0TRiiQIwsaOMWSlGz8VrodNDYrtuEBdIcirVh8tu/xqCQW5bfvzXe9knGHsgFimK/fafC32ho5tkmxxOIdmGKsm0khcHaTPF5OgR1gsdUoZmyF/k0CW8xpBG0DpTxNi2VA6+KU2TQ5XwyE29ACKVGYYMTcsPWuUxunuMUFdEIuHotrz6XxfW/Pv1vXr1os6zElbGjx/fZN2KyR9UDixsS2Qy/gDKa+CBS5T1qZygFgZbZDKCJdIP8/upHMYHnD2iHY3pN4GZKNUJHkcQxADnuM/gMV7nCHai0fKCLup2q8OMrBIjR1zH/BFzJjGx12JXtU59HoMW51xeKudn2ZskvwcOr/80f9XUf2YS5keYIGGBKh/oZIG4ICIjJ49V4UQzRWxAp4XNMppCbE8DS/dQOPk94/IKDQTts4blujIBUubWUZqJKyxYJGbIY1xs9VP8xYcimU1v/yP971927dqVltDlHhk3bly9VSvmvVsrdeb5Wt8jFnvKxK2LuBOP3TQYIfkkkgckvcGYauMwme46H0meChDUvqL3CnEcJmiyP/m3FvoiEES6QFe9ILLbkr3FRkFEhcIuDjO4gwTrB0WlmD8m2WA0CpWqNYZBN38KKakZpXaelr2Rtz0QixRGl33Z3190aJXGAlnLqdM41eEiTR2Y3OaJsPNek8fwtcEeU8+zh22PIVATaxGTDv4e6iH3UNjbHkm8FQ5tNe9ANGbTBEHVHseLi7aw2OEojUyKUThM+u+DvuJDR9O79D6jzyjm/WUwwerbtm27MuPoh88EAr500fYj6L3uJqNafRgFZwdBVqssbjLEGSaYwharDQT1x4lYGrfN8QOUTDhsBUJDJE23USGytThiFE3o1rgIIt7DEhIrISfSCBquMkxErbtNO2QzFAh1r0Exg+SszrdC+wvuTHwGlm1Rqntg56IRoT8WjEzBucCELBDbZrlVgvHjGvBhf0D9PgYyzP60xxEAmsCHw2G5Nsl5qrz2S7bvEswa1sAR59eNGcQmINqrw/F9BIO+4gO/Z7zYpk+fPkyNjUFw4cKFKRs3buxyeOMbn6f68ytQHzTDYRq3zpkVYule62Kk4A+m0nygbNdx6SEWz0dC+eZXTI4JWkGQPZjQUYa/VmzpAEepG9TzhRL0JDC6VYnd2aAEREHnBSuUYTLqIKG5ED8VT9c4qUXJTtSyV3veA8WHfi9a/FnvNL8vBtpICmk9F18Y7aoNNEGPMzylwUWMD23L7jpNVMXjJvHQQdMBBc7mBc97Js6GRj5QAZ8tH2jkBc22VEpMEhgnIAstLI8pDKds31fzxXO6du0qhyNp3GrcuHGddqz55Ivs4PZqpEJM8oKaI66RC9R0S9oVzNlDTCrCBEQTgiA/QlYQ1GA7wZFJQjQt8dJM3JqMT4KbAlN8dcIVK7tw2oPZKgU9LJxW90WlmFlsiZa6CJx86nnQ54rXS+NULXsPD3tg7aQbowf/mOJng8lwHhB7BerDk5LxC9RBz+wVVlZaEvyM8FgDP+tzaiGdqKKIp1DY6AqRsjTBJHmXiGhBZcuRKSrYmkEtc1bjhAjszq20tqjeI526detGNYIOSBk/fnzr1b9NGFctfVldphX0y4OsWKCeD3TrIVY2Wj7wkcRxIF1WhBllF6aCqpcRF0eYn6DwJkNYnUxInKh9TuwFD90jWgudAEPzX2PuiJTPGBIaphNEgCgKJCYAmrlBYz4xK5Cw8ZznD3gGmra+2MMSLtukJHvgwNrPQ2un35viqgnkIa9umcWLicJ9yZEL1D0CE2oD47BAJ8tTDFEuegmMJ4AFirDaCxPUQmFONKR7jGXMJpo1jENjfcym6rsHCBWllavz5KrgvaMuuOAC6S6rQcp333132q/zf/qmXtbMxnL8Jg+JHZPn3GakWoojrCBCQmGVDxQ9xBKJDb0gbZuLCQsgAwTJjvEKhhbRtBkOYyYo72OA08BOCKRNVxn9by0fiDpG4moG0ZWMXNlsLXW6+zSvFEejkJpWHgZc9y5Uq3V6SdZ42Wvj7IHQkbVFv38zOFBccDDIZGSIJKDuEJU/V+Jor0PVHSwwgTbQrApr+T0BdgoZGfMxJDQOKCytXCAiGdq6woUQS1HENbqytZ7iNYMYoT5mk5knxKLFRdHyZ13WpOeHX+PDrEHJlClTTlq6dOn9OeHJt6Wn5Pv01h9d8S6E0jarfTkHge/8lJRMPmnOm7cgeX0kUgyxaFi0fDtPzWMGQX6Fwe/oGgajbZFe0KwS67ZayHwV5w5tOifLYwz83EZzOvWDRCojnGZq1WsNF133LvVlLLuV8h6IhWNrv78idHDbL6nmHB69R9jpGYhbTq19wojZma1w5t8CxDCQMUIhNIOMVliLHUgbqOMif61OFUtnB3otisg1qM8ZdngIugGhi5s0zgf6YsUFm7KeOeuCPgNXuYLgxIkT0woKCrpvXTV2XMXUrUFWHMHzRnR1OzZWdXSOiAoxtcoiHSLsCOiSGLvBKtkuGg1BNBJChK8EbFC/DMkOYswITWU63UnKX0u2wbHH3QTUqgps0xEqdqgXTBiVN6z3xRVOyw+yKjIzimTtdaKdToTFZ5x9OXTt91jpnMBl7yL3wJa5j4d2LH2fVoNpV4jGApEm0KgAlygXqIEjBzf0mAREhGiyQEm/uXsorF5iSGN0dCz5GWASDI0F4nZVWYbkllocDM2iCP3bGL6Oi4hyfRAj1RhNFYl2ufQ035w1WS9dfsEFF2gDzh186quvvuq8+reJU2tlLad5D7M4Ygo+rQ7TuKc4kAJB2iGC+hzFgcR5Qe1AEhAMQzRSbAdBdny93aw9xOTFLp6CHOQwBsp6sgP82FaibU7k+XC+TwCp6Bc2w2Fn+49wx+UJX6yBQuBH7fd5XyRjgmqSVtd+T0Dztpd52z9lWyXcA4fWfVa0etr9aSYDNA1GcG8wDn9pyxw4tbXUNouzOE0TiIoZkjTIEbaC8TkrxRIUsQbQAEi8cASbdCyn0gyH44Jg8sPW2XphxUMWMaliiIygqOGIapUjRIH0DFfMyfxX1R6/3O3z+ZTVtg1KvvrqqxZLFv08q0H27Bx3g1Uu9BQjN03NEwJBkg8M+IOcBZpziCU/17WDRDAtTRSkC5rzZE0EhCJ3iP+V7xIHBN0MFZLUDMZng+6VYgqtRk5Qa6sTBRPpR4gZIcsT9r/mbajfuGPCBV62Qfw9kL9zTvHSry+VITBjgGwKI50ix3t/sSOMK/sTRgmULQp9LdfYmmDokQUK4MPMznsofPxZoNi7iovYO0VMyYyWFzSZn1Eldi+KKCNVAoIZFU66s17Pia+ZR9wBIz/99FPNAwcOdN296l+fpAfzZDM4CYvpjBFU2cKzR+ghpQdWF03TNjnyWtxSJ5mgCwgSEPABFUxbDpP6DYlAUNA5RfzQ73eCoGR/nA0q2y3O+PDjyGNQaA9lt4itg8R4TBw403DBKgA1u0nwXFXBBqkyXuUHiWvGFbd/A1VrnlaGc8e4B0JH1hb/+lHXVCqIppIx59AkAXgm8HkKgzWgMx2ibYJovA3jb4IpWsEQsUD8PAZMsWuwMuMYd5f9ZRoTdGmV0xydBLNjb4fXg/m3vlbii6QDUJwXqXD+wEYX/uuHhCBINhg/fny/jUs/HF8xfRubmpVEXlDm/ngnCW3posapTjMFmY61jeAkc0bCGATZQdduXkAwDhAasmmH7X7iDhK9v1iT0TgE1V7cZgi9FzlHTPmJ5ZYYzWkUTmz5QWS7ddNDcyAru0qpntf/H94sUrQ/svD95gBkBaAJjE57LGWPb7rBiDCYkjyjR1iAkhA509AURVTqeR3snB0htoKIDSAV3Klo16AYpRkGm0SCQZq00NfuG0URXY6m8n8yFI43XU5UiLl0TBRGapY/PH9p9sf9OnTosMcTCH777bfnrlj49exaWSvl+E2cG/TkKENBzw/BtAwGgLhiJVrs6Ldx1wtGIkU0LP5vYIN6O51NLmN4D5qVY8NtRjFF7jfoKp9RRRKRJ1T5EGYpftdzzLiy7OZ9D/w6uk4oGvNzPSDrBWaSGBYKO0ZnxmuJ00Jf1ROsAaHR/6tygSoH6AaM7HEOfOJf9SBbZThPiO5r1OI4gKDgIGzPJweCDAwt+kAJgqZ9FmovFc0EERISR6BSudhXVXovswpprVxqypQpzdatnHNfVvHka0TniJDLyBwIYXeGo4zZ8E2raKkCBEV1WFWEHaJpfrTECUCqw6RKrB2okrBBxxqI30uM+4rZMXQ3W7W6zvAkrntuUM8LagJqI+ErqT8PjWVSWITKxrwSFhqzBDEpmlx7zw9QoUo97yjw/3TLUO7W8G+ftIt5A0DEAjmTO6YwWJz3Zs+9AWimvk8rbGAQjQOADkAUx7m0ARCvF/4ZSbXKxQmFhXO7oyiiOccwAiA8BNOzaz9Zr/fkobbT2gqCRCqze/fum4t2fvxaRkqew25fN1PgVzaSK5TOFzwvSCrDKXyQknhOQJqFDWr5DX7lCFNz1RIUR8xfnYzjtJeBTK7zR+xs0OwikTlBQuO1Ay+unCoslsaRwnDBtOLSBriTq6IOhP2veQtObtL5/ym8Jf7Z+Tt/Llr+zaUpPn/AL2ZvU3ss1AWiFUCMzg/lGO2cICcs5fAa0Z1iBJMzcoMI0DS3GO1x9Vq5VhCoxWOB7G18LBVUmkBo0QdaQbAU9IHCRkufLsfOfwKE4XAE8rMv6N+qz4hvPYMg2XDMmDFXHN727Xs5qdtZZcxzXlANZ6dzRIKpaMiLYIGqSozzgvgAksf9KWlQXEDNXzkQWjC7hHlBm1SGwY+8fKH7HJjwVY5v6OouY/gL4p5imzxGZ4OMfZKDy17HQl+ZH+RtdvYZJWwuCQuNFSPs9bdXoHHznokR4f/ZFkf+mBz6/fsbmSyMzgjR7bDs4a8T7FgekOf3RB4QFQtN2yuc47OZILi6wsQTR7sAIMJNVVSRi8vrQvJ4YhwvaQwOhc1+YT6nG9vpR8JhyE6Pzv+93CtXnH/++RuSAsGJEyeeuXv9V4/6CpYNVHNU1ehAMy+oqeJ5gpeM0wwERbtc4uFLGARJ1wOR1hQVHqKL38oGRdXXy/HDrXaJWuk0KQx2o5bImOQMErPFDmsLVTVMWfJ7NFqQgmouokZ/MzG1EFZzzRQvmJTpCPWlsGflx9GNPz7ol85Jogps7QNmM0JYp5SbH6DhBWg6KznCXpdKMEctRxhsZYGcDepIZ8kFqpVkY40eIS7+ZpwFamQCmaRyDkHfwyaFEY/j53Q1BSsSYjJg7RemRiNhiASrfHrqwOlX+nw+q5uAK3zMnj274qqlU59LyZ10i+k0jQXTUiZj0T4R63c/BUF+kGVIbJlAhwokZAodAUHy5YqLjpZeXlA/KuhAOurE+lAYfFXzOIPEravEXUbDE8DH3GeMeo2FjhD9q3qOmaawedvLoXPvh/5/t9jFwrGt854Kb//tfckAXQXQaEhSMgBIBdHEPQmZn0qmaBZDELvTW+GcxRGFdXbRtMn68PaS/GEo+zNCYYdrDAdFs0skbs+wXRojqsJ+KDp60NfyiVYXf/JK0iA4ZcqUrJUrVz6Ulj/pkazUI8YIQVEhY1c8BYRCI8js81PIXOEAcZLGB8oplcFXJFpRDjLHGXILF+cBqRJbrl/61cgLG8Sv0F0U2FVJe97DPBJ+SVPddQrI+GVOMUYBnrjrBBdONAcas62Ofbt4GkKz7U4yQdlUThrIdXPW2vXaQMfeD/6/NF3Yv3dtZN+8x+DQ9l8CzA3azP1x8wPE+JJlgOy6jlkhO4ut/cEcpZyGCF4AkL+vjnxxK8J4zekLqRT+OsZQ2E0g7Ukag4oiYrIc+bdcasGGTem39Gjf4571br/MFTo+//zz1Fgs1uvAH989lQFrz3CdQCdDA2cIQIarUzt9WjnjJ4Q42Jz5SSkAf5zmEWmHCfvKxFIrLA1WtaafUgRBDjLmXtIYIKokYzbo0kXC8NHsMbaZKxiPyd5Iw25LsxTixRI8Y0GaTJqhMXajUSAoADEtIwfad78XmrW+pBTO/v+Ot5i1eHLsqylv+vpXWA7lg1FtPrBN/iIv9HI0ZuIw2ARAdnqb3oDxw2D1GifI6cUOmVnXihsJCyIGaJbK0UvCMEEQDyyFEevGlMZo4bA5T8QwUMWmCSHImrWn2rA+Xbt2dc715D84Ln8aN25cg22bl47IDk/tHwwASxg73KYF+Dkt9ykIBhigyaQv1gwahgpyHrG8TAE1UQgX50o/aHS4nSDo1WLLmhnAjT38rT2CIA59rQ4z7MiqxnBZLNFtuZTBgqEplOEAElKLoogxbEb0VDra7MwQGc02JidNg9O6QZvON/1PO1Rv2LY6Nn7WWN/CVT/Ts/Ck1GK4tM4Ovfpryfc5RmIKaZjZLirDWZ0QSDCTbA9FRhZHaJsgWi5U7TPEEvBilKAWlUyll2YIzM9xAWxqcXrTBsp1g0JhSSTc5GJGuocUEMV4TcIC0wOFe/1Z9UZszn781fbt2+N5HRp2xAXBiRMnVl2xYsWTmeG5N2WnsOHSes5EuOfisFiBIgFBGg7L5m/FBrFGULBBkkMkQCgPl4/MEY1AJJRHDRUQNtox3GtIHKeX2HEQkwZCxf7Mdjp5dbPMKZEAKAFThcQOOyE+sF1zr+YN5bi5XN3H0+xQxwkKjwkzBF8Azup0I7TpfMv/1PCmouJC+PansTBh9mdUM8kuyKQFNAYdc45A20qH6NAjJ9iJNlFliqobHXDwcasCS9AzTVM5s/MEgO4s0K1HWBE8EUpbVk5pA6CAFdc2OeQY42iTM91kjrFLBHVKERDMDBTsKgicenHDAePlUCUb240LG3Pnzs3Yu3fvOZtXTXo9x7/kdBUSqyqxcJzGJ4dwlglQJsgKHMpKy14l9gm3GS1MZrIQ0kNMnabFVdACh/LHJQOEjj2SQDytHTwknhbAJRHUFFUbwGhtqbPpCo0qMkoQEwBU0hndWUNUmSkrFLlE5LfmaDg33Gkq1ziVhsdNW1/yXz3XOBQuhh8XTYKZCyfC5p3r+XgHbCrqg8xADK6ruxOyg1GV306i8uvU/5k9wAgAMRNE9wVTNP8184MY3LyYJKjtdRDEelwbKBzzY5ZcIF8aRrdIKVaFUSgsreWISDoWDkdjqUs25Qzr0717d0erHP6NCSGDzCNetmzZuzVSZnZICxTwNjqeSKbjOEVhhEsG6AnErrQiHJbaKFwlNnqJCWD6fMxoJ7lyMQAAIABJREFUQeQD2cECCIcKIBou1EYkiXqzd15rHFprSMxQzKmg0Ysk8QooZpHE2UniBpBmb7EzJHaz3ZKM0CG4TlxMwYOd9GJKFCpUaQCntxoITdtcAhmZFY55bZzoF+YVHI3NXDjJN2vxZNixb4sxhEgPRcn51SA9AoPr7JQ5O22WtiXklf2+fjE/2x7+ClDT9X/2PKAdCG0sUGd3JqDhvmDXHmEdHUvn8MSVxfB1JRaOV4G0USU2DRPEXBEmj2H5btEl4vcVH83IrPzCxgrPj4gXCjs5smV3TJs2rfq6deuuCR366fGc4Kas+KM49ZOBhrdULM1OPAFwXE4q7bXEUHYmpVEgKI4VcZkmIIhDYhbRlkA8LX6rhw4S1/Y5C/NDDzE4NcJpBpJ6fhA7yWCgU/6EdoCUyWLyljgcNnIoos1IbG+2G0nGiAa/K2v/KGSVrwGnnzUQGpx6HlSv06x0Fs1xeJdNO9bFFq2aS8HvwJG9yEbeWWFlXW40RqFhcdfK+SwsFu2g1BUJS1sMoJN5blTtRdVgOwDqYbHG7Pgf8TWBzvDWDoL2MNjMK5bqIYhbEOERlmgsQIOTcD9x4l5h4bWJ0jvCRBWFwiSFRuYLF5Y7Z+CpPd6bmeh3JmSCn3/+eSAnJ6ftbwsmj6ueNreGLSR2E05TL0EBgnFCYjKOU1SRZeEDYWE0FqHhcJRLZSzkXv1OmfVN9NPR8xZWqPHBeO1zAtQkqFpYo2VEpz0/6GK8gKU0RlFF6A5paGz2W2pgqM8+dvYiq8ldGkhi2/JoFGrXbw31m3SBU04/P1apaoOE508SR+GYNt2+dwv8tnZ+bPGqub7VfyyX1lK6DIUzKqRSENVbEc5m0bB4F5RPiaGh52Yuz6XggdUPZnFEgpv6Dm49wMmIojFzFDsOh8jW5/UNj2l/W1+UoCJsd4xxH6vpdh47BNK2UJgIpMNh2F+Yve1wjcfad+/efWuiH+rpJCYDmObNmzepTrkl9TIDB1RITAolfOCS7JukrI+FyQEidxG9w1Y2yBhigM8gUXIZPSQmsEJBEIXECuuOBxtkfO5Yw2KHBZdNUmPqBh3tdUZhxABSq5reFQSdHSiYHeKTC4fWEgy1oou6Ctdr1BHqNuwA9Rp1gCo1Gic610rt+U071sHvGxbD7xuXwNJ1vzp0d4qFCeBBIKhdjPWRDw2zYjC4tgiLVTFEY3UWuytdDsM/CzE7mdtDhRD5nnw7DFpurXJq0+SqwewboVtpFkUQAIo1yT7JW1VY1wYq/0ATCN28A8njpNglx9BS45BwKCO77pOrU+9+s1u3bvsTnXieQHDmzJlVCgoKzl256Iuvq6avimuooMTTPloUIXlBPHjJ1AwSw1Uyg0RGwShviCNjIpgmTJBIZuj7kSoyrxgfs8+g2Dte84NG4lc1hAultZHvY+eCPCEkrBqC6bh5Q7mtvVqMTxbT1p+dOKYxAw/RXfItChzZCcmKL8rKHLcq4ccrV28M9Rt3gvpNOkGFSnUhu0LNROee5+d37d8OW3dvguXrF8LyDYthz4EdcUJdBHyGBMsx48Z4noTF51cpgDYVDxtskOf+LABolbM4ZCy6PtAN8LR8nhUcdYB14hoOgxX0HbdCCDv55NfA99TDNgt9szCis0KV5hF6WD5/x9IrLFtDaYscAcAI+GPFh4+W6zewRa/nZ3g5yTyBIHmjSZMmnTtv7ozZ9bN/gaA/Sn3V8JQtW0hMVPjBVDZpTiaTealYhL0BfwoNmQUKypMKnwRApDJh2jlCQ2KfDwL+VHrfkRs8lnBYghXeZQl0g/wESFgk4e/N8oOKXyq2GK9QYmwvmsddJDbsxFPFEE1Cw3sthYBbaRKdvcv6cwaLRBVnLddosFByXMtXOgly6H91ITO7MpCpg6lpmZCSyv9Ly4RQUT4UF+fDvqIo5EZCUFhcAIePHgQCfLsPbKf/mkCDQcQNUGS4azI/h7kvylX7fEDC4uvr7VFhMe17EzpXXvnFnSAGWOlFEAHIOnOzAaf2O7T3RKDO+Vy8PKB6qUwsqZO6NBmgtlTMqEkBn04UxHZIAoPWkZbj5hdeV9usOALpSuVTPv4t5fn78ID1eGDoGQRnzpx56oIFC54sF/11cHZwuwRBAnR2230WFqeklVMdI1rjODv5goE02VoXjw3GgMT6DAT9viCAPwCRMNM/Wg63gxwmvCLEYYMaRpoyAK3wwUFIfJi1KJIYCN0A0qElNEJodhIpIGTnFwZFvR0PF2RMobau0Fc9nXJglCjGCEC2jBeVLFjrqrHIkABgXbQqHCJRg7B2QgfMDoLoyONcn8NgVElibExQfB4GlsbZAINqqWoxDne10Jcjji3cjRcCy2/OyQEGLvw9bB0f8arBJgCqPaTGWCRcB8lu4MgH2osgenFRXXjFOYo7RLy0ydEoRQxTov+yeSJklkha+ZPuObn3xJFef4pnEOSawZ6rl04eVyNjCe8eYeJpAYLazBF+gFNSs2iVzY0NBkk+kF5qdf0Wv/5pcplIpJDZnvFsne487fJTvP5CryCIrlxyJ3sBQpwXNEJcHDJrAmv8WVhJb8sP4t5ja/HENGjQCyV6VTq+mYOXqjXdN6bXosEe5J8+H2yIVIZ9gXSaicUFAmZzJ8I8lAlmaCDbMRUA2EEPg6sCKPYNTJD1+2JwYbVCaF3xiPYc3k4qHdAUOJnT5t8tIeOTv0ue7Y75wSawiffEv1fSALFP8AVE39ArLnjb7pgKInYWaGuTk5EG74pSBTvU/klt9JlLEhVIpxSt3ZN+9ZVn9nzoV28/Ikm+RELiLVu2DAwc+vLutEAuazqnzeei2Zx4sOEKGmGCZOYw6x+WgmkkL2AgaLhOY1E0uk9CYpJDjJHB7EREHQ3FH9CuXQo97JI47XRm2MvXOHtTBztkz0o5jPhoGxC6tNBp78sZnia5iSu4FiEs/x7iZOWhrDq5hFwH5xsVODqA0Qau4vej3yYq1o4WQrkf2Ofh69PmaCXY6U/EBPkbyHOCvwOaUaMzKZwjEyGpCn+lyEpzc2GfUS4owmIFlNb8nzx3+TksAFA8bgKdBuim7b3+fR0AaACasxrsPOGPdz7QXDIq/NVzgWq96CzQZH1uWliR3yZaQMEC2b+MAYrZwuWyMt9fW+65m7t27cpazDzcvPIk+lYLFy5MWb58+V1Hdkx/sWLqesf0Lek4TTVWTERNRNDEGgsPkeFpQQpo1DEGu06byWx04Klui4oiwxAj1vsxYp+dYDaxudri7RSxrY542isEsGkgyLfwVihxttU5eo+N8NGmLRRAowOjsz/ZLTxW7BOBdUK26dzWLeSVuxDlQRUGOq82WyM5sNWXQTexL24V0on0h0xxOYCGA5dU3Zs5OQYW4vVujK1JeYBLau1STjD4XNRa3gywdVSBxedhRivAVX8O/34tHPYEgDoIHm8AdK4BnI7RFxrWAJraQK1CzAeKKTA054iwYp1ZEKFzRDJz1x4Ktn7ylB6ffeoB++QmSYEgOXPGjBlz+bYtq0fWSp9bNcUflnIZ2nuJ5DKM+fkhkJLKW68EQ1RXTKINJIJq0VEsD7p2ZVdyGaI7jEXJ3JEIk8sQNpjIZivZX+jKBlkophZ3gsIJZn30bLHrB52VYXZqSfDCrzVE1ibjsjNFVdhwFGZEvlB8Bi6smEBs0To6AFiuCpcOG8dFRl2hdkazYSNkCvRiYKi1Dqm/HeDH177aXrE+hh0m+HDxPi4USOBSTNEPUehevRDOqnBURivi/XABxPwMKxvlIKaHs/FAUQGaDcyc+UJjewM0kwGFhNu6hMH8NHK0yGkRheUCbyuI6JIYrnKIqqFjOB9IAJD8l5YWnLm3zujurVu3ZoOJPN6ShQj44YcfGq1evfo2yF1wR4WUDXELJOSAE1usIBm2JJLAqFJMHGYIsJkdJLYCCWGNRFRNZDFk+FKESGWiYQhHCmWZXv0Y42cl+yvj5Afd6T/f417yg+pssYOdCUoaEApBtS6sNrtQ7PorjlKad2H895P1PFpdNra1MVb8mHHfMGxEp6gPdkezYF1MgKDgenwTnB5Bi1syOcT48NpXSgN5VWXgKnN2HHNNkJQFPICsYAxuqLsHsmkwo0DLBDqV0kGM1cgNKgBFgIWA2EshBH9/Hef0k/y4skB8Psqj6E0XKC/wRuucVsCTBT3GAokGkJyHOBRWIMjCYX+sOC/Pd/Jr+6rc+3gyobA6Eh4Rk2xGCiRr1qy5bO+u9Q9UDcxuEgyE+fwR1mYk84NyGl0AUtOzeIUYS2WYjpB2lLBT0zmWkx9l8ryfVpEDzFKbFkiiEA0XybwgOq2cvyZZEBTv4ABDe2XTmRPEIS8DHswgHaEiDhmRhtBdP+gGXBZglLinWvhsIbJDz4i1jBZJjtCHmYyVfxzbgyYblvtV34/k8OyLZcCqaDY/E0oH/DjEJQx7Oc1T2xkFl1PLx+DimrtR7tol/6cBtI3l6Y85ixwqRNeaQrVwX1+2jtSB2MeY5SaxvhNumrAY4s0tBl+kHffFjG2j/VP0B4twGJunpgbDa3amXzKwbc8nVrk5SLv9tqThYejQof62bds2Wr58+XMZkWUX5RA2aPEZFMyP5AVTUssBGUBDh7CLKjBhiQQEA6mywqfleozcYIAIqqmpJfEYJIUR0kpXRHODkWix/H0Gh1C/O+lfKhaxuetUUt8sluC/XfODDnbEAcFWNEmykKJJa+JoEtVJxwFa6+UUchgXKY/Ld9Ir3Abwu4Af3rOHYqmwPJzDdnoC5qdXQ/VCB8IhydywZlBrl3PkDPk7G8zQDxHoUaMQWuXkOkXa6EItv7elM0R9L3SGGrnMeNuYz+HfaRWJHQ8QFBPptEIgPn/F+cSPLNpOywnGY4EyL61YoG2eiKgGk3+DvuLD0WCVsdsrP/PAueeeezQhkBsbHAs0wLRp0yofPny42+b1vz1Vyfdj45RAhBVJRE5Q5AdpZwdzkyGAx7pFFOMjoTAJiWV+RWSBkJEC+YIkFCbbyrYSOkWtmOYGSaU4zPWC8iKo8wn9Jyfzi5MIix1sUAsV2VfAklIFWOgZGyOkT7sJqvFrzW2QKl9jck5wszJDeR5bRN4GELJv4VYll88iNuw8TY/G/PBbpBJ7Qh4jwZyMI8uf1802EIuSXUeoLQ7rD5GZBwMTFYtoYINy0+WCUbih7l5aNXbPB7Ivb4bKDnBzhMD8dfhx+ZPxPkAJHx5q4z15XENga2eIAXriLOfrxpaSYacJ2UCXymBdqsPgQ3Qs2eYKRyOQ5i/cm5/a7LLGfb6YkSwL1E63ZNHz+++/P2PJkiVjKgRXtcoJbmRmq3JKl7LYIqAXpO1zGRQQ5UlHHicg6Gq/r05gYrlPHaplmELSgcxaiwqoSV9xLKL9BKvDzLH+YgsYUj2bSRYtQmoFEOLruRVIVIhrl9cgFT6HE6eo2gyHnSDpeA0CLwzMWi7QAehIUoN+IMdGAZ9GCtBSSEJHLC/mh0Xhirgcwhkh2c8S9dT5g15rE1Nr4KaSh9rr6esk8UT96gYTFCHnqdn2sBh/lu1z3aq8thygPEUNJmcLnR0AaABnsms64faWUFiLeHC/sMH2EuUCbTpBIYURrZraRDlSDKH6wHDsSFHO8l2VHuzeu3fvXQl/g2WDZHiR9vLp06fXnj9//nBf9MgltdJ+DgZoK51yniYHTTn1+iE1jeUFMRskg9kJCCoVPjsF6P/Elc4HVEYjbI1k4oYXSEjSNBzOpyGy86Sw/Lxkf7ErG5Sr37rY3XKACJbY1/VaNeYfJ9rvXKvKVnlNvIIGYqiyYCI/TLJXM7x3fA/zt5jgKP52XDnYbiiI+eBXAoL0wCP2owrIKrzlB1oCg2B2lsc1UMLvK6tvtuqxXb/n94WhZ/VCaFk+18722IcZQCthTfv+JQNA9Z4S99BnHwsQJHxNMj3C6ByMxwaZugFrVNkoTfE4ZoTmSE2RDwz4io5CRsMHNmfe/XG8OSLxfl+ykCDfi0yjC4fDZ/3666/jqmWsq5Id2KjrBg13mZSUDB4Si6Qy0xBSJihCEscwJhoL03BaXQnVFTsm2CAJiYvzHEk8a37wWH5xnLBYQaHazfrV0QQ6BwzK2auuoGhjYkbRwckKFeN0ZYwYuIyqtskEsbyGvUzEPBzLeW+0+EvbL66hlNpnRTEfzAsR41blzCwXeBxWhPN9GBQZTCgGqZv1ik4TiZoGqPFXo7BcgFa5YISHxW5CZ3vI6sbktMctQOYESx0A1Vc8lhM7IfThk5qdnvIRL7lAQzdoyQXGa5Ej56BunMpb5RALjEFw2bqsp/v37t37jyR+jbZpifYckcusXLlySGHezrtqpv4MpHgriiSiVY6yQSCAx/SCmA0Shke6TpiQWiW4ORekhMDvCzA7Lm0hsJM4RkTTpGskFoVQUS69L5kiTi1pvQnixE9ylyVghGaRxAGOOJSQ+IFeZZPWmNXVeJVjDdA8hNb8C0qotL23m9wlkQDa/H3WfYcoHsQgHAOYEyJMkBiZmrlAdqzigZx8nr+tBnquhRZnvk0HHf17iM8/NTsKA2swx3Zb/k9hmRfLK3SpdskVqouBvKc+2wKcSZ7Z3jY/hmKImfczu0HcWKCpEbSzQNIoEYlk5Jx0zy9Hr3178ODBroOUEv3AEoHgxIkT03w+37m//PLLtJrlNkA5/ybZRkdzhJwNstA4AKnUUYZViKkTDC2MsIIJf4gXTgQgktcRLSGX0diAkLPBMBnNWZynn5Ty15dCWCzey3VB46sk39iSI1RhsnpD8ZhrRVkDUFvHCUM0R3ECCZwxKGsiawyeXos5jNwqXmADdbMKbp6JGANJxR8AZhflQAwC6jpGj7clJ2jmCA1Jiyr6GrGAGaoa6KJyiwze1OmmM0c/kLC4AFrm5KszTKv08tcbAOU1BNY+F+ka8S48YQzQOD/YWe5D0QvWB2J5jLceYWsu0KILFPnBKGeBJBzOSAvMXJnx3A3du3fflAjo4j1fIhAkbzxr1qzTdu/e3WXz+kWjaqTOplIYfSIdzw2Cj/YRSwdpAoxBMmOY2O/zq7zsKRYnEdkmBYgtk0zhyDPEZIMxKC46TPQzx48NugKhS9LfpVAi4QMBiXsO0QJ6+MTEbBFVkTHoOarLrq93B1MB8eIr40o3fzunpoiDsAhLzdeYJ+asYiKRYZEBOwP4TUa1KrzVQYptp6q8KjfnfFy9sw56iGmiAhx+vXShob3FYbiuDqkW45wieu+4AIhCZut22q/nv0u/amAGWhIAiPtaqyaQnyPoao6yHRIc7blAe0VYE0obGkG3XCBxi8nIOeWOuj2/fv1YKsLWC0pJduTnn3/e7/fff/+gRubaCuWCf2ggiNkgYXQpNCRmbJCJpdNUX7E4dwUzJGE0DZl5iIScZvhpz8Ji2kJHhqwwNshXhPxJximn/9RjvQxYGKF1kZtAqBBDSOv494nTaiZZHgIpDGSuoIbfEwMcLoYkEHKb35e9jSEAZz/B9vvxAhFbuZ1rPxaVp2M/3drlFAHEYIh1guLQ4xATg544a2wdJPb2OspEDQbJQDoGp2VH4aLqe3TGiMN2g8VhJii/VZwQWE+FWlit0O2VZPHGe20CmyxZ8RXvYcv5oXPTFEXb/rZ1h9hYYHamf+LGSq8P6dChwzHnAsXXPlYI0HbdtGnTGmzcuPHyA3vWPl0rbY4eEguHGRoSB+k8W5UvDNLiiKwGW3KDbBYxWRjOyps4pWMxZqhA1maIDGrnxqvOH3n8w2J7tGyBBwdLjAdwEnm0MNQW/qqwGINesmCoA6b2zWzsAIfGFo05OYmFHCUeG/y5uAJEuK0aAwkL2ClMQ0zRzCHaDBNMMLSFu/YcID/55OcJUPRDCHpUy4cW5VlYbLIzB+hhwEPnszxP2RvItWW+3vYZxwv/6Ps6LuC4GGIURtwkMTZdIN1WsUI3jaDNKIE5R4fyClJPG9p0wJfDS+P3lwoIkmFMBQUFF23fvv2RCoHlLbMDm602W+TkYVViLpD2k8ovc56WLjMGGySdIoRNyiogErAKECTPkRY64jBDDk1x4UF6HxdJ0BJw7reS7AWXHKHjYRdGGC9HqJ2IOPyQmGipAJvP2SQ4jm0SA7DCOX7y471oA3RGliz1RPfT9pdQJSgigOkF/BwMir2KBo2W/JyGOS4jHFThBalMsfwGmSyw9/NBlj8E1/OwmCEhknfxn6rlAnXEEy8RWyYGQAt4lgYQaO/hoTXOZIF6+Ot0lpZAx0FRymMwIPJcoKgISwZI9IAoF+gLpv+0u/rLl5177rk7SuO3l2T5y8+PxWK+SZMm1V69evVDBXl7h9RKnw8pgSIWFhtdJCQkJvpAyv78pKUuk7XTYdtzVCkm80foECf0vH5FFD+BNFKHqJymqOAgRJINixVKet+vIk3jAoQ6BPC3jSeoRuCkvdZWObYAoeznFb/ApeKraxMRADqANgGDNbc395wN+OPs3QXhKlAQJRcvtpETDDVUEVEp0uZJhEF2XCqcxWJ7AWIYhQQRc3WjcSnAnFYuDP2r8WpxAjZnZ4vq5LOFwNr5frxDYHo6OI+7qyha294uidEA0oUFJqoIM9/ACKT6iw8c9DV/bk144GuDBw/WxcHeV662ZamAIHnHCRMmZObm5nbdvHnzw+X8m9tXCCxTbBADoT9AgU+YrwqtoM4EeTWOdJWQThPhM6PJaHDym2/PTxDiN1iQS3zg9EWDTjXn7jqWPSFAQLIeBwrQB46NFRqMy7w6i7ycDYjcqtJ8W4csRoKmCYjGYrCG8Og1OnLbf3ucE3VxpCociYSdYa5xHM3jaq+movSJPA1weK3Yni69UTZcrjpDHamAhMU9q+ZC8/JEpWEPZ03wYyCszkj9J6L3EOxWveAYl7rHlyVkgXo1WAGm00uQgR8qhhjCaMr0hGDaUhBh4TBhgcw9moBgYTR78Y6Kj/bp3r37rpIWRNQl0+O+8bLZzJkza8ydO/eNSCQyoGbGIsjw72VAiCz4WUgseon9VP7CBi2JCrE+lIkOamLPurrMsO/GtIjMdRqgqPDQ/7V3JfB11HX+N+/NvCsvSZsmbelBKS0UpBy6RVFBqZUWC4igsO6KgCKgLl6sIKggqKCisrCKC3iv64qoiByFghBYoQqUo1Da0qZXmqZN0jR38vKOmf38/vf/PzPvSNKSQp6WvDfzn+t/fOf7uyGf1T379SlnoJ6Qpcp5UqNNKCMMEB0F4PgBxo8hZQKhOFBpHwaaykVUMAy6dtmiutodGuLTK2jvCHODsvNlmApdOenr6QM7bdZKsPL7FRo6QjWWWPM35DOL3mRR52pl8piGEjxLVTQLF8zg1mJ5o0Ev4iAALGoEMV4CI5ih5R8SyN4lwJF5ooyxZIilWaAJijr7Y4lSmYM0F4V5ZAgyQcca3juUOv6KXclP3D3S6JCgjhgJ/wnt0MbGxnQmkzl6zZo1N8asjvc0RFdFRAp+4TMYITpBYiDhmWSYeMyjBbgfIf5FcRjFZvo/BoZ8xijWYsvCVP8xkl2GOFAXcjA02EF1g3LWsTNoq0k+z2h7I1AslvCi40MIQIYYTHSQMgGU7lX1duq1TP9D7WjOKEPBWezwWbO1e1JWR2g3+A7Qp9JamAZ7cixTuMKSQpkeg1ctmkgTEBSQ08CPTQlF91gqooROIf18eoicB0ekc3BmA4rFKrjqk8p8Fn1qGm33M/gFD09pAPQBYWhkiFJXWGGBWnhcQBU5mjEm7+3JTH2+s+4LHzrjjDN2lo/qpVuOdtn7roA1ioeHh9+xevXq39fHX6uqimxm+QZ5UgX6V7DBSISIx3SCKbHF7O2N0SKkoh0HQDZr+KTlYgbxP0R/QnS89bJYoxOymV7IZXsZBgZNsIDHH0mPcHZTdJGH2EV9jC3I8GAAURDgqGJxiIisA6kBziYYsmsYxE4Zb7/FWZ0MwWrSgK0cFTwPXrOmw+4cqnkMJsfHXhsb1brLQE2lUyGZZEzGR6aTputTUnmpoKcZYsz7o78jkIVlU3rh6OqMz1IcBnZBoEjvSfd1LL2UR9lizMXg4ELqwTVEGAtkccN6FTkqBjuRfEt38gOfabPf37hs2TLmBzfKZ2aHj2TJl7zyo48++tZXXnnl8txwz3nTnFXgRAaF7yB1j0Ex2AaHsTxi/LC5f5hS25VkoMEMMiy0ThWMOVNg1mL0J5TB9+gzSHMNZjJ7yd8gscR4r8vnGm2vFGGEYeBQnt6QApfJKP1AFeISEwSeAgtVJhl8HR/G++Xl8OTRpHeLckRosqZBS5ZmRg8UD+UgSud5pTHfren4lGp1oQYX0w/QAKEwVxcNwJg4XRXJwIUHdUCVE8QAzW3BE+31AkB9hMIiQXTDiekUHZRKv7gYLEvCmo7RBAwLBcgXClBVO+07mxJfvWnx4sXdJQGowgajXe6Bl0OxuK+v7+QXX3zx/imp3VAbWaMVaucWYzR6oGjM9YI0fE53lyFRJehSo2SWkWIxe2eStFwIgvx2MKwH0/DnoZDth+xwL4kvNicX/pYkLqQrKukhVd/FT+7roSKecoE+eEGirwGFRXz3VBHZD2KmzlG2kMcFACID02BAVx/Y36IYDG6LTIPtw7kA52M5rqrzMkXLEH9Cth17T4qxbDD5H8PA4XOK5kwh1OXGYIQ4fz0PFqSzcMYUai2WGB0EiuwBlC4LellXuKYrbx7gD6g7ueuV4/gYVioG0xIQzEeQV43j21gd4SC3GMe2nm9Ofe6S95z6yRcqf7jSR1SyxEufTWnx8MMPH9vS0nJGW1vbt6YlnoeE1eZ3mYnaEHNSZDutQ8LiihWxGGuUEMOJL6SO+WQRV5uoyFAtb8EiiVeRBSII5nOUQQcBIZuqwc83kh4qTnjYdYLdT3xAFQY4QeJrUFu1nYJsJpsMu6623WB+QefgnVhWFxg93hyZCluHkQkaoq5eq5xxAAAgAElEQVRPF8dHzAC1IB0fezEF6fwkSClgRtrz3/I1qfn6KSBKT6+DoeUNw6lTemFhdYbDoPakgXpBHTErWmsjblxSBKajrwFimFN0SLRIkH9gqDsM0wdKYwgtph6rnX/F3qlfu7XSAkrl9stIlni554bf/OY3H964cePv6tIZpz76lM9lBkHPiSVIbLATT8ki7WRSUbEYRWFajIlLu4qBhOlySNbqiMMATswmMoAoFrv5IaIfxAJNYW9axT1Wf76R9JCkl/RcRShTkBgcCCRhPndBYBhoGWYTWn26kGNVQqvfvylm84ejYFEU+PhKQgTwx9KRy+yMNkDTsKsnUODRJthAYF44+NFmMt0a+S1AlIFagPirtVMkCrqdY5mce+Z2cV2WpbXKGoLzUSyOGtPJYJ/KYzFkH8mEK3tJ6g2LRoSwqaubgsUYB8cGK9nMGcMLTJDA3GK4QUSNDCF1RERB9bwXiyVXbKn97hcXL17cNMKnLHnYPu3xlStXzt26detZnZ2dX50Se21KVaSJiMXUZYY6UmPGaLQUI9BFbYc6RitiMRpFeAouIfqoeQdJfHEMLEzOKpieBEJiLS4Mk1RbJPkqFnAXuw0RRZ7B33Gj6ani6ODHSQXEfFJ1ibC1kgzPBD6F3YUBsn5OP0RrBJHcsPoWKF8k3h2pg42K+6uePo2CmThzOeKuMc70fPLe1PP7mZ4EWsbzjOw2qvZFd9eh7T1YUJWB0+s66KyiIkjggjSfs+SqHW0DBdj00dErxpGnkLKvlkuQbmftVf8/HianbBPRIar7iwmEJEu0/IdssCY+sLXPefvV85f/9vejfeRix49maZe8LwynSyQSRzQ1NV2RzfRcMC2mG0l45mm0FKNOz45h8lQUiWXoEX4nvoJqXVgl7AkfgMQfh+ahQ/1gDgq5IZJcAeuRBOkHJWyGdMlY9FQljFCbgQqZDJvAxURVdi4/mMktbE6zbqDbywJFHyYa5yw1SxS8bI/UwoYsptIyOruYOKySQtWCq7BB86XnN3RQgCIkNUC8NSNN1Gwyuk6SwyXTVbrDsLSuCxamh30AqD1hADss1W2j2l9SDGbjXwQAVbcrn1O0GhonvrPCSYQh8u8IelRPaAJg1MoNZqDhL83VV1081tZgs+/GYmkXHY8VK1bU7Nix49yOjo6rapyd8yZH18gEC8x3kPsNYhwxir8UBKWRRPgKBuQdxAmKx8k5r76V5a25hWGiF8xnB6FAUvHTGiHKa5p+Vf6rPZhOIkY+B0NZYRHwCAW+MLDSkUniY7H2xj4DMcMA0YeBYT0T+tzygD2RaliXo25OYQYP1dAhh89g9IohgwYRsVENE3M1Fxl+bWU2KOKw3Fosyau8XgoG4ePTpVjsW3D7EwDLYoD09acyQPlCDIsKKV8MLhkex2KEASJNfVVn/8tbl3/tRcuy9AJCI199gUfucxBENlhdXT27ra3ttF27dl1T7zw/LWm1+iJJUORFf0GeRVoVi0nyVV6LRAChTHRJQNCYyD7pw/OIOFzIDUI+N0T0g2JCm1ZC0VUB3TPSHisDBFTuFUwaA0CsJDNkk1od/kAmoFK/4oAoF0XAnArQ95X16ADQBSlYW0iWmU9Qzf/H32XBYEjGWZ0Qgj0GgKOiTtTEb0W3GJzvUBpztJhnz4XDU0Nw2uQOXRjen+An3lQBETyiaJd8nZVlCCGTgJ4vLDaYF0ji4nBQFTniFoPO0IooHIFsf6/1lps7ai+5+ZRTTukZY8zznW6kS7qi+/I8L/LAAw8c/fzzz99TFc8d2uA8A3ZkyEi+GiFF2mNOmmRYp2yQ1SmOOGATCzGdXjTrjFSAo6sN/aVs9+kHcbAKlAkiGGKFOjcfCITGUgp+1tH0XFFU4PJhCGtjky8QiAIz1ehcrWwR1xCvtevpt1hRpphiE6fbdeBlr9qXOIG+rHRjBwU2g7erwKK4zpjWWL9/nwRRIZ0bztYqA9TEYYaw+ktXl0YsNwNLJ++Fo6o0hWdFa2hUjcNeehUDoFpbhhvCwktnCncYUk9JisHCEBIQHQJuLpusqrl7TeTr15x66qnbxyo+uFj/jWYpVzQujzzyyIx8Pr/wueeeWzE5tTc6OfKcLwM1OkbHkzU05T6GyokaxSyRAjeaqGIxisMxDoJsuSgz0mSEGFKXHe4Ht5ABt5CTjLCo1S6km0bTeyXpUQndWujEltpsP+Dp0Fk2IPoQkA59AE4qc8KHlNp8Ua/Nu7HHjcDLUKdYgfXUWPwEQQYT9eSh+wWOmgyQu1uxs4SAK58iGtMrYo1W7zcFA3De1HZIGdbiihbRSBuH6ACV9ykdT8MSzMe4LH/AQD2gdIRWxWAdBKlekKfKyuWhL1vz3nOOO/3WlSN93EqPG80yrvRa8Oijjx751FNP/a/jOMfVJ5sgDRv1ou3oMhNPQTxRLfMLMv0gLbspk6tyQwlOTDScsHe58ANUOYKObxa4hSEChJhsAUt18prFFDBllwR9Ew89Fj1XHCfYpUagKzRmt6HeK31e5fiSpFV0SLH7VOwCRU7Y73rwolUvu9hUU5T8LWAnJKIEB42GxanDp0WYKIYRnqtLBz09GWtRBqjdrwuHJwZh+WRqLd5vnyIssByHaKkfNHMEhjBABQyFVdjIEGMaQqhRBNPp5vrt1JzvbU5dcfvixYv37K8+GoulXPa9NjY2ThoeHj76pZde+jYAvGeq8wzErXbqLiP+RSGemkQKtuMk5Cm3SCr+KBeJ2URkk5mU5CQp+AmK+cRiulU10FlQyA+wCnV5KGDChRDXmX0OhLz3ykSb0Gaher4S4KSAWDE9ZIW3WTJELmjSDHoAz8MUZumXLYqKs9p7K0DHZ/j56dMgWJxWGR95Txk6ROGvWBKUDcWKNwSn1OyBI6uoPnq/fIpmhZGjWpYrjGCLBiAaOQLDymiKsDhTDC4UwI5ku1PJ5MoX7RsvX7p06ZgkSy23f/crCOJNrVq1qq61tXXx9u3bP2MVOpfUR1dBNJLXoklQvE0msN4E0wmiPyH6CzoJCnNcLGbfSZIFC+OLJRPgrE5955sSby7bR2uSeBikjSm4qBEqnBFqS4hjbrl9XbrdaIEQr1DCkkyahN1JMT2geYxhACkp3avH88Z8vBgjHnYBnoXJgBmB6Dhztz4Jbqq1VwkQYWMRAmpiWuj7heEjEOT8Xga6mF0igYNmSOFTxYKk1w8fa2jb92JxCPgZU6RIRIhh8GAHBhtCWFsRFieTJ2hiMBpBCCukDtHcIII+gVOqBtYNRuf/2+wPPPxE6YUyti32Owji7T/44IPTN2/e/MWenp6v1CXboMZ6QXOixsmWSE4GJ6YUYSIJVhMU7FQgJOm4aJIFqTznk72UoQTrFfdCIT9EwAMLNXH9R0WiscTe0Y2OqSgLpmbiGqVYYXHAo0eXBkR+uRIRIXx1EWe74pAYthdrD/8D6ggISmsu1xkoFl4BWkrHa3YT6TmgvNV8LlHynVmcQQbqAI33oQaQhu5Ri3TxCnBYoh9Ord2HYnFZIjAbf2Uw/L5/fkOI3xLsd48x3WD476AECQiAKTuzu+BM++Xs05/4umVZLPfd6JZSJUe/LiCI9YoLhcLb1q1b9+VCoXB2fXw9pGCz5jaD1uBEajKtNMf1glEHIiyETsSX8pyERHxWrYgSCFX3CF0sxoxbeQKEbp7GeaIztYZpge4zRbpNsJdKhsFoWzatKiLqCuwqBXb6xXyX5hhUCUss9eiUzlGw5P2LDAEAnvZwzDH6hyGJaGL+Ziikgh87p67jU2QBRi19Oj4BaHTwJKCZvxmjCxODgxil8ojCjcsdhPdXt8ERqTF2fyviB6gzQD8AFssQbe5TgdD8XtIdhjlG8/jgRDTTEUtUPbDG+c6X9oc7TNDUfF1AEG/k0UcfrR0eHj5m3bp1X7eggGJx1LH2ahZjJ14F8XhaOk9jVmq0BJOyjHTmEgNJlIXWqf5gDO1kO/nq9gFhIUfyDpJiTZYF+ZxSPYzSTq3vpFAlWYqOnOxXwO5S+OCjZxxUQw/0I6YfyMoAS2WV+HBPkkGpctBA0X+T5jlKPga7xlPuJJIcV+92RRxWVLumH5/ff08Rf8Wgh2eVoQ+ng6A6V4KtziZTVShioJhNr5L0+uCjdbvHTiweKQBqrFEPm+OnLC8ihFqCzUwxWPoMCycFGUM8N4/5ojdlUsd/5NjTb19b1trYB41eNxDEZ1mxYkVDLpc7bu3atb+uivUeVBdZBVHLoxElJK44CrFkDcRYrkDEIhJjHKUF2/lKwbY0dE7qcdS3eWkgRFE4RxghWozxkyfMMDiqxIDT4GEZi54NRaOgS5ZgdALISjE/haUplylJTstqUBoKV0EdeBZWI1Qubrqs8FegmANsKhhKwlJibMn9GKusJHDwO0/TGSJutQjoqeZq0swrwPx4HyyrGSOxuCw3mHIYoO4qowIgfU8ysFO/G7VCZDlNJSxONYYUCmgN9hL28K7hxKIrm5MX/WUs0+VXipNjsVQrvabW/sEHHzx83bp1Vw4PD19Ul9gJ1ZaeexCTI8QTtWDbNrUWk4QKNDW/CoToMC2jTGTGGW15qKUWfRZjDwr5LKCxBN1msGOK6Qj5QyhcY9+BocrEijLCYEYWeEglkR0hOr6SuFcaq2ULNhOfizSATHEhGaB6qtDYYv74HDSN2T1i/0L21gsFTfk+5t/4tNPDMA1/b8sdhPdV7YIFoxWLS8YCywkUHA2iAp+eFIEDnw6ASpsi1eO4P2CwS0wun6qd/Y3nhi75yVlnnTXmiVIrAaXXHQRXr16d6ujoOGrTpk3n9/f3X9YQfwWSVrNmLY7FqyAWTwv9IIbYRTB1lgKEJLSOJF+Vjq9kLUik1KIOtKRIrBdoGh9khD0i2wzJUM3qlPBzmx1cEgg5dRypeKyCIB+xshFIF4VDuZiqp2PXK3mJsQRHds2X7Okw5NIrExVfMWu9yhBVcVf6sDA2LygaO68+7SsFR83QIQBSGWSTuRb5nXB7iFic5B5elazesgwgBL7IWcsGQDMUjv9WAC84Tb7fOVoNi+NpsjBTdMZreHjP1K9etmTJks2VPPK+aPu6gyA+VGNjY2JgYOCdLS0tZ/V2t32uwfkHOFav0A/atgNOLE2sxSSUjrjLsFKcDAhRmU6Tr3KRmDJFPdxKyUUoFo3uQ4huMm4hD9lMN3GZoYww3H2GT33x6i82SmPR2yWRybyBMnSGQfesLLDSQqxyAsPYIdDMtwqDO2ptbBb0qeGMHA11N0962hLir0iHofV7ha4tgen5+b1LcBUvSOVFR+9PqVkiDpM3ZHl5mBfrhVPSMhN1WQu9iA7QfDdpkSBsHPis8EWDFPUFLN8SzNlfUIYY24n9beekL34pWbPg5X2VKLWsPmSNxmJZVnK90LaYaKGzs/MzbW1tP6pNZaAu+izYVhYiGD5HijElwXGStHA7WoQJ8+NskIrJ0SjuY0xQ1Q8qC0ksnSKiMSZXQB8mDQgxS7Ub7EeoL4mQLhWiGvd9G4NuU5llWeBYpt7Qh6PhJy/rshU86ob4LOjOM2digSE6k9PATQUdnwGL5R/khwfq+KRWTzJPgzn6wJavHikDkNsIMqAp28TMkA6QFMzdAXhfaiccnizDO6QI++PdLEHQyApthMaFA2BQUoRgAOSGEF4/OChRqkiTVShAdTK3ttNecv1Ry3/0xwqmxT5tOm5A0PM8a+XKlW/ZuHHjR/v6+r5QHe+qnmz9A9BDBt1kosj+4ilSeAmBkIAeskEWVYLoR0LrmDtNWLIFztgEJwxhhKgXxEmSHe4m4IfNEBzDki74gTBE9t1XPV6REYXQgcCJVRaoFRGD1ccr61zGXTQlD4ZOUnFOqjIkeMjRY1RQe5ebzvBli7kaYVOeQGChCYqUh5blrK0wY3l/9II4Byl4AiTdHjindhckIyG9Fsr8BPT53DPDGWBpKzAljMzaa4jHwjjCq8Oxe+N+gJIFUqdoAoxuoZCODe4Yih/5g63xL96xePFimr1kHHz21ZIc0aOh/6DneUdu3rz5goGBgU9UO7tqJ1mrRSZq1AUiAKLYi36E1FKssEHcxnzMRKYZRUkeKBoXY4QCCHtJLWMKhFjASYY9CTFIWY46/JXBDEfUWwEHjQR1yGlGAYjqbQToFYMeTcVrs3e2JudAW56CYHngp7q0cOzUz+o3pBh5I0PBLkScZQCokns1LtNkfKbYHshkvTzMt7thSbqItTisxIJZByS0Lggd6yCmqDlBVwCA0hJME6PyiBB0i5GJUgsQiwx3OsmpP/lb/7/ddO655/aP1ZQfi/OMKxDEB1q5cmXV8PDwW5qbm/+1r6/v05Ni2xPV8DKtPRyxIBbDxKuo/0tADAGRu8YwyzH5zViESK1VSjRWKtmJxcd6hjPCfLaf1CuhmIEm/pweXcKuqQ6K7NwS3bwvR2FEwLj/xF9zEu9IzYFdggnqewmYBYi/a57eCPfe0QgDvdLR/ft/+ZIvUzQ/G3F18QDWPP0aPPfXtdCyuR2G+jOQSMVh9mHT4YRlR8Mx7z6c6Rx1nd7mtS3w2B+egV3b90B/9yDUTauFQxfOgtPOPwmqJ1dJ8DYkjN98/wF49q9rIWpH4arbL4LpB0/hGkMZm1zoh5OTLXBYwhCLRwp+ZK6qkT7+pKi0CTec+P+GOUNjS5khWvoBBlmCwctlszDpseaar1906qmn7hoL4BrLc+zL5Tfi+0QgzGazxzz//PMPxuPxyXWxTVBlvUZ8B0m9YpZu37ET4CSwWh31G0SjCdEZqsXa8QlFpmouxWhhBppFWeEfYnJyICQJWXlECfGNQt2h9Po3WaHGZnRu4++bfTESJuUaY0DUSCD7wdnRSAd/Z+pg2JlTdIJKv5ni7kDPENxzx+Ow9u/+GjwIgkFWXLLoXYD//eEKePH/NoTe5ttPWQgf/cKpInclNnzthW1w57V/JKmfzE/9QZPgih9fCIkqppcW9+3Bhhe2w0+uvotsWX7+SfCB807UDlefK+l2wUdq0FrMrlEBADLMk+cOBMDSfoBhtYN9ztAiT6BkgTweWBZMKnjxWPSpdYkbL25oaNgyHgwh5tjti6U30vmvHffkk0/O3rJly0lbt279bSqVginOWkhaW2l5ThSHSRwxLdUZT1SJKBJ0pMaCTTJdklLMnbE1ajU23Weka40GhAzJKBC6xJeQlu+kjtQkJ6En1RvFgbAMRhiiShyTTq3YkBJ0VRUAwiEvqFU5ALm7ajbsyOvhZEEGhxf/tgHuvfMJGOzjZS31e/3BfZezwkyKOzPr/sY/PQcP/PL/SnbpOZcthXefdpxo973P/AJ2bdsDTsyGi649C+YeORMe/u3T0HjPcwLgTv3YuxVHbwuyw1m48eKfQ+fubjjokHq46r8ugqhN/WE4I9XAHa3F9l54X5Jai8MUFX61bFhpTHoW2j6ofnBQRpgQI4jiIG3GB4fFBU9JD61eZ3/10/nYnDXjSQ+oDv64BUG8ySeffHLu7t27j1+/fv1vk8mkXe88D3HYSYAQWWDUiREgjCXQfQbrjFDAQyuymmlGjTPWokpCgJDiniLMaqIxKnvzkM8PSIMJiseox5LhrQbI0i73d3ZA92uKppLrtPIGYSA7IpaoXn5ktNO8nbbUTNheoDdDDQd+nd+eXd1w02d+JS6OomvPnj7Y/pqUtH5w/+UBLjQA2eEcfOO822F4iOodUZw9/yunw8x506B1Szv84tv3Qk8nVVmla1Pwzd9+FqLRCOxt64HrL7yDbD/6XYfBxdeeTQY0m8nBlWffQgwAs+dPhytvu1BNfwN/vvNxePyPz5D5+O+3fhwOOXImAz//c/F4asvth5PjO2BePCi2uEhFONYjukFk9AAoymaizs8AQtMYougBvYaqvlebrQ9ec8zyW+6tfKLuvyPGNQhiNzQ2Ns7fuHHjqe3t7d+Ix+P19dGnIW7tEW4zaBhBIEykJgk/QdwmQuvUynSBonEAIxSKb0OrZyHzo4wQX63ICGnRJipjISPU3Gg0kA0CwiLdv69GhoMdP//IsKuMGRpk/gi7mOSIHakZsM2lNxccGeJBR0sX3PTZX0FtfTV8+DNL4Ki3z4OfffPPsP65LeK+bn7g3+Vrhz0r/nnpbxvh19+9T7S78OoPwnHvOUK8pP6+8mW465aHxf5Lv3UOHHX8ofDai9vgtqtp5ccl57wDzvzUYnZ/Hlz7sZ9AV0cvxJMx+OF9eF362bGpDb5/2S+J+HzyhxYBMkt1FpjiPT+OZFEqdMLZVa2QENZirq/jrfzuL3QeltAB+oqnl2EFJtPbD4BBRhAuDtcmBrYMOG+7ae4Hfk/fHOP4s6+W2pg9MtYnefjhhw/bsmXLWT09PZ9zHGdGQ/RxcKCP+BBiJmriKB2xIZ6qZdZiKiZTzON1jMmy8vsRcgzUIkv4XNXiSoQBEC3EmIQVX4v5whAUcjLOGIEQRWQxoeXM9m8TS69Id+3vETIZYTky7JiNNkBncips8VgNadPvjtQd9mDPzm742/0vwGkXnkSAB0epPBC04J7bHyPHktlgAXz3j18g5+Dqk649fXDdx/9LPNH7//kE+OAn3gsvr9oEP/vmPWQ7iryo2+O3981P3AkdO/eS3z965GrSBpnhTZf9Clqa2qBuag18/eeX0OsoH18CCGXSWG4ODo12wslcLNbGxQREE/wIGo5aBBYMkOcJNP5qRdNZoSQsmBSB3GCfN+e/N1oXXn7uuedKa9UYzpOxPNX+XmIjuve77747lkql5m3fvv3snp6eL8RisYap1gqIWlnAcp0IeERX6GDFuiTxF8RMJLiPF2vSdYTSWEKh0R9rzLerx8lttGgTBTuLZJ9BMOT+hEQpjEDJkrSK4/jKM3qB8Z7SffN6jpap5KPrbMw/XYl62ByJs9eD/sCUGUoBWnVu/tn198A6hQn+x4NfFiGT4iyWBbdddRdsWtNMzl9Tl4Zv/fazvnZfPvNmIjbjB1nmp799DmGCP/4KNW68/5wT4EMXLxb6jWv+9TbCBBMpZIJfJm0e/f0/4N6fPk6+f/bGf4aF75gv+0owUybuByhKsHHE7YOTnGY4NMZ1zsHgpw9FsAuMP1VWcQZYEgC5OwyrFoe+gJgeKwq5wQHvoD+2Trri60uXLt35euQHrHRSvp7LqqJ7RSCMx+NHdHR0LG1ra7shkUjEpsKfIUIyyygWYxJVEiN1R2iiBcoGQxkhAyY/EFLo4gBF3/o6XGEGPAqExBmUlPRUWSD6FmrO1fyJA+QgQ/Au3TfjZeTKs5PwLFU+IDCBtDs2CTbbaf35FdBg6Kj+ISD2s+sMEFxxhXRBUfr9hk/9jLA2/Mw4pAG+cvsn5LgyjL3u/Nthbzut9Ii6wqv+6xPQvacPEOzwc/Q7D4NLv/kR8h11i1d86GYi8qKh5Ms/ugD2tHbBty/+KeSG87DofUfBJ7/2oeLPEzba6ERd6IQPpXZCguUaNeN/VQAMigAh+0NcYIpagYsZQZSMMCj+cgAEL591nYa7mqu/ek1XV9fOc889d4wTJpZeFiNpMV6WUln33tjYaGcymbd2dXUdu2XLlp8mk0mohxVgW8OA8cWUEUaJYQTTcTmJarCjGEUSDIRE9afGGjOcC4s3pqpCU0+IlbLQZ9AFcD0ouEPEgsyTLhBdocIKtQ4PBENV/iwxPONx9FS1nwCfMlgje+weJw2bY5PpkWyb1FQYfoJKyMZPr/sTrHtW6gRveehKHQTZS+zaj90mDB9zjpgB/37r+RJQWX/e8Kmfwu7mTrK9YcZk+MavP02+f/9zv4btG1rBtqNwyfUfgXlHz4YHf/1/8PifniX7z750Cbz/3BPg1it+S9xpqmqS8I1ffRrcggf3//IJ2Lx2B+xt64Wq2iTMPHQqfOC8k+DQo2Zqc0p9bup+kIVDI3vgpFibvkbKyAPIvaK5McMPiHrGmKA0WT4rMANA7gLDAZBkiE7X/uJV+2vfOvXUU5sPBAaoTs+yAGg8NXrooYfe2dXVdcy2bdv+Ix6PJ+usv0EM9lAG6CSIXtBhxZdiiWoSWcL1gzojNMTiIk7VfE2Gicc03rhAFNP4HfWE3HWGrGUChgwsWWfSdelHMsk3y/CXqQAzx9MY+u6FPWpfNAGb4g0UNXm0DxeCTWfpMkBQu45lwdXn3Crcaua+ZSZ86T/O08LXsP13P/0L2LmFuqhMqq+Gb//uMvJ967pWuPXL/wP5nJ/gzJw3Fa740YXwwhPr4b9vup+0v+CqD8LCd86H71zyc2JdNj/oKvPFH54H8485mGEfF4/l8kQdaKTQCyeiWOwwsTjE/68sFxjBDJVqcWoR9SJ1QmRqLBkOh1Xi3EKhUF2d+u+X7W9+a9myZVvH9TwLuLnxyCXK6sP77rvv+La2tiWdnZ1fsm176uToS5DwtkkgtGPgYFgdYYhVwlrsF425fyCrS6GUY+Shd/SGzDTtflZI9IQspA4BsZAfBhcTL3iu4I9Y3hONKuq2cCBUuyJkqFQQFEhdVheOy0b9VhQ2pWbyLmc9z98aujqCu5Tg359+40/w6rMyK9OtD3/FiMigx16DTHBPH/l+CDLB/7xAPQ3Z/u2LkAnSio9TZ9YJJogjvmPTLljxm6dg8ys7IDM0DJMbauC4ExcQQwmC4/UX3A4DfUNw5KJD4fPf/1f4y88aiS8hfpZ+9F3EUbrplWb4r6/fTYwnhxw5g/gOBn3UoU0W9sCZ8R0Qs1T9Q3AESKj+TxFxyfUE+GG4G/tt5AdE4MP3kQaASp3gCOQydqzqgS2137ti8eLF28blpCpxUwcsCN5xxx3OrFmzjmpubj6zp6fnUtu2D6q1myDlrgWHhNPROGOacCEBEXSwJkXdsYgPtxjriVl9YXaCqAnvamVR6kWcBP5wVxnmRoOiMIKhhw7VLC8hrjpqYaahd2IQiuoKK0A4vnoOwNEd8ElUSNwAACAASURBVAA2VnNmpIOfrwcUpnhnEAiKfqBfcNwR4Np2UFF3xtwGuPqOi3yuONee9xPB3GbPn0bC3Mi1iXU6wN+T9TP6GK5+/FWIxR245heXQv2MSfCtT94BrVs7iIP0LQ98BZw4Fgqz4D+v/F9Y9xwF7e//+XKonoQO/+Gr1fKyMNdqhxMdZKiljB/hleJUg4eZEzCoVKYvKYKiA4xa+cGInXjitdQNlx2IDJD39gG4TORE+eUvf5mYPn364du3b//g3r17L4/FYpPT9k6odp8lIIgO1XYsASTxAuoLAdPwxwQQkgrFaoZq1YWGznppOeae0BoMqlXNdF0hgh43ihBWiHpDYSjhwIehd8gMCzozZNdWl0SY0FzWm/cAGmV0NtqQPpj1vakUpE9LY4h1cfmOa/+oMcH/XHmVj2DjaP74qrtgwwtUYqupq4Ibf/95Hwh+8bSbiFEDP8e+e4EwgghnZvNlZVmw9plNxPKMn4989hRiQcYpc9kpNxKGiGF1N/zu89T5Gyy46z8fEpEmGG43fyE+s2L89rlUehBxe+Hd0W0wJ8pdsIIiQMIMIcVrBWuZYVAVKXR/QXHBBbC8/JDjxP62PvWdTy9duhR1gAeEESRovRxAyyN4ubPKdUe0t7cvaW1t/SEaS6rsdqhxnybO0zFMv0UsxgnyOwIWScBAslCTGGMjrC4ECIVRRNI2BodGeUfFgozWYy76EgMJ1lbwqMXYLPaOQMidrYsxQ86G/IykxFAeICONrufr0rNpzWnxqtZv3tyOv8sFwXvueEwYMigL+xKkqpNicqHuDkVm/ln+8ZPg9Avfw9BXKCeVVyHAcCYL37zwDmJRRhH7yts+SXxYUdz97PtvIG0PmtOgiNUA99z+V3jkrr+TfSg2H3X8PG2Ck/Hl+Q8VbEwUOuCMWDPEuFm9RHxweI0QqRNUAVAtjMS38ygQmhyB1AfJ27Hae7ZUX3d1NBptHq/hcGURhMBIrnKPHEft0KH6wQcffGtvb+/CpqamXxEgjPVArfsk2FF0n6kCO06TsvL6xOg/iPpCkpjVBD7FyVowD9Wf0GCFQlNlWI85oRNGE+J5T6NKqFM19SVUFzXNzFFAb1tpYeYnUvrcL/FWiHIVNt9fw438a216NrHyi0+QgUTNxwcAt1/zB40JotOyn7BZ8Oozm+EnX6ORH/i58KtnwvFLFooxwDjgP9z2iNiPOsP5C2dLEDRCKnHH3T9eSYAVPRK+duenYNa8aex4Cy5beiPksnnKBO/6vHBz/N0tD8ETf6Yxx1fe9gmYx68RMMZq31vuMMy12uCd0TYlOsRgeXiAauwwfodlhiF5/5TqcNz9RYbCucQX0Kmadcum2BduW7Zs2WbL0pSU+2uajOl1xulSGNkzPvjgg4va2tpOaG1tvTEej1enYoNQ4/0D7MgQJOLVgCU8SSQJAysiCmO0CTLDCKtwphhGqDgsDSYEi9h/dDcaupGDoepTyI9B8RjBTWTi4MyPGFPyFPTE+emZKFiixbm4pBE8iBUObZAoNrJhGNVR2Adr0jNJDRnl7UDOaZBwzapLQPAZaRj58aM0ckOiF9UJIjv72r/8CHr3YhIMINEcF1/3YZh56DTYsq4F0Om6v4eWXJ06C40inyW+qPQGmG5RsUpvW98K3/u3X5CykhhJ8qGL3ydjnsGCb3/qTtjRtJvoBG++/0pIkOgUgB98/tewac12ckrcnqpOlOg3Njs8Kha/y9oKB0eRN/sBsGRuQAUgTRcY8dt1AaM/eGosnIyumy9k40fdsD12wW+XL1/+utcGGdVEM2bHWJ1rXJzn0UcfPbqpqekD3d3daDWennCyUAOrIQadEE/WQjxRQ/WCChDirESGiEBIxGQfEDKQwzWgWY9NFxclzE5k61J1hThhGehRlCPiBdEJAhEzfGIy71Qar4zCigteoVBcia6NRJlgyEFQoLaCH+ReDbmhDO+dkU6Il6tngRUEguwe1z7bBHdcU1l29s/d9C9w5D8dSm5p1UNr4H9+8EDJ2/vsDf8Mx7zrcF1Xp7zuCnkXbrjkTuJOM232FGIMwQwzKvSiH+FffvEE2UTC7c47CV57aTv85Gt3EeA84p/mwuX/QX0VyUdNTKuMiRmckyy0w/LoNiIWCyfpkLhgVSSWvoB+cVhmhOapsWjJTHSCrokPNvdGF/2wJf2ZB9/73vfuKNl5B1CDMlfIgfNEq1evdtrb2w/bunXrWV1dXZc5jjM9EbegBp6DuLebxBcnkljg2yYlOingUWsx/qFg6NAM1VrawWBWKFifT1fI0CTIwRojTZhBhPQsibukQEjEYZK9GsVkqfxXR4CsDcIqqSN22EeF3zEdwaBZM4ag+GrNHCigTtDs0zEAQX6bd//4ESGOBvUNJkj4wMdOFIaMoPfKQ795Cv7y80Zyn5ffcgEcftwcBcToSyMzmIXvXCqdr9XzxBMOXPmTT8LsedNKRCDKrBfcm8DyhuEQ2AXvsJgTtSH+miIvxVdZDc78bQIgrxLneYVcTWJoW4/z9m++2Hfmnw6EWOBK5/obDgSxA9BYEo1G527atOmMzs7Or8fj8Zp4PAY11hpIuJshnqyBVHqKtBILKzBznSFZqrEAfBQskqWGdZMvuoQxP19+QgaAqpAcAJIUyKTujzBCpgukRhW539QbYjYb4XIjqMdIBOMxmgL8NEHJYwTLKU8LvXHyPBgmRc/16cxrcrz6TBPRAVbyQeMDMkEVq9c+0wRP/mU1bNvQSjJLY+os1M1hlhhVR6elx2d41NbSSdxfUN930ulvg/OuOF3xS9St15jx+r6fN8KaVRtJ+F0qnYAFbz0EzvjEyTBjbn0IxZZxwtwYzqiieOyo2wMneFthlkVzKmpisOkArfoIooGDM8ggH0CWDAEl4FTCe2kgfvyNr+XOeuiMM86geoI32GeMVsD46xX0I5w/f/7BW7duXbxt27afYmLWeDwOaXsHVLkvQzwWg6qaaSRlP3eTkZZi7hqD6EbBkDJE6uNFFidX1muiM9MMFmWFEiBFr6GRhOj+2MRnYjFPikRFaGosQedrEp+sIISqziPnDPA3NEdIZ4nFkGuMxlYFSQHaweF0W6YcBoP4vEFMULmdwKSk7Pm1ic3fYbywkfbSUJKuqvclo/akvd/X0fSAkM10HIh4az6wqnvQ+1dtrovAwaCYKrTBMgvFYpqSX+icma5Q/taZoF8XSEVfbgRBA0h1Kvpkt/Oum7Z5pz22fPlyVltijObDODrNGxYEWR9bjz322MG9vb0LOjo6Tmhvb78eLccJux/S8Aok7V5IEyCkDtSmnpBKyVQMpv7VEbCwvgmCIXfhMNmhz8Fagh7tbL+TNd2KSRjyKCj7wJD4bJFchXnqb8isx0UjTVT6UAQUwyfAfpwaBiY01y+APiVbt0hcYTLDUOdl0dMSpRgr5356Yg0ydYW23cdA1RWr7Axo53Pvk/YUAopqwlOd4XEwDVK+qqpCBoYE8QAsLwNzvVY43ttNxV2DEQbpA4XrC4t3R6swF39xrhUKLsQTyXvb7A/f/PbTrnjqjWABLoa5+3Gmv37QjzWNq6qqFm3evPms3t7ef4vFYmlkhdWwFqoiWyFV0wA2qVnMwY4tIh5ZoorLnAliyU9kiAiIWBeUu9WEWpB17iXjYs0hQPkE9YM01pj4ZWHECbHUSXYkXGmIDtENNJT4BrcEGJZW64VynjEd3Jb6BdATAoLaPSquM9oNhGynER/FmJ+x33hc+ZN905y2S/eewfkMDmnwPqYOVkFTMD3BPSm7s70eeIe7BWbCkBH+pqfL8ofASUdo6QtYyGet6ffumnzltaeccsr6MR3YcXqyNwUIYt/z6JL169efPzAw8KlYLFaLQJiKtEK1tR6qqqhDNRZ6DxKPOchJQ4qCO0R/GCHH4v/IOYiVRbcWq7RE4yroakVqvOL/qVhMDSS6TpC4zLC4YzPESliPuRtOgKpdSmWVDXvp1qqsW7p1qbXQ2nAEdHl55RH5S8kwUoeCIO9pIQfrVerMzgtoxp2V1cgU874DMVCjgqpuUN0hzySNwUEckgkFBHMlA6Q/uXhM/1a57fB+dws4YvyLi78yHI4mQ8A3rx3J9bYMHrYiO+uL13V0dGw9UFJhlZpPpfaPfsaWusI42r9q1arkwMDAIS+//PLHo9Ho/Ewmc04sFoOEk4GayAZIx/pIrZKIzWsZUx0fTeapJlhQMlQrcpWmK6SoSX3MiOjMzqH5AlI/LNXnUAdHCrTEcqwYUIirDLEu419WntFHKOk+IiCR9kRQUqVAfWTK0CPyAzgjChESRz3iu+sXwF6m49KuYdxjOcwu6IF1Ts4pF1PhafxMZYbBlnqzD1Q+p6oEKahKFaFs5wdHsk80UMRfSgXJJUXhJNY2Ahk4xN0Jbyvs0gDS1P0J8GMxwJQBFiDpFDYOx4+8uSn6qfvq6+v3jMeqcKOeWCEneFOBIPYBC7OrxrDQrVu3ntPX13cpMkIEw9roJqi2t5Ps1BhiF6grVHWAqjO1QAjFlYYBIfnD/kP/qlBnfFdYieqjI8CQWI0R+NgqUWKP1eoSgQBFFiFlmSYw0suyM/AVO8rU0SpYhk00EwKwXXv9AuhUAxHYiXwJDERfGWdXtvt0fYrUyu+PvqD8ICf3s94sSv3MFRZmbNKfWKtXrzI+0Uy2p+Co6wTlmHngeD2wqNAEBxUGaeQHjrWrR4H4q8IVcO4/m0+/7YYXu095fLwVRt9XwLevXuD7437H7Bp33313MpVKndDU1HR2b2/vZYlEggBhOrYXauxNEI9kSeKFCHGsLm00UZ2oyU2aAKkCH/cdNAFPc5YISM7A2lOLH/MpZEyQGlYwwoSxQ80qSbvNB0TF2B9RkA+LRScZle7+MWYDopyoc8ph0M6MUtr5GQhRZq58SoJhEIj571ycVQU7JVGDeYTZTHkPaj7P5nb6O0w8NnSDvKl4QakgKB2l+dZqrwMWZzeBzcRiyQSl9ZeEw7kupONDO3Le5Of21pz9vXztkhffTOxvAgRZD2Cmas/zjl29evXFAwMDFyWTyWgsFrMSTh4mxzZDwmqn+QgRDG2bsTmLJGGg0i1jcYoFWQdDw51GgCNflLpLjZ8fBrDGELFXdbGhhIKKwFRc1o0nPobD7ouvXFpfGT0iaLYbhTxpy1cDRnVWFQGOckCzq24etEWpxb641VZ7iyj3qmzXmF954q14ZjK+7ARlP1OQbk/lxAYEmmKvxgBVqVjXAQqdIFUkCxE4AsNwSKEFjs3tZEyQpr/X44ALXpWTaYXE7Duf7r/0+29EB+hy5pl4OVXS+I3YtrGxMZHL5WYPDQ3NWrdu3bWu6743Ho9byAonxVshZW0FJ5on2aqliMx0hQoYUkxUKtup/oPcoizcYzhTpD0qiY0MUfGl8VePVWJXNexhVmVeEpScmzWg7JGF3XG2aAwoBU+aDDYU4JRjzKUdJvJq5+JFMvhDB/zurjsUdhO9LIcg5czaVwWkfE1YX5oIrjJiTbz1z25VhycHSmdq+lEBYCesvFInqMIgBXmp4+Pnk9gYBn6UItJxpUIx+ep5ELd6YVFuE0zN9VPXF+YCg99j0Vx3TZX1RFvh6N/tSl2yYvHixbTI8pv4U3Levln65v77769HY8kLL7xwbSwWq3dd93jUFVYlXKi2t0HSaiUWYJF5hluRhWuMkZnapy/krJFBkxJlIsUw4REn0MvPDlWgVN5lBghIJigjUvTBRp81KTqjS04BHbEVANTaV2A4Ge2c6Z00B3bHk0ofGNNUJ4AS1oKbSVOHopII1NipzE88RACKhjwgB00V5MLFXn5bUrylYOg3hOi6QAl6nAHifuEPyHSAtVYHnDSwHiLE8Z6Kv3E72xlLTvmfF+CrP1i+fHnLaMfpjXL8BAgqI7lixYqaaDRau3fv3kXbt2//XKFQWIy6Qow2qbI7iU+hDT3EaRor3GG2amL3VYwlakRJUIouerlgMVkwNzX5grbg5XAJcFTjm0MYoswYTBcEF7LUwccwPBKVQjmFZBnkfqkLj1ieDBeYG7mw+nArdwFLDGhl0RjVKRNI+2pnQWuiShY0CGJ5orN4j6oUNXha62JuAPMzRf8A9We5UrFm8OB9qKMk3Wr0k+b6wtprIKi4xgjwE3VBmCHE8yAKwzDX2wFHDjQT9lfw7I58cuHNW+3z71m2bBktoDLxYatxoiN8PdDY2Fjf0tLyjr6+vrf39vZ+1LKsw2nYXQyqo1sh6W0FTKRLwulsDKlzSKwxswuzZAxK6F1AvkLa+wFZZ4wwPAaZBjOUCKAyRT8GaggpBlzqCjFSgKf/V/IaBk2NMl+XtJQATf1V5iGy/4kBKgr91dNhZ6papqQyXWP4EVJe1sZQMmtFXFYxkoOd7waD25sTJMwgQtsFi8sUyPz7VYBTQZFv1148DDS56EteWIT5oaaDukPhb6ID9FxIRvrg+Pz6/umW/ZfX4GPXD7kH7T7zzDNpgZWJj+iBiufpm6HvPM+z/vCHPzjpdHp2T0/Poo0bN96C2WhIyF0iAUl7EFKRLRCD3dQ5GhdvNEL0hjRJK9MPKr6FHMzU4k0qrwvyMdSApBJ2qBwYBJJ8sZKkriwLDV1Y3HWG+xcq9U+0KROsaKNsMjyrjR9MsO/wX5Q4mHPY7EtUQ0u6TrmiLv/6oCqEYYrMzJqYS/0yVajSDg+UfvkVy5/90r6hg6IJehIbdd1fMCCqhZW4DpAZwBAMGSNEDwE3Y+UmpafeeXL2xeaWqk//esmSJe1v9PC38kdHbzkBgiV67r777jvYtu35Tz/99L2JRMLGEp/ICh3HgaroLkjCFrCtQVHgnWSfiWIaLowxpgCpO1ozOCQ9rxR6IvehxBXzda/5FIom6hdfZIXEQD944D60JCMAmqwlSAdIxTPF2Zo7XfvEODSoYJJPXXaVaco4T1acz32oSBlNXywBrZNm+NlvhczPD5b8giNjfEKaZYfT3wpqku0G6Ek0JBc3DR78jswIEJk8gx4VZAAh5V25FwBhgOgF4Lm5PU5u7kGHX1rrzvr7aaedtnGk4PBmOW4CBMsY6aeffnpqd3f3tN27d/9Ta2vrvzuOc1A8Hp+CrNCOFCCNIjKgiMxD7pieMIIpuWgtE5KWy4pQnBPAxkGwDDAkyKbxOsWXWhd7VYbJAVFEmAhAU4wwKjYo/REEikHd5bMoj0QUZidG38QBJwE7p8zx6QTLZoDieYqDXQnjcNGZYRpWBBaG6PgE2EnUU0CRGzvUiBDuuK4mRZBsT7A+Zv0lYnAmMlhjN/xytnPMf0+ePLnlxBNPbC1jer/pm0yAYPlTADPSzBgeHp7a1NT0oVwudwJzp4kjK0zZ3YQVOlYnRAkYSsCjnjMIdBhXTDNYi9+MKXJxWB8QxWFakdkkiOqIJSCSrX2abYaF2LGmvvNLAmr0hM4ig7oJW6D4S3IbasBTfqeqLUnCiEIOMnYcdk6bL0+pnluxTAiIEw8VDHqmDk9zSdIF4wCvSI2/hT6YJv4q0rPJ/CikMYuLjNGRYXBMbyjC4oiIK9mgFgbH2Z/n5aA7tT45MO038+cccX9fX1/TmyXud2QzTT9qAgQr7EXmV1jned4hGzZs+Aim8U+n00RXaNs2JKEZEpEWiFl9jP0prjOKCEyBjCVdEKm8ECCZbsxn05CsUTOAsBVO3IDZgqFJGNA4ESwOmyYLyS+F2Zf0in9y6FtIbsNKdIABfc1BgqQRK2QJRGQiFrQe9BZfXkQJZsHTtlxQVKPkTBWgsOpKxxrpxyfAjd11kLVXPKMEO1UP6DN0cGdnxgtVsRd3oZFDGkCk9ZeLwbaXeDHSVfvsYfXH3e66bks6ne4+0Ku/VbgkR918AgRH2IX3339/ynGcw5qamhYXCoWjBwYGPom6QnSyjkajkLJ2QtxCMOwOBEPB5jgtYan+KfhgASj8L03RJcHMyGQtdEzMgKGyRcGe/L6H6iMHic7+LtHBlIjWhRzRQZUCSu1cQbONeN9ghEpGPGbWsqBl5lEyAkRjego4a6jnt2hULu4qFC5kXqhiMG1iMjt6f6GuLyLmmx0t/AJl5Iew/irp8CnosUgg14P8gAVJq/ZP81KLfmxZ1ppIJDL4Rk58OsJlWtZhEyBYVjcFN8I8hQMDA05DQ8Pb+vv75zY3N1/qed5JCIbIChEME9YuiMMOiHkdxHpsisncOKIZUAjucX6mM0DJ2hhcqgChYlUIIEpIDRZ39fPL5+aXQXEVxVYNnINpowCxkN0iHC+f07O25ywLmmceSazGgYCtWXtDILvozGZgZ1g6uDWZwVjgoPtA0HAINMViLsoK7FP8/KRUrMQA84QHCgCKRAieB4UhC+xMetXs1NE319XWbbRte/0E8xvFIh6F/np0V30DHr1ixYqGfD7/lpdeeuk7kUhkQTwer8OIE9QXUjBsg5i3HWLQToo4oV6QG0koXukJXVWLMtvLNgWH1pkxyz6fwQCjig5OflAUOIJiGSsYH5apxg90JqsKpoH53JBvNhQQBGcdSfSnFClDxF+fM7N+TR3U9MAR1Wir6Qz53ZAaJ3omaJELS9Ec+hifyfS4i7kAPw6xqq7PH/GhZn8hLHA4Mlzoiu86bNpbP592apvj8fjmiZC3sQGSCSY4Nv1IztLY2DhpYGDgoEgkctBzzz33nWQyWR+JRA5FEVmC4R5w3G0Q83ZCNIJ+hWg9ZlZlhiRq4lZyYg5gWmQKFZt5+LKuwVO385OqYqQpBCudoOoiCfhh2F2eZLoO+uhn4hq+0tNKiMABJ8WzbCMg6Pj26ngo5GHRTeVGdAisC2ECwYxP+rjI/eyZxR/jtyruqmFxmsGDWoVF4XPsbW71zUcG3M5E++HTjv1yMlrb5HneruXLl3eM4bR905+q9Gx903dR5R2AESf9/f2Td+/e/Y69e/ee6XneCbZtz1LBMGZ1QtzdBo67nZb4JGBI0/UzYihdacTKl0YWybxCDCZCW8cE3ACxWWNvClPkGa1FZppAyTlYnA7rLRWu8Pz5/LCmTzRBZ8fBC8GLRI3Ezvp0La3zC2KjypUCDBsmOOpgp1p1/bo/YQARzaTri+4HqPj9cfBjiRCYrx+4BSsTHUitTedn3DVryiGPOI7TuXTp0gmXl8qXY8kjJkCwZBeNrMF1110XWbRoUa1t21M2bty4xPO8w3t6ei7HqBNVTI5ZXRD3toNd2EKYHXG2Jr6F9C+1Fiu+hcylRoi7mpir+Bsa2+VTBLBEFi3CS4AGpZTXOZfRJyXxkDVA515iUMmHRZeJE7ccfDQUSFpu9VMpCJpjZ4BiOSBIqKXKAHW4lrslA9StwVLspdZetSoc/a26vbiZCCS89CNO35R/zJl22J+Hh4db8/l854TLy8jWYTlHTYBgOb00ijae50UfeOCBeFVV1ezXXnvt3blc7vCurq6v8BKg3IDiRAYhDrvBdlsh6u6Roi6pgUwdrfEvLeyEafsVy7EKQlrssYhmZrIwS4SAOMhS83OLY6BYrcwOSSSDk6qWmkheAQvKY6U8HVTCunbXwcdALorP6Lf6huWJkGil8U5DGWhkkDadm0VrFl4XsJ/csyHmSlWgkuWFi78i1ZVS/JylveJx3PnBCCSh9uH00EGPz5w250nXdTf09/dnzj33XMUJcxQTceLQ0B4oNXcnum6MegDjka+//nrrxBNPPKKvr2/W+vXrL87lch9BZsjFZGR9aESJR7oh5u2GaGEnRLxeWeeEO10LxEJgxKWvRqL4HawtlgFGRswqxpVAo0ORCJQiMyYIKAn4kXKhNKlCuZ+22cfCcFTROBabqWGGE8OAIQwdzLpMYogNkOP3JwxAhpyubefOzgzkJDaqOf5M1xcl6gNdXfqjEB1KPX/Y5OO+Y9vx1tbW1tWXXHJJfiLOt9yZMvp2EyA4+j6s+AwrV66sAoDZw8PD01avXn2zbdtTY7FYEkVnFJURCPm/OLQRdoj/Il5Gutj44oxlCQDJlEIiTvCOjaSvYdbkQHHUJ/4a04gQMaxihu405SdUUK+15+DjIGMHicMqKlHGpxZhR1BT0++LCI2wUfKJu9J6a0Z20MQLJtMj0CdChkVeP84UA1xewPJyhT47M9zudL1t7okXRaPRdtu2t59yyik9FU+miQNG3QMTIDjqLhz5CdCanM1mJ2ez2Zq2trbjdu3a9alkMhnzPO9Ix3GquaiMgOhEXZK1xi60QrTQEmg8kVXrpG5QD7Ez9IGm3tDMTRiAbWHuKrQXUFTGBJ4Y/cESNASdQ2VoSvepGrvO2cfCkBMJEoblEYZvC/0ZIO5q7RRx3LSbBDk5G6mxpIFDBT/Fz48ZOIiYK6J4RDRPFgZiu9KxyX+a7Rz9+3g83pVOpzvf9a537R35LJo4crQ9MAGCo+3BMTgeReXHHntsaiaTqXJdF2OTz0amODg4+FEUlfk/zg6dyBDYhZ1gu7sg6rYzcZmBkJqggRlRVGlRZUm+Up+mL2Fg2J0/RyFx70DgY5XvKB4GT60A3Answa5Zx8Bg3K6sdysAO/XEnN1xAwh39FEZHrfkcOlZgqE0dOiZXqTYW+iLeo6b/lt0oPrvc6cd/nvHcTr6+/t3TRg7KhvefdV6AgT3Vc+O8LxYG7m7uzvted6cjRs3fiAWi6UHBwffns1mT0YwNMVlDMuzvT0Q9fZCtNABWGhHq3SnRJ6YYjLFKkXvFgBeZmU33ppGMRSI/yDV90noEKzQ7IMKZlvXjIUwmIyV14umlVeAoZ9y+oVpyujY/2UgoiCMLNqXmnyVeh58u6HzY+JvYTACTiH1opOtXp3vjG1bsGDB/fF4vDWbzfZPhLeVN6z7q1UF03J/3dLEdbAH7r777tisWbOiXV1dtf39/W8bGBiYvWPHjqsBYA6Kyeh8jf9Ukdm2IxCDPWAjILodECm0E0ImijYZabyko55ffOajQCcIxLNdEgAABdpJREFUq0fCAI+60vjjldWRC+eBineyiZvKCXpmHAUDVQmfOBxgK/ZHuQWJueLcijOzdPtTwM+MBVbAroi1lxQzyllQ6LX7p0yaeofTWf9qbW3t5ng8/kpdXV3mlVdeyV966aU83nBiko+jHpgAwXE0GMVu5ZFHHpkBADOy2eyU9vb2Q7Zs2XIbA8FINBq1VDBEsZn8tgrgQAfYbjtECVvs0lxvBNAR5sR+EQDhUEMLMdGynTJCxQRIcd+VWI5L9HvP9COhP51ipFJxy+HhbKRKmyyhWYzh+cVcxuqkp4vG8ijhU/3+DJ0fA0Oaw8/ycj22N7l28u3TUnMfT1mTdkaj0Z3Lli3bcYBMrTf9bU6A4AE4BVauXDkXjSmu69a+/PLLn8nn84tisRiCYcLzvBkcENHlBr+jSEvcb6wsOB5am9sgUtgFEa+fGViYP6EyG8J0h6qoa6r91DKhAellZFaYEMOIOhR90xZAf0118dExGZ/y24z0oFZjiu+0mQ5yAvj4ZjXRAS9nyWp4wFCsN99nD8FgfMPCQ/7pRs/zulKpVM+SJUs2Tbi2HHgLagIED7wxE3fMXG3qstksGlRQl3hUS0vL+Y7jOLlc7phIJFLHfQ9pJIr+z7aGwPa6IAr9EMF/Xh9E3D6w3AGBdaooHcwGff4ySo/q0yvEVuIbAcSf/ob50Dd5UhmjE8IBlXq/QuGnpsNnaOhLa6+CH4/wyEdykVy82e11+vLddvfhhyy8NRqNbksmk/319fUdixYtmnBtKWOkxmuTCRAcryMzgvv661//Om14eDhhWVbdhg0bTnNdd240Go3k8/kZQ0NDS1X/Qw6OyPhwu/rXsjyIIiB6/QQgLbeXskaXgiSTjYVoHXSrpkGl0scZmDIX+qbUC51goC6QMTq9cJKRwMBkfEwSLibuetkI5PsjEI8mnoWh2C7oS6894vAj7s1ms8j4soVCITORxKDSER2/7SdAcPyOzYjvbMWKFZjyP9HV1RWrqqqK9vT0HN3R0XGsbdtJy7Ls3bt3X4miM4IfF5n5dy460/T/9B8pJyq+WwQICXv0+sDyhtD3FyzIAnhZsDyM8qJ/yXfMcD2CWTYweTb0NUz3gaB0flYMGFwM1sRh3alZC2szs7kM2pAfiIA7GO2uq274NfQnd2cymcF58+Y9E4vFtiSTSTRoZBYvXpwZ8aBMHDhue2AE03PcPsvEjYX0wOrVq5329vZIMpm0XNed2dzcfJht21WRSKS6ubn59IGBgQ+j7jBIdC4NijLBg6ZHFOm/PAKGESvPQDFLAJMCJAfJKGC5cMB/lgMeRCCbzsHAFARU3ZqroaLGBHUGSAmfAoQ8fnc4AoXBKBT6I2BD8ukZk+b+b6RgD3me12PbdndDQ0NTS0tLe1VVldvQ0OBOJCx94y+rCRB8449x6BOiTyIAzOzu7q7O5/MIilWtra1zt23b9n2mP7QYQ7Qsy4pYlpVQ9YoqWzTLBfB9/OI8G456M76kpcrOfKoP8lPbxBbd0KE0VNxshIhbsMDNRvPuUMT1hiJeftBy84OWN6NhzrUzps941bKsIcdxBuPx+GAmk9mxfPny3jfxNHjTP/oECL7pp4DeAY2NjbMKhQKG7sWz2WwcAOL5fN5ua2tb0Nzc/DnUMeIHQRFdcxAkC4VCXaFQmGaCogqEJiiGdbtIaJDOgDW7kzRjnnr0EGR0eQugEM1EINLvZi3Xy0XybjaSd4eiw+5gJJsb9HILFy78Vjqd3u26bi4Wiw3mcrlsOp0eOvnkk3dOWHAnJr32Mp7ojokeKNUDGNa3atWqhkwm42SzWScajTqZTCaGgOh5Xmzz5s0ndHV1nYTYiKnD8C+W0qNYST4EOLmbtMoKMYMyghJegyU/oLEZ1YM1kMzGIRfNeVkrWxiOZCEbGXJzVs513UJNTc0z8+fPx5RTuUgk4lqWVYhGo7l4PI5By/l8Pp9btmxZe6lnm9g/0QMTTHBiDkz0wEQPvKl74P8B1nFO3cmtp+4AAAAASUVORK5CYII="/>
          <p:cNvSpPr>
            <a:spLocks noChangeAspect="1" noChangeArrowheads="1"/>
          </p:cNvSpPr>
          <p:nvPr/>
        </p:nvSpPr>
        <p:spPr bwMode="auto">
          <a:xfrm>
            <a:off x="612775" y="-1341438"/>
            <a:ext cx="30480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6" descr="data:image/png;base64,iVBORw0KGgoAAAANSUhEUgAAAUEAAAFCCAYAAABvmm+fAAAAAXNSR0IArs4c6QAAIABJREFUeF7sfQecJVWV/rlV9fLr7uk4PTkx5OgKChgYFGZA1FXXcfW/Bsyu67q7xk2KYoARdQ1rWhMIqwxg3jXLIipgwgAqYEIYBiZP5/deVd3/79xU99669V697h5mBvrxY7q7XsVbt776zjnfOYfAwmdhBLocga3PBL953ECtWPWrBSC1iEAthrBGgdQoQC2gpBoD9ACBOo2hxyNQB4A6LiP40/fe/Nev2fGLLg+7sPrCCByQESAHZK8LO33IjMB1lw4sj6i/mvrxagLeKkrpagIwOtsLDDxaffSq5r7FPdEEoTBIPLg3phB7hLRiGrc8QmbiGGY8j04CJRMRpeNAyX4f6F6g8R7wS7vIprE9sz3+wnYLI2CPwAIILswJNgJXvbOvv+AXV1Ear/Y8shrBDoCsAoCArUCBgOcTAMrmDP5DwVPzh/3tFUtRXOgBID4FQgCIB4QQQvF3vpHvRYXTV+wfHKhC6JGoENFgBijB1SnbJcXV8B/cKCaExB5Q6hEv9nwaF3F7AFoGSvYAITti4m0D6t9NPXIPiYO7aVD6Y6Mxc1f9STvvX7i1CyOQZwQWQDDPKD3E1tn6rsVrIG4dQQhndpQQZHd96jIRuMD3Kf5AIEMAJJ4XQ7mvFQW9hIOfx0GOfYd/E6CENMJgGSKaQj3HDDt5ySTUyxxbk4++IgWKkCg/lGEj+yyqNu9BkPRJ5BES+QGEnu9FHo1pTDxKSl4TAj+s4AYRJXcD+L8Bv/jrFi39xiMzPy2fu/Ouh9jtXLicOY7AAgjOcQAPh823vn90GBqtE2hMTvEInEwBFiWA53sE/AA8QiglPhDfp+AFYVQcDONCH0WEI56HuBhTrxRFHvr6GBNEsid/SnbIvtG+d43PiYsnoKdSSE5B/IZAxxmm/rEAEb8SCCnXo+xvvl4xiCYKXjztkQh80vSLXstD0CwHzVbBbxYJxIWYFu6gpPgTj5Bb/NbkD8kFE785HO7jwjkemBFYAMEDM64Hda9XXjTQW66RY2LwjicUTqFA0axNQMcrVSj4BfwfwAtmwvKSiAY9hKMaIUj+KClR8IqM4jFCqLid9ruYPhL0OCQKhFQ/1PoMpQiB40YmYFE1AcHsweIwZ7BCubLGDvk6cl0Bjep7BEdkjjH6GVs+iaBIGh6CYq00M+ZDqwcILcS0+MuAzPxvSL0fBqWJG8kGCA/qTVw4+IM2Agsg+KAN9YE70NaLoBj0jBzTiuJjAejxBMiJxtGI7wEp1SkpFBHYAPzCRKNytEfQomWo5aNNKzCQMzkFepLZKaRzsz8Bfu3MYImPx4xMQD/GldvMPhv4JMilRtEAQ401yuUaGCpAZcsoJUBDSmPwSQjLevfdQyAs+l5Y8GhrOILSLzza+nJMwu8UNs3ceODu3sKeD/YILIDgwb4Dszz+594xdKRXoMdB7B1LCD2OoiQFYwkC1ygpVWMo1QF8BnrNKBhoRsVRBDf7f0XeOBFMmbNsfUnxdLKnoZg5kUxGKC9R7uWooQkYrNs+wS4GQkNI0yTm+zAA02CE4hhiGa7H1lV/x5x10ghGe/Y/UA6azYC0yh5t1SMo3URJdE1EK1+vnHf/n7o424VVD/ERWADBQ/wG6aeHEdzAL54OEJ9OgJzMv0OWh/Yr8WOv0hvHhV5K/AIGMmaapZVASJACPmniMttX8+0pANRYn8UIOWBq08aaQZJBthvWI4cmYdgCQbldJuPTdpiESRIHYmq7DIZoms2COVqsUYKj/Fn0m42R2then7T8ojfdA+D9MYTi5wn0frm46Y8/Ooym0MKpOkZgAQQPg2nxucsGTw2odzoFejqlUEfG5/lBEMV+EbxCpRmVFwMJipR6xVZcGM4EPS2QwZ1/HABTTFAsSLE/y35VYJiaRWLLjNl1xMAkLO7NzwQN0GNUL33TbBBk20j3oPZ7whQT09lkg5pv0WKMuF6t2NxZDSYh8FpQDSYDQslYi1S+QAtLv1B5wq3fOwym08IpWiOwAIKH6JT4wntHV0et8PSY0jOAkNXsNL0CBjOKFIJSHJf6m1FpBGO3MS30AUERHwc2GchQfj1h5hqszzZ9VUg38Qcq1qdmiQBO19u0nYNPWx93tW5gCkZ7fbFUxoPlQXiMOAV8zvsk1tJAUQc/uUkKILVoMltHA7sEJKVZzcFSAmWsTOg4rhTCvSV/xvOgRRaVx3Hs97Sg77ppb9ln+8+56dZDdGotnNYCCB66c2DrRcN1qESnA/FOB4BTOUVDc7dQBgjKMSmUp5rV9ShZwaguEL8kZXoirGuYtwoM2X50f197c1fGdXVck75CxRrVMLYxjcU6EqPkmmsHpmFJn+cAwQTNRCDZHRl23UIrWtweAPm3yjQWTFEBKCORZrRZN5ENHyKmu1AKgRdPl/1JKPmtsL+834ugeAcQ/xOFaMcnyPnQOHRn3cKZLTDBQ2AObN0yfDL6+YCQ04FCP8e+coUCgp9fmokqS1phcRQ1yWgIK3OX61kYZnlCxqKCGLrpqwcwpPmrliXszmXeuqK9PKCMySNc8qJ/Mv+ShA8AVvdPwbJFkgnmvAFWuDhtETv0hBKEHRobGwB10DRMaSNwkgCjCqoIME1AMsZxiQYr+/fVi1MTBTK9pAW91xXJvg+SjdM/zHm1C6s9iCOwAIIP4mDrh7roIvCOLg9v9Hz6RKBwJMcI3wOvUI5pZRGQoDzRqByLpA8BDmMfHOf4T8bs7P8V49N8fRmgp4BM42NJWDg5U329ZLKko7+p79KUUe10Vd8ULO/vEgQTlDLumAGGloha8D3B+qwbnaUzdPgPJSgqs5pLbJSZ7ATEOGYM0YcWLOkd+0PJm1xECNwXAfnQXcs/+onjjtvcPEhTb+Gw1ggsgOCDPCU++lIo9K8fOpdSupEAWYO+PABMSQtKFKoDES30tqLSKCV+GXV80sen+/kSJqj5/2RkNxXN1ZieIWlJgMwNiALFEss5gUs7ImyPYQf/4Mq+aVjRz81h2yOosC7zviR5JU4RNW6nwBBP3mcvDs5ceQq0OjD6HjEVmg8AYPZyDIzJAcWfMf6M2E/cMo4jbTmuJ/2Jab8h2wflpjL+9EjUGK7u24NZLBV/utai1U9OeSs+NrDxJ7c9yFNw4XALIHhw5sD/vv+I0sT0vo2EkHNZBgcDv6AApFSbCasrgHgBpYVqDH4vsj8EOsPEtYMbuo/PYHu6eatHf7sUO1tMzgZKfRSVySwXdni1ruidhpUDmHacBHr1TRzB3/RNs7WCDOh8rPLAAY/4CeDpW6cYoAW7zpxlK5LMsC8CiqAYt5LftYCLLbNhfwt22Fue2lv2puO+4r6eFq1+axJWfWj7ysu/fdxxxy2ww4PweC4wwQM86F+5aGm1UWmcSwnZSAGWs6IqXqUa06DaCKvLKQlqURws8gyzl9ck4P49XcuX+AD1yC/DK8vs1f17aZNWwJZgQFa2m2BKLgPXpIXtvIG6lNAe4uU907BqUAZGZnsDJMsLOOC52KczWOLORVbYlyhrOEQrNbYWLJGBFB2I4wjiuMWE1nEccoA0xNgIgiY7rBSae6v+eNBTmPDBC34zQUf/o3/Tr67CKTLbUVnYrvsRWADB7scs1xZb/3O4TifJRqDxRkJgCdvIq/dS8CutuDLUioujQPwiwZQ1BDvB/tJ+Pg34bJPXBXw6TlmZHnaQo5MZbBK7tB/QNRBqQrUxiZf2TMOarkFQ4AIJkDQDkMDN9NqwPvYVAy4seINs22eFcLgkR3sUDCCUOIimc8S3p2gKc7OZGdBxrMxkXsgh5qwvDgHiFgNHJzMU7BAgDnuL+6KB8vgMEO+BabJ4S+/G33wi10RbWGnOI7AAgnMeQnMHWy/p76MQbCSEngsEFnPwq9RjUu4FGpSnWtVjkOYlzM+RxqYFPCTLy2R+ur6Pr6xS39if9vdiHf6d+DeFb27AawdwWb49rYyCYJgAS+rTsHYoJxNkEWgfiMdqPaizbk+V9MILvBoYgPANsvHgx7aDKq4UPHl32Xc6OOoOST0/Gf2AyAjjkPsQETgZIDYhjpqKIXK/I2eH0m9IaURrwTiM1PbuI4TsbcHgWysbf3/5PE/Rhd1ZI7AAgvM0Jba+p3eAREUW8AAgQzydDbV9tYGIBvVmWFkJxCu6o73C/JUgJkEwi/m58nsVADqATc8KEcCXEDUT8IwJYQRS9IFyTBttUdpMNpWCo/VpWDecAwQR+AgCXzeRZDwWyyIUTA/ZnjwjHRy167HNZiPKnDafE7DUIFJmp0hwVCCHfsOQm8kRAmMDIGpyk1kwQRsMETwXlcam+yv7G5SSXRFZ9K9fHbv0i5s3L0SU5+lxNXazAILzMKpbtwxvojTeTAgZRh1fRAtl6lUXhXFpMKKFPkqDPg5+XuLrS8lbROECK+CRFDRwCZxdeb9WKpzm8LOZX8IGk22MZVmlsSSDlGPXxSzCVRfXEhC0rWZuraLJW2QMsJsPClKkqZzeThNiG186fITquNxU5iQQf+q/851whsgjxfwIsggDjyjz6DL3D+JPbhqHQMMWxNG0wQ65GZ0wQzSzhyp7x+rFCc/z/N9Nw+i//7T4gW9v2LBhpptxWVi3/Qh0MX0XhtIegWu3DK+PCWwGSh+NmR2UFmoxKdWaUXU5EL8Q0cKgMnvbRXxFlXpu8orUN63IgV6kVPrxdEDTfXupgIhmDiuASzG8tPmbTIxsX2Bq8uRMnRupTsP6EQcTZGYvgl+evGLNmEXGiF0A2oCmuzCDYIYQCNYoC2lbd9r2ESpT2ATQTJNZFWhA3yH6CbnPMIqbAOEMRK1JiKMZLZiSBsPF9d37K954OSbVmye8pa8Z3vizny48kfMzAgsgOItxxG5r5LShZ1JKEACLsVeuUSjWWnF1Cavi4mGBUvT7CZGzjPRmlbESyxlIGUUONKbnKmdlmLla3T+NzukAmWJ5Br5lg525ncka9eHL9gualHGoOgVHLRYsDwEF1UIEC98Uk91JoJGZKYJ1GYYtY4xoMrsYY4bpq04FuwYg6OK2EpAlKMqVHPuYDSAaJrLgjyo1D/2CLYib0xA290LcmtSCKJxVSmkNouRo/YGJmj9Rb5BFV07MrH7V8FN/MD6LKbywiTYCCyDY5XS47rLBU+OYbKYARxOvVImgVA9pebAZllYQLwhYNyKPa/w6RX151gc/ASmHMVmfo6CpE/gETOl+OYcfkB8oHRAxIUr85WB1aV+fNXhtZpMOkIPlKThqVACXh+BXUqZmrtshAyU6Y8xQTqcCKLiN0BTaQZs0W0yDIj+MCK4gQEn3Rap0F88+1ivUoKnMhdeJyJqb0XJZDGFrAmhjDMLmGI8yC5kNE17HLCodB16zNVTZM172p4ozZNkl9Y2/fWeucVtYyTkCCyCYc2Jc/o6ewbJfeiYh8CQctIhU+yip9E026yci4HkesgoBfmj6iv5DLsmLBD+lAbQCHcnybCZo+/dMkzhBO5OdZZi9eQDPmilu1pcxneTK4rQGSlNwzBJMlEEmV7E4nsnC9NvDA8XI/EoqdTnf7ZOaQtQT2qwxmzEqUGRSGmGiy+wTVWBBnIEVOZbwqUigdllcaI3V+xEUEehklkoCkFE4BVFjP8StCe43ZGCYmMkIiEVvEpbU995PCH2g4LVeSc4dx9zk9oHzfAP2sFprAQRz3O6tlw2cQ2NvM6GwhHqlSgzVwZgW6o24uooQL0C/nwQ7xgB1zZ8W4TUAUaNlWaXsk+V6AMQKfLRLhWsX2HBGfh1IJ4mhPF97vGYxgxgILq8BIek+I5r1m6aZftG5jeu5V8SQAS0ex/JB2hkn6mgsMgMUTW2lI3T1OdGLfdnd8WTAxL2O6Tvk4IZBEwAERwQ6/J1nmFD0GTb3QxSi37AFNGopSQ1nhlG8pGfPfRVvfKBF6p+9s/XU153wpA+hxGYBDHM82+K9nHPNh+Fqn9syss6D6JkA5Eys5Rdh4AOqQ62ovCyGQg8PevCIr1HkQANBNshK8mLq+Fz+P7W+DpLa7/J7eTtSAZI2ukBzG+3262a0us/ZgOiaCmptiWJtgiSDNQrHLEETuN2HgxG/dBxjGTBxP9spaxgZGwIgA9oO/kHtmhX4KfF0urJh2vK2wU40pmKXIMDXKvPPAI7Zwqpol5mLjEETxhJDoFEIUTgBcWsa4nASohD1hlxiw4TalELRa0z2lcYma8FEMOOP/MsfFl975UknnTT5MHxsu77kWbzHuz7GYbnBNVuGn0lJvBkoKcekXEfTtxlWVgD4ZUoKdV3yovx/vNe4alSkMz8dvEzwc/T0UOZxh3zfDP9edjBEAF/KKnaioHHfjImSMwpsWcFsf36hAn2lBhw72j4CrKAOx9RHk7mLqcrYeIm3THZipiaXkT4+9E3aUelU2p3tI5TSGXR/cD0iZqLwjxU5VodMQC+JlwizmBVvEBIbVqwB94FZKiHEYQsoA8ApoGEDohDlNQ2Rv8wr1iAg9hXHJurBuOcVyzfcG53+2vXnX/Prw/IBfBBPuouZ9SCe1UE81NZL+leC578IAB4BUCxFpNQLUKo1ospqCkGdmb4yz9cyg+3yVhL4lNZPS3OzGxpJ4EoxO9ts1aPENplrZ+JmAV8W4esAdJ0nTnoNPyiD5wXQU5iEY5fmaLnJALAqMCXbujO+UaDpmkQORsjMXgyW8PN1gqZdoksGV2SxBgl7xolkm8uJn5CFTtQxbTMZImR7qDHk5jLXF05B1JyEmIHgDPMXxuGMyE7hQIj/LyqPjw1XdnljdPXFv+796AfOOOOM6YP4WB3Sh+48lw/p05/fk7t6y8iZBKIXA/GGY6guoqRUb4SVFTEUej3iB9zsleZvtvA5AT9h/lq9PdwR4ISltQty6DX/DBPU4EoWg2TDlBEUkUPYFehZzFF/+DNmlOcXwcfGdwBQDybhuE4giGPm17q7wejDU5HmHC4xNJVZKp4rnOASUQvAZLnG+sc0mbmwmgut8b8kL1lbT2SUcODlpbt4gATNZC1FTwKwTMHD76MGxK39ELVmGCgyIIyQHXJmyHyFQGnZm4j6S/tnvKB0467WipesePJN27ob0IfH2gsgKO7z1VuGnk0AngPU8yOvZ7gVV0ZbUXm5h3VOVYWXJOghfYA433n/3qS/R5rlWV3dskrdc/TUDL+0REbBmUsCY+BcGvQU3nUAPsVG7WdA2rddzhpkf0FQZg83boqNio5fmt13GGv8kQBNYNk/VGzYDteY1rDc5qm1Nk6JsuXZyQittisWIMGoshVZlgDF7j9v+sdS9rRNTWaZNoXNQjXCR4hgiIUZGCgiA9RqJDLhIAJ0E+IGRo4nIG5OMGaIIIpAiMyQawtjiKIYRqr7dvQU9xUjKL2suHHHtYQQPMDCR4xAl9P5oTdun39Hz2AUFF9EwXt8TAsl8GqDLVoeasXl5c7ARxvhs2HSpspgOeQuOpBZ+j/+p6N0la0TTJG8jHJXbZheMgk6+wb1GdB28mimv++XhSiZb131xuGE5W0CI35ZgI48ggVQBglD3QwGQUrCluUmJmd3BhwlU175GDWvpRofweLY30IaY8hq5L7x7ccLMzCATNnRpv+wazDUzWSumObmMNcKCrZIIW6Ns4hx1NzHJDXIKDGKHLWmFCtEZjhS3bOzGoxXIq/3uq/sv+wVmzdvXjCPF0AQAHt7EIAXU0LWxlDpa8W1ZZQEpYiWR13pbry0fVLrT6W4Oev+uTV+Orhl+gF13aBghwnWCZ5mIFCGqZtH/6eBaLtXnHk40V9EO7esbX2/BB5q+7RPxRuHE7NAEAGFgZT1YSiCQQLOjniybsx9eQiajKVZbE9q9ziV4u8Utm+9yZM4DsNZHRTRVEZNorauqEaD2S0sy0VydpuhOgDRzQ7bMUNHAEWJr4WvMOLjEYdTHBjDGQhndgofIQZT0GfYgBjzkRl4hjBa272z5Df27IcjX3738Ad/8MhHPrL10KM23V3Rw5YJbr106CmUwIsJCQoRqQ5gylsYl5eg74+lu3UqeOCo9KJAzU59k4VRndVf0tFhhUsO1pfgWqrufWJGW+CXYnoZd925OGckWE47fR+oswsKaUArkTE4aWWG6YogxZiVBDy03MTvjN2ZgWLKhNMeB0QRXeUAKWFH/GQED/ctJSuuB0VIW5BVMt8ifkSlanbveB1DnnHCTd/ke4dfcR7BMGkMlfgLeeQ4AopiamR+7LojCBv7IG6O88AJy01GU1llnER9xX0Tg6VdPWNkzb/fWvrAlg0bNqBy+2H7ediB4KcuWl2uVcZfDFjpmVR6Yij1hrQyHMWlUfD8AP17CQhaub/sQcDgSKL3YxjhLH0voIxhVTsZTDfi52SfBui0Y3wdzGCFKTn0fR1Jo3UsGQ22n64i3Q8nr3KAoExnkwCYYoMSEAUoMkamsUw7QKP9TdEkVz49+YXuGsOiqUgoy5pURncPFFHfI0BPgqD4nvUp0YCRjaWLycplViBFrZvNDEUSniOSzOkuxQIM0TTTFDJpDRNZjzETOWJgiNHkRFtY9iZbI9Xdky3S+836eX961sMWAbsTXx3+w/S5dwwd6QfwIgpwbOzVByJaHpgJa+t9z/Owk6Ud+eUBDyl21poeMTRIl7/ni/X+vh3S3hw+QQ40iXmrHkOX/MValpCktHmcYmptQE8ahak3ZE6g5OPgZoH4XYHug1NWCYZIsaoK18IxM1iZn7JElWSBGhtkB8gwm9mFysrPEiwDDpYq5iFMaTOEAeCh75IXbmXBGbxedhxkhQiAkn2zNx//TqtOzRmsFEhLBpmU42KnprND1BWKKHLaZ8hNeM4AefaIUeBfi9/wbbFUF5rAU0pgDSyKPA0RiyRPMkbIIskyVS+O4qU9u7Z7Xji2mzz+xcs2XvuwbAn6sGGC11w6+ARKyEuAer2xh4VOy4tmotpRPpq9SvtnZX+gWSxzgAXAyeitXvYqAUQ9uptEhBMGJQsmuJhhAlNZJq80t/XXUVemblcymIShzub15wcl8FCALDaWZIeFG6Ld8IhVRQZ8RDr50cxkbA0xDBkLFiJtY6Wx4ImUtyCo8cKlyl+ohlOYrwwnOChiFFXiubo2rygKOSRsjYmtCTJDvTCrzvqEX1CxQJ4PLStZK9+j9CWy76QvUQApR0Z1Gq4Aim7Zsy546AcUjZ4UMAr/JzONWa+TkAVIIJrigRMEQWSFKKlBMBTmMQJixR+HpfVdk/vidX//nYl/vnzz5s3odH3YfB4WILj10sHnAnjPir1SLYxriykp1Hj0Fzmg6OurNzpyRYD1HGCj+ZFlDqeKIQhuxxHMDPjaPj9HBoiLCeqgymZqOx9frqiwNd+78APah8bHGeVDfqGaMFqxe96AKASv9QA8al3dPGhQZf04lC/QOiXdFciqRqPEBaOlWaZzx0dYs1eFn49XfBGgxBgggrJk1Ry0eItOCWBCFiPZqyq0IFgiAz3hX2QMU4smyzF2RrB1wpiYziYYCvhjRRVwHHifE3YJ0YwAe2SQTSahAfwZNyFqjEPU3Ms1hgimImhS98daw9Wd8TQZuey/7379W172spc9bAImD3kQvHrL4Cs9IJsiqPRFtLa4EVeWE69QNeUvLuGz2fOXu/74A6BngEh25swAyZP+5gDChBOabKwT63OarxoYdPq+HW7knyhYUScA9AeqWsso4GWVULgPzg93waPX9yRPOgKEbGLEQN06Gj7ZTtBoj3S2Wy7v2tQo0KqbwBKK8fz0qLH4WzHCAjehpXmN5858l+jDlDUTRZMnKb+ZBRimM08Q9Hgb0DjCiLEo5QURxFiaC8XUELOMk3BmN6tdyExjVuA1hrI/NT1S3TUTQfV/vzr+nuc/XBhh/rnd8c166K2wdcvgG7H4QQy1/ggqQ824uoKQgAGgnvqmih8Y5q8mcM7U/DlMXodPUJG1vMzP5f+TlM+6Y8af7QIkClndtzzTD6huq1yjDfUU60pZDGMaop+GPju8cAecvr7vwE4YR/7bbEGRcUPXxoIRSr8ebwvAgzW8RiLqF7Hwgyj8ytZHX2GRg6KsbiN9ixlAaB4/zQylT5B5D8U+WF6xqFYtmzrF4TjQVhOAIkg2IJzeDWFjryraioAYkNbUSHXHhEe8O/9YfvVzj9nwz386sDfq4O/9IQmCW7eCT+8evphQekJE6oMxlPuaUW0dIUGJMUAlgWlT+Tll/rqyPtpoAR1Bj3al711mbxbz6wR8Bkzl8APq/rr0lOx+imCRBJa+Fbl7iZMWgmCv6pV8wB6DLhhkZ4DM8tsJ85mV3yqJaje8ETzrkqd8gB5QBERPSHqYVYEBG1yG7FD4C1PCa/dxjcxkpQjSCrki54saSc4xk9Jg7rGIImOvkziCVmM3hFO7+P0SfkIPwkZvYS/pLU9t20Uf/7yl533h+wfsHh0CO+5+hh8CJ93uFLDlJfGCt1MvOCKmlQHs+TET1o7xRPSXpcHZNf9YpJebv/gdi88yVqhHgV2yGF3eYgY9+KZ8eNW/0r1ksTp5HJNjabfG2M4dsOjG1HWzvs5cMO+tx7GUpi+7eAtlSXMnPPqIOgtIHbSPk9p1qkiaAYQsZxlrHaLfj6+jdi9lP6I+IVuOzJDVRkQAFFpDAZCcNYrgSrcmsgyO8JrW3FfIGjvhX9x3yDrdYQQ5brKACX4fzuyFcGaX6IYneyZjRZrd8UBlbHyfd9yFQ+fe9IWDdq8O8IEfUiB43aUDyyPPewdAYXEI9ZGZVm09eIUaPmwYBTbLXwk/oNL+2eav5gNs0/dDgp0OdCao2cUMHMUNbLC0LE4XS5TzwvhOZz6OiTNbQzj3HNQBT16DEdHgeyLhLnjU2hr4/kEEQfuiujafBdhhkyYmoXFdi1WEQZX116Q1zCxGdohsELNfBDPEPGgpv2kLhvI8EuDVzWMUTMs0O74cM0swv1gAIatN2IAQI8czu3itQi1g0lvc2xgq7wowXZUEAAAgAElEQVTGYf3L+zbe+smHYt7xQwYEr71s8Og4JpeAV6y24vpoM6quoqTQ65TA6JWfHXo/Xt5eqwtoBTgyK0EL5mizPycTTPn9bLonACPDnM1jEuvPecJJ2xu/TsCz2ZxtO3aaRRIIxU/S2gWnra1C4HfXUjM3GM91RQsQ9dPP3rW8OGTBmowGLQwsqpAaMxkpFqxPgSGvg4jCbCbP8SQYaqmKDkmNklnL40hWSJHtIbAlgW8mpsZAFQIh/mT+wwaEzf0QTiMjFFpCETDpLe6fGirvKE7Cqjf2bLz9PQ+1qtWdpu9cp9ODsv21lw49MibwZvBKlTCuL25GlZUIgJ7vswov+XyAWczPCn7YZbEE4rnYXz7w03cggE/RvPTtaccK06CX4ouzux/yoLPAT9cBSWs3nLqmDIUgT2vN2Z3ynLeaV3NZVpfhvkLuJ9TuDWN8Ik+Z6SURCEXRCWkmSzDswAoVBopfGPjFXA6jUu+UphD9gwiAWLYfy3LNQNjYA1FjH0SqEg1Pt6sVxieHyzvINBnd0rPxzrfMeXwPoR0c9iB49aVDGwiBfwJSrkZQHWpEtbVY+ZkHQPTy920anwtgUxKYtm0vHUJnq/yVS+yc9vtlMD+NTaYgLA8r1B+udhPNNl0T+prKz7Xzdec6f0lrD/zF6iKUCjkKq871YPO9fW6z2fINqvMQVW9IACjFMQHRB8oqXHP5DPUqQGQan8xnFhWzU7nRmh/SZoUM5JARatFj9jvKY2S/Y+YjxAyTKe4fZLnH00pHyEXVE1MjlR3hNBn5SO+mu94w30N7sPZ3WIPg1e8aejKh8FIsfx/T2uBMXDvSExFg6f9L9/619H9K/tLe/JWsjuOQCYRZ/kAdV1J1ArUvXewudWM6AuAsb6XO8ma5i24nLwn3wiNWBlAuan2Gu93JwV5f+l81UMyOMLcDRJ+BoWKIbL8BUNYfRZjKWF2baQ7RRC4BCWoiDVA7IjsPmWbHB4eX5+eZMszsVcsSPyLLKmEidVy3xXOMm2NMPsMKMGC3OyGo5h3uphtLa9unpmH48p5Nv/vHg30b5uP4D9K0n49TNfdx7ZahZ8cAz2H9P6A2NBPV1hNSYBIYVgFapsMJn58sfCr7gSQ5wSI1TuQIy/JYCrTa5AInOCZBMUfQwxpxnSHK/emxhJRwWESbk3UkpeviVtrAZxxw/u+VvUcEwVNWBFApHcYgyFBGiLgdPkTzmjOiyho75FFjlMyI5lAISuxvlN0IE9mv8WrbzGSu8Eo3rIKO5giU+2Sls1h1QQaCrNyWOGUOjhIIKas0w52GvKcJMsIIpTPSP2gBoQ8zreX17ROTdMm1t/X+12se85jHHNYN4Lt4cg78w5H3CNe8a+gsoPCaEMo9MakPt6LKSiBFbgJrEhgmd2FVXzRTWNf/aSLoJBfYZnkmwKXMWr3nh23hdsoGYaiX3IJ2/r401HUJfgeB8WXdTxLug5OXe1Atd+o4l3dGHCLr5WKFgqOlaKMWSWYpe1UWdSaArBD9hbwSNwZLWDofM4/xd/yJKYT6DqVDUI4LBzpMW+SphooTCuxDnyCvPiOzTNBMjqbu42W5cFtkiBojJLQJo9UHGpOw+LM/8d716vPPP3/sELkLXZ/GYQeCn3/30JFhBO+OoNxDoTbSjKvLeBTYZwGQVCMkvQm6lvOr9ICSAWamw+laQLNAQlJURAOyHFFfm/0pRtlG2OyAynw3+xC8wwiCJy0nUCu3K4ef7/IOmbVseZJiWlln6Ohhgqt66CtEDaGoPsNyjrnvkPkLRekw5i/EfGumNawAYDuCjKAJKzAjiipw/MMCDLx6D2eFvG8J73ViAmE4cTcrvoC+Qr1AK5rGCIRLa/c3JmDZZ35MLnnN4QqEh+Ajkj2tP3vp0FKfwEc5AFaHWnFtRazJYOxqMGazc60HiMwBdjVAcgRFOGFTnr+UT9AGMd1HKK8mi+W5ADG1jRqSNrdLZ3qJnX7IYIR+IiTcDycuo1CvOCpIH5JnPMuTymkmq9WY6Dpp/WlszsBPlAQTwRPmSwyQMaJpXElKkTnMY1aKK8bcYf7hYMjNXwRIll2CLFFVr+YpeMgAw/HfixL+6B9sqY52CIQebcBo7f7mjLfio78o/8ebNmzYsG+Wo3XQNjtsQBAzQcDzr6TMBK72z0S1dUAKNakD7AiAIgPEjABbpa3adIXjuKJXgbH8f3aDJA2IXH6/BNfMW5D+q4MuRVrF8ngPsn+vq5krzo2EY3DC0gh6qqKdZlc7OcxW1hliqo+xvBZH4IQFRUSPE1UmSKbaCYE1M5MxXU+wQgRD5jPUe54kWhlkewwA9Z7IjPhhdgkKqCeUnlBW1MGfUWMMosk/sdS6sDnOMk9ka0/86UMDFlfuD6f9te/9MXnbJZs2bdpzON2lwwIEr78Igp3Vof+MSfnIGKpYCPUoz5NBECGF6VQOXy9/5ej2ZhZD7RD9dVSK1kHSYD2cRhpzwsUK3eCXcXtcrO9QAD8br3U3lebCRBA8fkkEvbWHAQjaaNDWb+iKImMuJ0aQhXSGzSc0lXn9RZ6uh0BYBAjqvE8zAiGrzGOCLKAcRrkLtWMJ3SCTxLAMEzSTNbYYRxChfnBqOxNeh80Jo4kTK7wA0zBavT+a8Nb929B5P71kAQTneQSuvnToIvBKj41ofbgR147AfowqDU7TAyI2MUYos0CMbBBNApOhA5TBERk5TsicxhjFwlSAhF2zVS/QAkAD0tpViuk0fjb767T+fH1vA20WSU05/bWQNv4ajcNxoy3oq3fZV3i+ruNg7qejicy5GvvXGEeMFvOKNNxfiB/RZY8FSgQr9KpAgt4ECHVWiABnNHs3j8PrPWKVGWR6okahNJtZxHgvRNMP8B7HzUmRXsebvaO5XfYnmkuq93m7o+NeMXT+LZ84XDJLDnkmeM1lI38b08IzeC3AKkaBe9IAmPQD7giAekqcACmeJqeBmFUBRvfxuU3bbGmMfN6y2J+JKx1uh8amDspzLE9W/zmbE0EQXNyERT1WYdXZ7Otw3qZt8MQNhKywq+itgul4DCkxOsy0hMgKgYusEQgLPUkZL1yPmcO8pmMCsLLyDC7FznW4DpfQsLqELJqMX6HMZhLiJuYY72FCagyYUC1ijGDYE+ybHizvKOyCv3jGR245+6sXXXTRId/j+JAGwWu2DD4vJqXnhrS+pBVXl1NS7DMAUKsG0zUD1KQtvHCM1vTc0S1ORYIVcGrwJkbRBrrU4M6F/SW09MA/9i4mp6N5u+/znF08AceOzEB/T0+etR/a67Rlhi4g5EyR5SezlgBSa+kBayaF0hpmHqOoGoGwT+kPGQiywrbJDeSHT4AQfYMsk0RVokGmh7nH2LypARSBsIUNnPaxoqwsvU4r1R/HESwq7pnqLY6Fd8M5m9afd81Nh/oNPGRB8NotI8+IwX9ZSOojzbC2RuUCu9LhGBiKxkcqBU6axXo5rMQk5piSzguWy235SzvzV+FTDs1fuzCIMVke7DszV2DrZqZHk3DMyDQM9HYJgrYMpZtjHurrdu0rFACJHfRkGS/GCkvcN8j8iAGQ4gBAoZebzkwQLYmZGwhZBolgf3qHOwaErOjCNJPL0HCCm8copGZd7JJS/VEUwWB550y10Nj5m/K7HnfKhgsP6cKsD/ajlmsqbt0yvIlSeFVMekamwt5jsRy+j8UQRPADBdHS7HUzQLsYgl0VRkCdrBRjsLuM7I+2tQEdomeH5q8rAMzyt+UawVmsNFcTlxtZ4sD6lTrQNZ6CowcnYbAPH86cHzmeDiC89tvb4NWX/Qp27uXRT/w0b3lqxx3fvX0K3v+538PXf7gDtu2YhkrJh1VLqnDOo4bhn567Hvp70rnNN966Gy674i647Q9jsGtvE1YuqcBjTh6Ei152DCweyBZ/X3jRz+Cqr90DxYIHP7nyLDh6teMF0NFfaDND7W9WhaYIhFWw8YEGdfD8EutmR4rDHAjDaS6utgMmyjymEAvNILubiiVyTSOax2gCAzZrYg2bsHnTHta8Cc1iXkkcNYgUEAj7i7uatTL9+Y3ep5527rnn3tfxhhykFQ45ELxmy/BjKaVvCEl9iJBybTqsH68AUOsMhyBoAKAqhGrVBdRNW4cEhuOfNIW7A0CbAdr+Qv2eJgOdY8hzrDKr+ZIV2Oh6Z1mIqUds+E5tNyJbGE/DUQPjMLSoL9WeV42ptm3W6T2wpwGv2vJL+OL/bU+t0rz5KeleJdpaX7x+O1z4lp/C5LS7sdrK0Sp896NnAv6Un2/dsgOe8g83QxSngX3t8hrccvnjoa+eBs5v/2gnnP8q3s3yTS89Gv7tRUd1HvFMOQ0fVTtowkFLmMjoM0TfYQGBEM+fAi0uFs2phA8x1QdQEEWsNyiE004gxEyS1gRjhNjnGJs4YYpdxLrc8Yoz+v/9xZ1RsVT98k3eB1++cePGHZ0v/MFf40A9brO6kq3vWryGxtHFMdTWxF5lUSOsHen5QeBui2mmwnH9M2eIZl6wVR3aGRjhj54eHJHgqD+UqRQ3l/QlSw7DRiTHcOdYJffgZgUy0ljVZpc2u0sDgAsS2x2CxNOwvn8chvu76zOiD83nvnEv/ON7boPd+90l/BkI8puYurYf3b4Xzn7Z96HZau+zf9wjhuDbHz5TbX/Kc66H238/BuWiB9dseRQ8+oR+ePsn7oD/+O/fZwLc1EwEJz/7u/Cn+6bg2LU98OPPnAWFIGcx2Q6BE4s4qnxgLrjmRVop5hsHIgBV7APi1/mbifU+kXnHpmnMKstIn6BRup8HTGSRBV6Ga5r5B8OZPUJvaAIhagpHKtvDSbL6Yz+FN//bBRdcsDf3/H2QVpzPR27Op3zNluGLW7R8VgzV4VZcW0W8QpnlAlt+wBQLdJbCSleKNjrFiQfE9PVpUV7Dv2dGPrIivVnFDtr2xLTZ2ZxHUexgzpHcbCdhZ1hsfxEknoEj+vfDSP+iWV3tXX+egOM3f1dt+4wnLIV7H5iGW25Lni8FgvoRxD0984Xfgx/fztdF8/S9rzkBnr1pOWzfOQMveuutcPOvEq3vDf/1WDj9xAFA03n9X36LbfOUxy+Ba7ecxn5HJjn8hP+BMKJwylF9cMsVZxnX9Ib33w7vvep3LKUT9/Wo4/u7v2YnGLqjx2b2CfZMxpJcZSBBD48cF/p5EYYUEOJp8X2y3jCshadWaEEzjXnnQNQO7gYIMdsEgXA3a+fJo8rcJMYgCZrHPkzDsvq2aGd00t9+ZdtzP3WotfM8ZEDw6i3DL6TUf05I+pa14uoKng0i84Gxz6xu/opCqYK9Sf9g0gRd8wHKlLesGoGzYYA6gMop3S0DtN1m830ndKTKFfTIdgrm2jzr0ZZPpe7TixtwRP9eWDxgA4LLl5gemDvunoATn/VdWDZSgQ+8/gR40mNG4S9fcwt87QcPqLNo3PwUJ+/+8a/3wpkvvFGth768f3nhkerv390zCWdeeAOsW1GD9Svr8MKnroLHP2IIvvOjnXCeMGlf8zdHwDtfdZzaZu1TvslAuF4JYM//PUktv/WO/XDGC25g5vMrN69lYDvrT5tsE5sRKnMZmR5WoWHBkwIAAiBGjoM+BopKXmOZxqwSNabZqahxArg8txiBD4suoI9wH0DYZEAYTu9kxRb0aDH6CaMohnphX2OwuCee8UYuq2+886JDqUz/fD96s7rHWBgVgLw+JD3DMdRGw7i8DKtCu8xgfLPJcljcBJaAJ6LDVmP0VK9giwHyAUgzQHu5WMus+sJerVpPXMPgbTO0B3LUcyGWG/B0UpprN/Jup59CYx7Y+yJxA9b27YXRwfysSH/H3PXnSfjg1X+At73yGOip8urUf/maH6VA0DUZ//3Dv4Etl9/FvvI9Atu/sQkWYQDEcS/17b98w3b4q9f/iC1Cnx769uTn2L/6NiB44i4aN/OADDLDMy68AX5+x35YMVqBX3zubAaSs/50kNJkAiEekPUwKXD/bGmE9dphQIimMS6V/U3EyaFMhjFBxf6SVp4sQIL5xkx4DaLCDLbynOR5xjO7eEUaLVqMPkIEzpHS9qgUzDR3wplPW3re178x67GY5w0P5OOY61SVH5D0rI9IZaAVV1d5xC+w0vh6ZWhXJki7zBAJdm3qAepAZ5rFCvISfOzK/5cxrNJRNt+jngux3Ctl8z/t9rUBuVyHtmYCiZuwpm83LBkcyDVHOq2EtyYNgk8Wm5mDfcE/3Azfupn75086sg9+dMXj2e/GWg4/4nd/vBM2/R0PbmQxQQTk3ddzJnjZZ+6Cf/ngr9nvX3rvo+G8MxZ3uoz83ztZYQfzmMlohKawNMQLtDIgxKwdIa3BUcB7zbJGtNQ5nRGqFLsp7oOMkQW2mIgagyVhaz/EjTHFBnEdn05D1d8LBTIDBa9JW7Tvx7X4zxvIk4EXOTzIn/l+HLu+nGsuHXpr6NWfiL2BG1GdtcaUZjCrDm0VR01lhBipcUkQhE9s0yxO+QSdFaLFI6G7AW0AdDwkyYPkGFI9SjBfI54LvfTb4Q5otL1hbbVrOW+1zpTl7wiCvTth6dCQjrQZO8w3eE97rckEZ256suWi5QOPfr0/3z/Nfn/qWUvgY/96Mlzy6TvhS/93P5PJ1KsBPPqEAXjVs9bC2acNq3O6b+cMrL6Ak5cLHjsKn7/sUez3iekQhs/+X2byor/vxk88Dv5w7yRgEGW6EcGzzl0On7n4L3IOVs7VMu+LGeCQe5MFVLm4usTBqzjIJDQQ9PFsEwaEZQ6CLLME96Vnk/AyW/LQyARZCS7m95vhfsDGbta8iQmpsVQ/jaFIx6Hq7QECEUxHFdg7swgW18duC0n1BwPn3fbynFd8QFebr0dyVieJfkAg5eeFUFs806of7QeC/eXtD6LJYlIRYYcQWrK9jiawjoMdBNDmAHYwgecjCDIrm1WwhE53KYPx5WJ7jm317Qwooy1Y3YMgOJg6I90qlZjpkAaK7RJq7QJBuXN9n4MbvsaACz+bzlgMd9w9Dn/c5iYkb335MfDGF6xXLhAZUMFgyjVbTmP6wLd+7Lfwvs/y6PAlf38c/NP/O4IxRmSOg31F+OXVZzPT+KKP/hZ++MvdcM/90zDQV4QTj+iFN7zgSBZ0mdWng3mM+0xW0SQ1AghZGS0EQqxD6GOuMZY14xIbLLQgam2Zpbc0RsiE06z0FkaLsRYhVqSegXgGmzSNsR4lJboLymQPw9OJaBFMtupMPoMawtH62K9m/KUfu730to9s2LCB35CD9DloIMj8gF7whiiujczEfcd6XlDyMBAio8FaNWilBzS0gEl9QBkQYdilVYuWVEDXAbaXwaTLY+n3RTeZBU5qD2PGHZyPEe6K9aVRsi2IWaxCB6vMOdn2Acwxk2kIq+oPwPJhnQnm2E5bxdZOcxBMZGjIBF2f6plfZRWS83zwGN/+0Jnw2FM4WN/8q71wzt/+ABoOac2J6/vgex9/LKBw+8UX38rW/+SbHwHnP2YxnPbcG+DP96eBFqUy3/jPMxiYzumTyzzWgRCLs3LWx4AQc4xZ5Rls70mwAis/HRWV1nWJnBGyCLIsyipMYhxV1A3Sxg4ote6GIHoAYvBgIhqGZlSCSNMQ0jiKBitjd7RKx/7D4o3/y8PuB+kzH49o16eOfkAAeFsE1XUtWlsa0cpSz/N9o0m68gG6IsHYujAJiujpb+bvZiXo+QTABATb+P+6HpmMDfI9s0ZOKJvD7Y6fF8jmahI7TyKElbX7YcVIYm7OdaiejiD4Qx0EL9AhU/1eO/Orhtj5pCN74f2vOxEQxH53zwS87n23w//9ZJda/y/PWgJXX3Iq+xvvNEZ8L/74HfDDX+yB8akQli+uAK7zry86CmaaEZy4+buwZ6wJ5zxqBP7n/afDmz78G2Zu4+e1z10Pb3jBevjBL/bAX73uFsYQTz2uH37wycfN7fKdEho+A8zbrJfwx6bxgv0Vh4BgRgkDwQLzB7I+Jmpj3SyW9Qcxgozl+pNACZrZHp2CQuNu8Bp3QyuMYTzsh5h6PBPFEFNH4JPm+Eh9+vodpce/bM2GT98/t0GY/dYHBQSZHxBKjwth0eqQlpd6XlBgLFD1CEmE0Kw/CPP7ZUWCzS5xOtBlZYI4gyC6D5DNeGU0Z9cDzBI/z0cApCuzV/MF5QS+TIDsBvScO8mG3uSSIlhR2Q4rFw8bGSXy1DMnZZsIrg2C0z/UQTC5haPnfAP2TbTUKN1+zdmwbnlS0mv/RAuOfvp3YO84X2egtwjbv7kpNaquQMrf/NtPYOu3tkG17MPPP3s2rF5aZb5BFFgj69v13fNZah5+Lnj1TfBNEaC59+ubYKR/jv1WOvgJnaYx9kBm/kAPoDSKqjRepxA/rDCD2cSJeQnF7Y0pdqkTTd0RCMMp8OkEBHQMIByDZrMJ062ApdahXlDKZmRqHbJCSqOwpzh9b6lUvu4L2//x3y688EIecn6QPw86CKIfMKbeX1OvdySMa0tjKA0bgmjBAJ05wXo0OFUkVZbAzyiSoAObDnAOeYx86/PXfzuvnzV8+p9z8f/lZn78bS//dZqyeUGtbZpWO1qZE4D1iU1jWFHdBisXj8x6utsT9+mv+7HBBG0QlAd65N/cALf/gTdHG1xUhG1fOzeVyXPeq26C6zU2OPH9C1JZHvZ77ms37YCn/uPNbL9bXn08/MNz1rHfex77FWg0YwaId37hHHW9//juX8F/bv0D+/v6jz0GzjxpjiYxmwTZvl8VHFFnIFghAiGW5icBkOoyUbAV85B59eqkuqoMk8g6DMInKI7pt3aBFyODptCCHmi2CETN3UCbUxBhih2Kp1NsEIEwDHuLU3dDceT9H7rl3A8ejNJbDyoICj3ga6nXuziklZEWra5IyuNzYbTsF2xUhUlJYewCCZrZ6yyR31kH6PT3uYIiHBmzH975GtH2tqxRpdRNyDqAo7yCduCX2nHOAIs9OqmgCYXllXth1eiILbN0jGu+AUUQxEII8jP9gyc5U+ZecNGtcPU3t7HVAp/AvhvOZz/5PeVvrnNf+UP43s92q3UQBJOpkD4fDLSc/OzrWdDjkccuYhFi1CCiuVs948tsP8es6WFaQfn55w/cDu++8nfsz6++73Q499GzfyGkBs0JhuLeafdUASMCoF9hKXYelt5iBVpLvNiCZIaafxCPx7NKMO86Aj/aByTax6LFTRjEJTy1rjUGtDnOc41FSX49owQDJDJQMlyf+HW9MPa84sZdP531m3GWG+abYbPcub7Zly4d6mkS2BJC/eSQ1pa24spKVhhBiKJN8NP8gKw3iCyTJfODXVIYGwjT/UBczZIUpLWRwaQH6QD5AXMxwA7Mqw0bSEgA9/FkftiXXTC8vP5FjYUsK90Dq5d0r53LUCfB01/3EwMEp37wJA3WxIEJgc9+Yxu88C08cIGfy99yCmw+Z5kCOTSVj3rad2D/BA9YHrWqDr/43Aan3Ebu45/ecxtjdQimWEThhPV9SkTf+9ivwIyDCb76Xb+ED1/7R7YLmZo3D49ZsosMIMz0EbJOdtjCswqk2C9yi3n5fmYWsykhX4KYGtcEzAEn0V4ggKywCE1aUx3rMK+YFWHFUlvNCV51RmOCelYJgmFvefrucgF+7nmDL+3ZqL3N5nVQ3Dt70EDw2ssGn9+Mis8nXs/gVKv3RJTDpJokaYLoJCtEqxPIHYNGHcDMQIhdGSbLBGYomAyDzQgVSKrxcwzZXEYxF/DlBKV2AJj1nXH8fABrnk0nMHV9T2Fp+c+wpmsQzB7oZ7w+DYKuI09Oh3DUM66HPaLwAmaLfOiNJ8ITThsG1AK+7j9uB6z6Ij8ojH77K48xdqWzQkzDe9yLv88izq9//np42yvMdU993g3wizv3M3P6/m+dpzJcnvDy7wOW5cJ93f+t851lu+b0/LfxEWYDIeoIy0CDHsEIRTtPZIZyasiNoz0ACIAokyF9EJIaS51jX7MudiEHQNQQMu3gfoMNykozTF+IshmsSl2curtYKm4dOO+218/p2rvceC6Pb+5DXXvZ4NFhXHwfJbXhZlxbjn5AJoi25DBGk3RhAssG6kokrTdPt1LkVHVozSTmGKcFOTTQ62QCmwB4ANifnFhOZ54cXhMlTcyaJWjlBT4NOPOfYhrVXTi/tPhnWLO0eyaIo/L1m3bAX72+O6vpq/9xGpx9Ko9GX/E/98DL3/HLjvO3v7cAt151FowOufsjh1EMj37+jXDb78dYnjHWCcQKM/KDY/b2T94Jb/nYb9mi1z1vPbzxwiPhez/dBc94/Y8YcOI5ff2DZ3Q8l1mv0K1pjCl26CPEijNYmZr5BtFniB3sxFnEY+A1t7NahdQfgAjKooLMNK9KzSLGqB+cBNoa56W1mnuBYu9iBpC80oxRkTqKIIwiWN6398eT8fCbRp70s6/P+pq73PBBAcGrtwz/SwTVC5px3/oYSkOyPqAqla80gcIMtn2ANvvTq8YYoMhhy4gQC9AzYFC6CHMzwHkEQD1g0pEFtvHBtQt45GR98lRcwOr2M+qzqw0Ad94YRkv3wDoJgrbPMMvmFYdHKcwz3zAbEJS6RAKXfPp38LZP3JmpGUQA3HrJqfCYkwcyTeFLPn0XE0Hj6X7zQ2fC405B4bNpVaCM5vQLvwd33j2RejRrFR++9/HHwQlHdFFctssHnK2eCwg1+Yxf4UBYGuQ/WVc7lNNELPLrxft5xNfH6L6XRIxjBEFen5EBIWvIxH2FKK6OMK/YiBTb9QcjKPmNXb2V+Bs/Cj74ynPOOWf/bC63220OOAhufdfg2TEt/3tMagONsOdI4gdlbgYLJqj1CWElspgkRsph9N+lKawFRbS0N6NTnKMlpgLBJEYyexnMfIxaTgBkE8q+q7M2ezNAte3+TEaqziWFoG0Yq2NWjhYRBLsLBshh/9oPd8Iz39g9CG54ZCLOxjn2s9/uh+u2+0QAACAASURBVI9cezd879bd8MDuBiurtWZpFTadMQKv+uu1MLRI9u8wLwC3xSIOpz73Bubve+FTV8KH3nhS8vK1rhdrHl78X3fAV79/PyvXhSY41ip800uOZjUGH5RPxj02o8YyYuxxDSHWIiwOiUAJVq2eACx+ESMg0orSJQgLGGiMqXRcDiP1gwwEMbsE53FjP0QtXm5LZ4K6bCaOI1r2ZnbVeupvHtj40w8/GGMzH49z5nle8a7FtSL474uh+ohmXF8DUFzkygqRchhp+ur+QFUey4r6MrLgWqYzP4fWT11whonMuaT8ZPj/dDY327uUgy1lAaB7UwfAGYhlgWlH4MsANbbYRMC2eJ6KDPOtFxfvhfXLhnNEh/UBdk9X+566bolJLs39KMvB2tDlH1Yzw9iFa3/mTDJmVBu942ynU8ftuvURYmvPoMZyi7FfiQcTAH4dYr8fgKKQmpuziXAGI8aYPocBJVGOH7GwOQZxhO05kRmGEM3s4PnGrOG7bRZHrOxWQBpjg7WZn95PTnnV+k3X3d7x2ua4wgEFwesuG3luMy69pBn3HRFBZYluBjPgy9IEyvQ4ZQY7BNFOKYwmcp5FIET6vSwPokUD5jjiTmQz2VbWKjjpDN9c1sS2wM/YX07wS++ijfnLDtDhe2vYRgocBLv9pC3l7CncDsT4u7I9eBnzIcNEdwFoFuCmzrSD2d/t2HRcv41ZnNxCPb2uBB40mNyHBr0QV9YDeFWAaFq9UXUgxB4k7H+9KnU4DRFWmBHHZi07m6L4qss3KHKLy8HMrqBQ/9yt/ltfe/755yfNYzpeZPcrHDAQvHbL8PqQ+u+LSO/KVlxbAaTYi4EQOyKcrg8oMkSYNCZLD6iDoskI1fvXig7ry413tFML2GZY5jpimbSps/+vo+/OXME0o4Ue0ATRBHytTQ0RtjGt2oFoGsvFkjSrHC5sgyOXdZc7bIOWPd07gk/XQGaBpJsGsqUuHaFrmX7OnUC6+8c5xxaZ98/MD0aU8xr3gUcbEJdXQ1w/jpvIBHOOOduTQmrJB2VRBf7SFUtjZH+7uXSGVZ3Gv3d28A3yIguLypO/b/pLXr38ghv/J8eVzXqVuT7SmQe++tLhf46h+pSI1EebcXV1IDSBrhqBthlsmsB2mfysjBBNF9gBAG1ANEDRJYSezSilfGauoWrjR+sQ+EiDVsL39O/SmQIS3zStYA6zOdm7C9cyWGDmGFAYKtwHRy0bTBczxevugiG1A8Zuzdy8QNbZTM5nbpvzLp2dNOunOs+GGUUX2PDHM+A17wMSjUNcXAZxZR2QYBFv5o5ZJJZukElicFopn6AGg1hcdXonD44IMzluYs9iFFBjFokZLZYCavQZollcKfnfWfzkXz09zyXNdp3ZPN4dj/XZdw6dRbzyWyKvPtSMamuJh8EQTRKTJzVOE0intYFthNEd/IBZ/qMDYgK3d5axccxaJWX6spUttqhtbMif25rJbvBLnYfrIVH+QD4FDOxUFDOfWTwYbIOjl+djgqb7rfOUdQGjE+A6MrvkWJnbOwA7L5iqw7c5j44P22xXyDCNSbQfvMZ2Vgk6Kq2C2EPgKzK5DOthjGxQptNJNijmJtMJAq9Aw2MjfC5EDAR5wISzwZYZKRYiaiWZ0TJJBmsTv2n6Sz4yet733z/bS+20XecZ1WkP1vefumh1uVyZei/1eh813eo90fMDXwKgksQYomgZAc4olGCZxOztmdUvxOEHtN/azr/ZNWQMxXyMUBphsgEwU96SBYBW9ocNXhpSmRjmyBrptK1CvjYMVgNrfWrYQzAY3AdHL++cL9suoKHvvz07S99EnSW2A1mbTdoA15kVmnOrW3ba5ePX3erWy9Jr7QTSvA+oV2UAyCrKyEo0LJNkkPcmQckMqzIjJoS4uagLNAux8r+wNzGgr1CCIJbnb+xlqXVcU8gbtxu6QVl2Kwqj0d6pG3aUn/6GdRu2/KS7C8y39nw84saRtr5r6Dkhrf0dJZX+RtRzdEoTqJXMVw3U7T4hqlp0kh7HPIRSOiNAS0aIJTAab1YHI7TXS6bnPPkApfmnwCLrJrgBKHMzHZyy2B97+xpfioML8GzDGt0YLc7RsrtdjFFeZQ7iqwZkILgPjlmhgaA8965MYffLKwuYshmiw/fnDJrYzNBhP+g+5sTsSE2EFLhqMXc+vef90UxPRu2F6zW3AYJgXBhiJrD5LsO54APBRk0FZIOYXicE5MwOZhUGWXN3+aoWi9lVscAIq0TN+3cyExizSZhcJkqZxWbv4gjCMILh/uq7vzP2mjds3rzZ3Sg6H94515rXkb7uvYvXNhvkg+DXR6fCvhN9L/B9vWWmx7vGqZaZehTYKJOv+QGz+gRn9Q7RJtBBYYGZSNDZTEz57/IwMzFbLaxSAJiwPxN408fiEGyYuPxRSAVYnGBtMU5lHWcgZH9wHxyrg2COSdzJLO42MKKDopPhOcDIYJB8gqkzzwZf4/WsYZyDoapV5/XRzB7daAa81n1Awv0QlVYADeSLyQ6UAFBS5o2asAArVqRGNigmA5q4vDeJnC9JDcKoNQYQYU8S/qLm2STTLJ2Os0GxTOYWs58xa9eJ6XToJxyqjf1m3Dv6DavO/9pXckyVrlaZ15H+70tW/BPxgr8OaXVxCNUVvF+IEEYzSUzSNtPMDXaIou1ewmJCyneviwXqkzB5CfMos/12taZuetDmMjJOILTMWQUOjuWZvj/bJLYBKoGnhBS2AT9xnmoNgZgutteWLaaArjPgL/K3w3ErOpeW7wh8+p3L9M+1B6puwdBtIlus0MkkLdBsxxQdANzVk51jZRKOMfMXIIa4tJplhdiODn0esdlVGAAP2SAWWwiwFqGgsHGDF1lVFkkCgoz1Ma0gZ4LcL4gNmhqs3iCT1WDPJgMEuYZQBkoIbU0P9tCrbgwvefWTn/zkeW3QNJdH3Rjm6y4dWN6g1ctD0rsujCvLPD8IeMMkj+cI50mNc6bHdTCDLXCUiJcCRN1MMd/d5nSZy4h0YIG5wIXPIouRuYHSZG3aOjaYOUHVNnf1Y7qOx2e7iykm0KsNZQfdYG4Q7AQUDrBoz8g0sEoBlWUWd2B6BxoMXS/vHNiWaxXS2skiwNTv5QAoPukpbJfWLwApL+HFWBEEJRsMsXmVaNNpsUEGdOGEig4zMESpTDgFgOl0GhtM5RVHEWODWI6/Xpy6B4pL/370/BvmlQ3O5ZE3BvvKS1a+yvOC57fi+uqYlAftaLBeJDVhgaKCNHOB8MBI4vdzd4pTE0/L/1XTWlxNFiOUJ5zJAmc7GjhzcNu8IJgZvXUxOxt80utkMrkc4GdHldNmdRqQzXUyWJ+bOqo50+ffD8evaNN3GG90B7mMK8hgA4fTCugIbrMHQ5evj110B1+hK6KseGOOsciFfGIlr7ENEATj4ijQ4miyqXNeOkr0F7AvSb/wDVZZ9gjE2JxJ80tL2QxCH5q9KIlhQRbxgkWTGH2CaPbidyIDxVVcQbLBot/c21MlX/h56QOv3rBhQzoZu5tB0Nad7WNvHO4rly0dGg+9T4ek74SQVlb4nk+MOoEOSUyqOoxRNdqqF9gpO0SrDq1PHLcZnHHJEsS6HZFM4Ev4kWuVfP4/nd25gimCmyWOP42ppVkbW+JYV52L5dcTtg3/oahCFkt0XK9BG823RK9/P5yQBYJtggLGbZqF+WuzxFSU2AArGwyzzWodxFyAlico4/JpGmcw12AJbQIDQOwGV17DskBSnwzpjBlz84FUVrLexRDUOQhiuX1pgUg3C9uIgx36/pLIMV+BMURWcmua5RdLzaALCFmwJApprTh9r1eqv2TxeT+bt+bt3T7yTqy98p0rXuh5xb8LobY0gvLiLEkMY4OuYIizRqAtfk6CJWmgM9dV31tvYL7ccckHBAAtBpcFInn8fx0ZnWnK2mZygnsmgGWCX+p4FvDZQKr9bQBm1puZUmAguDKLCbpvSOrO6QoA173OYHw2EJqbihmSYSqnTeBs1pgC2MxzFDNTkd/0HHWdczfEh0RjQBr3sfL5mAECshG7aycpIJTsTU1ioMXF4Em5DBNPc8AzgJCxQWSCCIIiOsyXiFziGVahmgFgO5OYyWV4XnElaOwoFYvf/Glw6cs3btyImpw5f+YMgp+4dKinCpVPh1A/sRnXjjAyQ1L9g/UCqbxjnDSNVZaIrgsUk0bJY5zN0t1tMt0s0IBHPnhzGYE2LNDB29wljZzylwxQUwgjTZR05FYHvNTvbPsMc1q+xV1gbTNEF/MU+3aCoGOcevztcKJkgszcy3cv2rIl2++bYYKm2aDG8GzgzGCG7RlkMrGc5nHuoInFPOW96ZIREuz/gf6/YADi0vLOoNGRDVKgXgW8MkppYtG8XZ6rDH7ww8QYNY4wCixBkPNBHiRp8eXMJBamsdISunWDaBpXguntM8Xj//mIC667vPPFdF5jLhDA9n7F2xf/tV+ov65F66splAbcvsA2dQLbscAsUbQFjsncaGOuqLHIYIKdx8q9RobvK724g9Qkl0mrv5Hzsb/EX5jh29OU/ewCHUEZfmouMzjbh+kEQ20Ee8h2OHFV5+iwurdtAKCTHy7LBNZflNnsMM0M09Fk1zrJmdvmcbtj6ZMsVeBhFiCI+b+ktQNilL8UOovTjUluvDCTGc2nAgVSWY4hXQDsUoc9SfgEMtggK7OPzdxZSp30GYrIMfYdCVE6gybzlIgSi+hxm+IKCIQ9lcK1d/Re9pINGzbsm+2jm5pbs9nRR18Khd4j1nwGSOm4qbB+PAqjpTiaRYU1YbQRDGE1BF0FEnR9oEyN61AkVcxkfWKlJv18AWAb5peMXx6wcIGHtp1TH6hHc5PtTZNWrtPO7E32kwcgzYhwByDXJpEzZ1k+JhSgx0MQ7GfuCdyr001hIAL/w17Pyfg1NpeX9RnzJ8Ug+VG6XYdto5+LfV7JCnz/KRYqj5rQZOMV3o4R0hZ4jXtZHxA0fzELpOtPJ7O40AsE94t9SIK+xHOsBT8optKhUFpkjDCYFGYyFmnl4IfRX2SFUjOYZJC4skgQBAuksY/Uj33VqvOuu7Lr67I2mBMTvOqSpU8lXvnfpsLeE3y/WMrDAl3l8tm91AIjfELwXiIq5mGzQr1VpjaZugJANbO7GEY5H+eDARr76ABsfPZkBD66AUgN1lz7c5jFmjXslMnYpr+tLVOjq11v3dsOJ3XBBCUKpcBSeUPSQJUCoYx5YgQ12q7TiRXmOIdZAWF6orrAX44zFj5g/j+vCHF5VVLwoItpntyztGNHveCw5D6rN1gEwOZMwHsqSzZIIQKK5i7WGUSzWNUZlC9pESFmukFhEjvM4RQQilL8w33+Z35Rfs/rN2zYMKfG7XMDwXetu8IjwUlTrZ4TmS/QKpIgtYFuYbRLEqOnyYn3vpw0YrIrE8Hhq3GygnTPMXMqdDsCTjaomQpy7xnmo5giziitfEvKecTX1cwLAYT6PtxszgGWutkrwU8Cnm2KW+Cojqfmd9o0Sp1zxgMnH6Ae7wE4YWVfuqZfDietYSayeaG5QWy/oA5qYi61M4P1vHQFPTIAk8EwVQ+bZMccs3MEV7JN4wT4nNFmfXz1a2b+v+1AC8NMAjPnTyf/IJbiRxaIBVgZ25RzgxdKYOW1sP4gltXXUjslG0RfoJz3vLIMptGJijNYZUYrvqqn0zHZTBRGhUVHvGDteV+cExvsFgLUmF719iUbvUL54qlw0UmeXyiyzBAGhMIMZrKYDr5AOyvE6QPMXyIrZRLzqZieB91etbyvuF0bEDSJXT4fYMKy8vnsdPM3BYAu8NKZnc38sliftVw3baU/KHnhmwPiNINtvyM2Jfd3wPHLe1lgzPjoY2wBnH47s4CPGwiCkWUESlzMzzR1xQtYB1ADTLMYnzyuvKJs5tgusJIcSgf3ZJ9yVisjWYJ08z7wmju5+cvM03n4ZIAgBy58vAKAwiIhntZMYvweZTFYHCHkkj4+N2TVaT5v4jApsEpDZIwzqphCKp1OFlVgchnsWRxFQz3x5d+aeNMrNm/e3Jzt1XYLBwkIXrLqQ8Qvnj4T9R7neUEhZQqrDBGRK8zM3az0OIcvMLNjXL5osDZ95g6C7A5mDbEjDuyYOOniBrMMbIjzkAyxLRPUQC8BT8snmBkIScxmHfhskMu8LtOGTg1fj78Tjl/WA57XfgpmmX1ZbDDPcjOwYQJaRzB0WSDOZckL2GZ7JnN0A2o2EJrjxf+KmP8Pc3eZ+ctq/s3zx/ZTy1IJlABI32BxkWjWjm+9EAD7kWDjJb0Vp8UGEQQVMGKghGkHZXAEfYVmzUHFBjkIxv2Vid9NeUf8y4onfeO62V7xrEDwqkuWPI5AcUtEepaFUFnqe76XyQKzdIFtWWDnYIj9cBgTW43GPLDADgCY+joV1OjECHMwwAzfndwyFRxxsT/JxjRWxmUK/AqUEaNnDWgObjmk7kAM/9a40sziD3zNnmAXHLu0xiqN65+sIqnpCKveMUszPbPMYwdDNAEvPxh2ig7nATnJBDtFjrODJXzUSDQJWAGG+lWgpRWzxYHO27Uzi5lJXOfBEdaVDikeZpCgydpkYCinlZ4xwsBOpdOx5GGIW2NMNK2qzdjFFRQb5LpBnzYn+3vJFb8b+vRrH/nIR84qp3hWIHjlJavf6/uFxzfiniOAFHo6FUxN+wQzeoZIWu/oJ6zeq2odcd8sxmi9f9M3t9srbsMAnfiY5U/TmFE3JnAugGMnkkSGOa7ZjC+BKZdJnUxOcVU2WKrFopOYhM12ec6ar9Eeq95gNxyztAqBBYIGIMo/Mnxr7F4LP10227JM47xgqPyAuolrmrc22Okv5k5AaZy7uIZk7rrS7GzTmAAJd3P/X3EJr/7SpX6wM/JZaziixWwRK7qKlWWw1mCPSKPjbUFYdJi14RTaVplOJ/bF9IFCaI2LlF9QZ4O43O5TrJnE9eLEPZPeSZvXPeXzP+76mvLJU83dfvriFeuKRXJFSHvXRFAe9f2ApciZvkDROlOUzZJ1A9VPAXI8V1jkCKciwtm+wHws0JhS4rU5iyHKAEGHEewQIpsmrw0E+QFOAFg3DE8CYbttDNNEAie/4BRQtgusiGMZ15cyn0yXQm9hDxyzpAwYUFM0oc1D3M6H1ta8lft0gZ8NdAKZjGNlumXs1E7r9avN6/ZgrW2X4cPUt5e/I/iRcB/EpVVAsbSVJeGZxUzvvIluJai1cY5ji84aL7/v97LiCDxCHHEQtCyK5G+eNyxmd0ovmGKDFhDynGLsVTyzq1juf//vF737sjPOOAPz87r6dMuL4NPvOOIVpQJ5SYvWVsQUG6lrPYS1HGGzb0gXvsC8LFBnhK6I4HxUiu6GBXaIqFrGogYyEnTkVLCEyQ4z1sXyDNPY3sbJCjXlvuWnEbPSbKmY2oc4bwm2ctoZoJvMRful0VfYC0eNlqCAIGh9jEmZGxh0ppSwv5TJmwWG+nILDOU+bLBVyxOUUhFhp6ntYK1GkMZmhIavUQwSpeA372EgE5dWAqBMRXyy/KddIUKnlR2+QYZxQU31KgYQdQbjJiuZpVigzQYxEszqDOLs4EGTGIMjrHWnKZqWgJgwQjS1Zb3BEALf++Wvy28764ILLtjb6RLazrc8G1/xztWXE7/2+FZUWeUHgegex5mgrBfIzV9RIUYvjCCzQ4RQuisW6AC9lAmUng5JdZeu4T47EmxHgTl8aR/dbMiKwKqNLDM2NwvLMn/NlLqsgIgMdhhv6Y7gmT5XruBJ+xbTmScJSuKQ9BX3wdGLi5wJah/7nqoHPAMg3GBjAmLifzNN48SclVaH9lOTuDCDhZc3UoJp2ww3z4OholNc3dl859uqfzUg9OiUKH/VA3Fh1N3hTgIy3uADYR5n+Qa9MhCsMYgVp5lUhgDE0hROLAtzvmHGiMYUcSahpEYs0wsqcFDkImpZd1BWl+GpdDMPzJSOevPPJv/fx7utPt0VNHz4ojWn9ZXj90de77KQVpabfYR51eh0yawuWKBDIqOmkzjTVAAkDwvs6irlG9f1StDYj4F5GgQ6AwKOwINhXkogcen70tvKgIbN/lSUjdc0UgVj9PVUpFcc3w2C4r0sAidtj8PAPDlWpwwTOVKLSmOwfjiAYuBgguyeMv0FB4MsALSYlQ1EErj4PtLs0Fhmmc3qO3ECeYB07kAoZrvjer1wL3it+yEuLhXyF31sEuA0fjuAIGi/+CkpctE0a8SEwRF05OmVpk2JDGN2TEc4w+6xYoNaKh0vr4UuxjhVYQaBEJkgry4TQRhFQILqV7cNvvNpGzZs4NVdc366godPXLziNZVS5cJmXFsFXrGeSpGT5rCSwlhs0OELtE0KZ5aIlTniutHau9+89K6usL0Uxr7x4u5ll5nKirzK5brcxQITzq5stpewLvN7C0TZW5OfLTMyHD4ZA0h1QFTn5mCa9j6d/saMaLe4Pnlz+krjsH7YN0BQNw3leraJl4BRMgu4r1m9LtsztiwwFGwvEeNzLpcST7u0rPLYlrVi+xZNMDbPV12v2ldyfUHrASDxOESllUBJqU16Hd+LMeUfLCBEvSAyQZTnsG502HXO8i/bGSMsna6p5RTjXMVUOqwvmJjD6ncEvDbi6YHK+J1j5cc+f805n745J/6lx6vdhlu3PtNv/vHWLxKveFQjqq13VYuxxdGZ/YR1v5+cVNoyOVmUUSBZIP+iTbl8C/G6BUA5AA5fID7akp+ocWonh7HMBlNPl2ZpKTZla/w04EwBoBKhZrE/M6KrAFD4YkxAdLBAPaKnzN8Mc9wy5xUzVGPKt1tUnoD1Q54JgiYSqGHOBSZ2kMMJVro5qzPDRK0gxdYulpiKBucwj13mrzOqrM5fB3cKQXMbg7WouNxRmFU3+034s18e3YBC7nX1+Y/nzwI0PvdTYq1Bec/VetrLmUkJ0R+YRI4lG4yb4wxE8e9u5DIetKb88vAHVz35+jfkvoZuosOfvHjlEyvl0papsFdroKT1EhY+QHehBFlCS0+LcxdLSOUKO1ig/kbNuPWOV2IXw2I6+NiG0jhLnuU2kd8sBijYkPg60dVlyVskoHQAHg5iJii5zFwb/Hi/B41F6vswlptM0wWaeh055uZWwjA+evKa5ZPRX5mCIwbBNIcdrMUFPOJdyP1uNgsTrFD58LTvldVhgJcGhjpLtFQLChyTg3OWmALftP/QeKk71k/7D7EBegOCcBvEfj/EwWDqxW+zZv1Fod4l2rl2Mfvzr2qTgKDO+4wgFqBZLAMk2rzXI8McBDlj5FNYBkew74jWp9ghl0lJZoRJPFAPv/vz0vte8sQnPvEPeS8kN1f61MWr3lquVJ421aofH2QFRLSiqZmVo6V/xqoWzW5iqkiCgLhUKX1LR+UitbmvTAxVCuXStFAHQAmMHCGzTcAsMFBbOKKuHDAsVucCygxw5OaDAB/NFNbBUpoYHAg1AHUAYbJuNhjqAJuAnsNXKAZxoDoF6wYpFPXAiO3ftdiRDmI2KEmTuCP4WQBoAKMOmHhs3UTWfk+24fPTOC8l9XJLaOx19Re6BFQv2g9BtBuiwijEXs0ZcdZfBAr0NF+iQQ4OhEksHxtNNsP8gSiJ8UpcMtOGDTIzOGqoea7mGEulQxAM+XfSWtEyRxhDzJDLYHvOWv/al6zY9KWPzysIfvSiI4d6qvTzFIormrS2mpXMUjnCnQIiSVP1pHCqLpbW1f7ahJLApgFgcrNNhFNms37V3YKggWptAFA399RqJgimAE7sm5uxApycUeAsH6DLP+dgfpZvTzEy8ZbN/3cCjAo4DZNY+ms0mU0Wi1TjajLngdoMrBtAEPS0EEjycnNq/9oCmKU3tdeVGUosTc/09dmMTv2tA5/O4Cz/YZbprABPY2QuH6MOaEG0A7x4BsLiCsaodLargE1/WdjA5wLCAwiCRp1JNINpCJQUgPh1AB99g9pDqc0hWV6Lv+85A5RskCII4n7kvDX8g0kqHQdCHhzB7BEZIBnsDT75q8q7X7lhwwYedenwyQUVV1xywnMCf+Z1062+k/2A1wyUIEgEGOLNTTrK6RWktd/F3dYnAnc+izeqYIPq/Sp9gRkMQYGirQnMdVX6zdEcAw5T2MDHtn7ABOBsdphmfhZLcgQddN+fK5Chm7O6+WuawnJyoUtZROHEpJLylhQr1CerjBCzbUS0zvAlmoBps82s4M5QvQlrBiIoahkjpu9PzgnTXDWZm+ZmkcBmSLKSfRiCfX0eqvXtdTWz1hb0W2Yz310HRqiOqWa38vFJEC1G9wElAURBUv3FNrdtIHSbxWotNskPqH/QkUXCfYKYQYI+QvniT6wb1nBdFFNlJ2jNN6YdjBEE0+lzcq6q9px6UQUEwzCEenHy7unKWc9du+njN3YCQHOk2qx91Zbj/qsVe0+OobzYHRBJS2MQ2dKl87UOcpY5fFB9gY5AiIps6eOSFwAzgwMJG0rMZEck1wqCdApc2OavDYgJm0uYm8HwNAaJCesJY0yS1+Xkc/2UQlZd4e97BegdXAGLBlbC8JK1jZ6+kahYqtFCsQrFYhVKxWKht1oFj86ENJqOw+YECmdp1Jwk4fTOeHLP74I9D9xVbYz9KWFuFsDJDoUSgGQGEpt3AlzbNvSS+9NdNA7AU9FnqXO1TOWO8hsNdMWvhhntQRMK4XaI/AGI/T5LX5g8poZsJ9lRSi+YAkbFFrplBzkgJEs36Nc5G8RDWgESZQpb4mnJBpU5rLNDh1wmDYSYT4yluMJmX0/1LSPn/+gdOa6gc/G2j158xLqeUvy5mWjR8Z5XKNsZIpk1A5kgulNAxBapmn7B1FtPv/HG1Tlubp777QQ/uWMR3ld/tvlb7Mfl51Pc0PbfyTegnaPrEixb26Z9e+IoOsPT2FoK8KzvbGAz0pUQFBUD5Hot9b34Dpf1D6+F1esfA0ef4c8RJQAAIABJREFUtCnqH1pDK/VhkTaQZxq2XyeevrfR2HdHuP/ub8b33nF9T2tym2rRyiwQlp4p3S5pK4R9L8XOtnjf+bfNArWWsJL1zRMQBnQcfDoOoT9syF8k49VBUzJO+7mw10ltow/vgTCNXWwQ/YOYR4wmvfacsbmE9QWRDapgiCnjQhDE1DvbcknmqV1dBtPnhEmMJnLUag0tir54M33Pyzdt2rSn0wzsCBWfufSkvyv40y+aCuvH+F6hxFtp2hkiGdkh1ptWvqm51St9M6bsRS6X8Gz4hjQQ1N6P6WvseFXWJikwtABPABaHGvHRAhd8ieW3EytLP6DTHDYE03pwwqX7S0tXnAyQTSwuL1A+FdXYJmF2TMuq9XrVgZIp9RX4aWxQE63ipEPQW7nu9HjdcY+PBkaOLnSabPP1fbT/9onpHT9sbf/dDbWdf7i+yJkfB0IJiBL4GIsT+lUOmLp43/G7eHHrlc7TQZcEaCUwmX5FE0TVOmL+KvOX7gZCm9AKsGGRLujms9sFhIbLwH4eUr7C5ClxAed83Q8+/a1nhgmn67z0vmYSs4yQWBRX0HyBhkmsmcPSqpGBEOMFLQIk7DsEQWEao0lc8Bp7ovopT1133me/3+k6O8LFVZcedWUzLp1PSanf2UNEn2AM9OTE4j/1YAgHQct/Yklg9BtvTAwnAJo3WV1sx6vqEgQ7msFJnkRi5gpg1OUyeSK+ShaTjtjqZrECQMM/5wBABDrdF6iZu+rNqjG6FPiJNCWcaEgDl649la475my6/vgn0L6BNfPG9jpN1Kzv6fSfp6fuu37mntu/XBu77xZCgQSEfXhxX+6rdgGhzRgTtmf4D2UQRICnCqpoDFKPIhs+Sw30bL1gKb4fKClD6A9kpNclvlBz6qeF4frYJKa5XGoFEQ8EE3SBICu936vVNhSyqXCKawCtgAjfhZTIcJ8gB0btZZ7DJJZFFXxojlWqPW/6yI/P+8BFF12EOpzMT1u4+PjbTzy+Vhj/RIP2HQlQXMQzRNpoAzVAVBPJ9rfIiWGLo7Xlyj+o3X3jrdgO7Q4AAMrDGdIVc6EI+jqixHnMXTGJkokhJoRkc4rJ6T496VBOlPW6b47JCKR+ULFDDpLpnEwhOZCyA8YERUoSpVDrHYUTT3tmdMSxT6BDS4496MCXNZvj8Tsm9939zWj7bVf643u3VQnxiKxuZIOhnt4pv2N+bDWHdVA0mZ3Lzyhf2KlIswaE+KtPQijEeyDyeoX8hb/IdfBU8KX5zZNHQYKguV2yjUkMbP2gTTJm+/JJbZcyibHY6iITBFESg71GFKkwxdNyeeITNAN5ptvGFSWmzCeIL2xCW9PFQuHbt5Xf8YJOJnFbyLj8nSe/2PdnXtuKaquIH5STqHAii9EjwnqGiGFOuDJEXIp+NrJaCS0FjGLIZVRuvkCwWzPYvtE6y3NKXlwMURMou1ifvixD8qJrANv582zTwVhXJqIrwDMT1HEiLRpaAyc/+lmtYx/xDL9U6TOrn87b0zP/O6KtsXDsD9dM7vj1f8Ou7Xf0pcq8adWOXEwxWab5tXVpTYZf0QBCDfwk8BRgCnyYhpY3wMrSJ8DnBkKbPcr964CoIK+tbEawSnuo55sV2hYTFlllommc1C3WdIn/bgcIJRhy0GM+QeYzNF/w7G+ZNqd9J6tNGyZxxEps3T9VPW3j0edd8ct2s6wtCF5x6dHvozR4ZgSVJQoAtdqBepqcqhzDzN1O2kCrcrQObnl+l2CpX1m3DJDdDHtoNCYnv9JvrA6CFgCm0974AdoJn7OjvqbYWWZ1uExge6K4WB5bR2N5DBylf0/8lH4V/Dk4ejScfPqzQwQ/PyjOZmTnH9lms8e4GU/c/YWx7b+63N917y97dDDk7WATM1mZzhlBllxRZks6o0eNS7AXCMTQ9IaNLBdbAmMzQiMiLLJh7MISaReSHCxpUiuoNJ+cAwCCxmPFiqzWRJFVXmlaJRI58tk5PmK16aTvSNokFsCo+6fRTMaXulF1OoKyP7PDryx5y43jr8DKMpk9SDIn+Ate8ILyE4+54Qsx6Tk5olg8VQREsH6gTJGTE0n6AmURVVlS34ikccrvDIgo4NP6hxhvtuQ0M95pzn5Kmc9NRlQYIQv3b+o7jdBWZrGExBfoEDaLmaHr/gz9nKaT0rV7Kf0Ut5eVhKWdbMVkfZoJrEoR8WW6UxnzPk/b8FJ62lkvh6BQPnzBz77xcSMau+O/9t35/ct6wjAq2mCYBEwSc1gPtpg+wgwNbJaPkBCowA6ISBVC0tuxmo3J9hK/oCtIYqyb0EMOdHyD1O8GHM43CFosD/wqL7TKmq9r1aWN9dImsWy+xFZjneeyzOKMHiRRJIIkYRiS+nf/3Pvmp2/cuHEyCw8yJ/qHL37kWf3l/e9u0eqyCMqLO5nCmRNFRdtyBESyqsWkzGDzzaZebzhaeR7dDF1gmhiaWQ7qLZfJAkWEzBEMMVifw+TVAU9PZUsHQ9w+wBQD1M1dLdqr3paa3w+jauuOeSKcetbLYMnKk2bDuQ6Lbej4b8e3/ex99M+3fblXSr1Q9M8E/4IV2j5E7idsL8FxzX3cDv1/RTIJEdQggqLKNc7SFdrmrxnkSNcyTIOdOwhi6wYPKBDq1hJWk8H6glgkQT4TBqeQzwsPiPBNZbVpPSAigirSBMbiqyyYl/yfZRJXC427dsWPOPukZ1x1b9cg+Km3H/XqQiH4+0ZUWYu5wjg59NJZroox+mSwJQbyraVKZemmg0QxcQ+zZDGZLNCBid2ywI7iaMMs5nBom7rpZUlWiIx8qeBHlvZPFy5beb8u09fp93MAIKu/JswFWZ8Nncjlaj889rzXxsf9xV8dNj6/uSLu9D1f2nfHd/690pjZW9SDJwZD1GQ3ubSITPmQsMSiNwMehNAkvVh8XlNJaIoJwdbYcyMQLWUea8+JyRL5pNcBzm0WH0Q2iLnDsvOdAD9lMWk+dLmMv/Aj7hPUiyqkosT5TeJqMLN9unDkxWuf9KWPEEKc9CeTN115ydGfAj/Y0Iqrq1AXyN6c6A/sZAp3qw2UE0ALCdt+EDnpbaNYPQx52J/+5OQMiDjNYovlJexQAzy9jppL/CzNATvwYctdRFRYgh83D0QAQ0V+rawOCwATXx+vyJu0LIxh2dpT6VkX/CsdXnLMwwYA5TSIJ++avO+mN89s//33emPqFVQSAEsDlZrD5PdOQPj/2bsOMCmqrHs7TGYYchYQCSoIiCACkhQlB1FwzTksa05rFgNGBHVdFCNGXBUVUYIkEUFAggTJSXKOkzv938v3vXrVXc0M6O4/vZ9LT3d1qqp36tx7zz0XC7IzAkcp6yuKseHyJsjpf8fXFEryIABT0T+93VSGviYbVAwBkwv56HEKieW6IFPo5B+cPIiFZakS0+l0xGcQg2TSITGbRMd6icMQTCn3aYOBc69MCgSH3tWlQuM6O6cVhzMbgi81hzLAgJ/2CyfXK4zsshDYYb2geTC03Ac+4PEQLxkQPAYA1PuAOYUXQMYPsCmGNnOEUowstueA5+j/NWQxTDrFAIzmC+nzQgwdBwAdBQ8SQnBlfTQKLdpdGevS52Hw+4PJ7L2SkrC/1Otj0XDs8PLn966Z+0bFGBAgdPbEq4IJ1xxaQmNVYAHI8OdCxJcKYchQHVOoe0qBWjzDB8HyVE5QZ4GIDkimyF+D1oy6m4ANGq8plYMkAI7kBakRhEi2q0owW0I4JCaNIkRHyPqG8XPyb/6402eQW++jXmIS6ZD/cjIKF1QrDHT0DV5pLY5YF8BbQxt1K5cVfK0gnHWaFgoTAWpAnAyqTUkfqYmpf4JeYVtBhB8Q+cW0fKDl6yazhF1ygdqFCoOb4z6/kvGzROTr5KNSDG2wQkvhA+f9nDlAAW5GIUQInbG4WeRFNMGzKno41PSRCJw/4Elocc7lpXKu/y+8Sf6WLw+snHRXVjjqS7O5pXsBwqA/CsFAGCKxNCZ/MQslqO9Y5v7kNgr0VFjsBEK7ZEZsh0AQkwdUIHGAojh4x4kN0uVGJDJiGJRcfwgI8dqgNlq5rJpshMDJVonx/JFKGUfXhFLr3F+j+6wJtvPVCiGfDG89zAf5FxeGs5oEA0HJAkk4jCtpUk8lhioZVWHmD+jGBnG7nLMq7AkESwyACv7U8TFkMq4SGacLjHilxgJxyCtANckw2FEFtrS0ibYiqrPCuT/cThSJwEXXvQsnN+n0v4BdpfobogcXHFz97cDokTyoTFtDjTGyTiBU3ShpgWKa86PsL05vMolYzfwgi4rYGsH9zYL5OXOFTsbnJrPRMS4OGzxOIEhPd48gyHKAUTaMXaogdKboroZgLBCf+2wNiLA4FKpUIfPFKj0WPOoJBIcOHepvlPXFN/nFaX2peSqWxtAqGp8q5zZNzubMIdgdB0WHY4xFDuNI8tJvj1CP3E2mGixeGi8cRgaRWtEDU3mxFyXr4zzQYXCayIAU9wKLKpfp8sL6ex3FD6r507s/JAia1kKynzICV901IVa15qnJXDpKFWj+6m8Wy9+Qu3Zcl9yDubHqfn/AZ2eFeo9yVko+xCAIxdEMrUc5sawGsT+k/zPzhaJNT4IiYnaO6jHOG7qwQddKcWkDoQyH0ykzpjfEBDkfYA+LHmJutGqGwWIbHBK7dj1REqAbKoTDYaiaE/2sUs8Vl3kCwZHDOtasmbrru9xQ+VbMQZoXRVA+0Gw5UoxQr5DhSrC8osXpFVbb2JyjDRC0/Om6yDBYaiCI8nsmuOEOEBMETQAUDE/rGlGdITozVOCH84TqANMWXRUOSCmArvUTuUFmdsCf0wAwBhF+MkTDkdgtj/0CmeWqlAFgAiSOhQ4WrxnbbP/hfF81H4FBgxGyvDjzzkwLMit5Jn/RXWxkoYRvS09XrKNF7A+zQdybnJAN2siDrdngzwyJ6fAl1GlpqRKrdjmVD9TAEZmrauarQiRtkcqoAiCbRFe9fO7cdeEHLmjd95Z88xRwLIp3n27SLysj9lReqHwLmQ/krjFmPlDmAoWtvriiSTaI54h4N09NyALFrziWJW1ejYw9YivhYzdozS3Dxd5eFDDYAdOlNBL4TCkMyo1otD9uHhAJnkUYLMYQklCA2gtF4J7n1/3VSdhf7vut/aj29oO5vpp+f8DPnJNYPpz0zgf9QCvIxABVEgDTSMTWR49DZc7UvFSPTTYowFH/VzBL/i9igupuggLJ8WCDdPocMhhyzQuqUNhWVFSEwakfxCM5sccgzguWS8nbWpjR9uaTe3w8OSEIfvRC0+dTgpFe+aHsM7CBKmGEeK6w64D1JLpE+CER7cLKadc8gPRbl6AoUpoFEUsYrOkDhYTG0vfrKog2nF2EzZUWBpt5QKPzA/dNMm81Vhm7/v5psQqV6x3L5eIvB0wn8gvFCncUrPm8zeFDuT7WLcUZYUYaGfuYQkNgkR/HYmrXThPNXxN3nQjwUt6bx5IbVMUWtVYwmcAdJCYoaqurNIGQRDT+NIhhEMRRFVqXUdpVQsZv0oRgKecFI0Bmj5SvWOOuWj2mvhoXBAcNGhQYcPay74vC6e19/rRse7+wcozGPm1aDiSRYUKcqjC+uhmHU//uyS5rRxjsU9PeUDgrP8QW8uLt4rFANG1NVJCxW7PN50/vD9b9/GjCF3d9oBCYVX9FMURJYIin2oBr34GTT+18IrHjf+qzogfnH1j97cWxI/m+ymQtZKbFaNNAKJpK/9W6S1xtu7ihKw+LxTrR7LcSaAnFmkhaSP1XYIO+FIhRT0F0c4TEpEtECKQRCOJ8oTFvRCgqtNygZS4xZYNcL1i5QvqrVXr8eldcEHxh6AW16mZtHJ8XymkVDKT4pUAaHXAbA3Q0l7u1ypnqd0ubnB0ELUzQKwi6FELkBUnsEVwFNsBOecEIiyv2aunmItvgxOOo6CHeS7b8YJssPW9orX5p9lZKKI0LIcJMkhxsEQL3uuwVaNK81/8UKP0ZPyayd+a+Fd9elVZQ7MtOS/HTEFgOGaPs0DRzNaRjicJi3DmFJDOSDXIg89ZVIlhlYjboYIZi55YmE6RfI9WFCao1RE1WI0WixUAaArOlo0BRaQcFSfDoKsPHcVbJjny3otyomzt16rQTn0salPz7ibPOrVzu8Kt54ZyWgUDQLyvDIhmMhirhYoi6uunN5eSDKEBiZigOKv0WLrZZOOErtjO/tdfKsAQ556UI4yPOBZqOMBIwETsUjtF63g8dNLf+YHFFc7g9I02gqQM0ff4MJhileUAOgOEInNd/KDQ/x1oI+zNw5L/+Mwu3frV3ybe3VfaLNWGRz7hJaBxVYlEo4ebC7pIZs9NEAJzI6yEnJs2VWs/7OfLrluqyxL/jAYQJQJCqH5DRqgl8pomIUy/IlRJxXGVEaigWDRdsKf9g6269rlzpCoLvDz/v1tTYzruLIlmNAoGgVSKgaQNFfyWaJaIBYhzXGC1fwYFRXr80gbTjEHkzSbCCn/6gmzZQJWb51Yq/zEzYCscXmyOM6ATBIGmq3h0hMKpy0W3RgdUqwIb7i6iEkRC4+TlXxrr2e8wrT/6vB6gT9QMOLxu2e/WcUZV9/mBQ5AfdWu1MLW2iljsc5irQVKCnPS9IhEuniJkbjA+CcsXJ3WhuX+L96yOFkaDNtY6+dSxaQGaCuHsMGgVDAZJO7Sxxm2EMUbgj0TZRQRAixBm9uDCS3fyyJr3GfuMKgh++dO4z4dDRu3z+1KwAFknjmSKSsrvMFUnGNcZWzhcHWdv7hj7Q65ERbNESEuspQm9uMapDRA+F3QDPeRXjbW+oJ5gVQcTwItYaJ2d/GIxQ9gFzgKRhMHfSJfdr1msNF1//HvgDJ2zch9cj8V+/HWmx2/XjNXu3rp1FgJBKZ8ywWNfQurfZUamMIA5mwYRKaVibmbNyrATV6nkOlhIcBXgqgHMrkJwQzSCpDnOdoJmWJ7OFgcwTceQIVQXYZIYY/LzlBVUfcSwWKsrMqvxwrd6zRlhBcNCgQan92m7+d6g4fLk/kJLpbqWfaKiSs1WOXcnUfBEr45O9xfrgJVfa55XrxBNHS2Kog6CNIWJ2aPcFVABnY4aeWaBbFRixP3mlE75pxEU3vQJcdMN7xAzB6575rwemE/0DiOnCiq8ugfzcA1lBPn+bjpvAOXNswIBMW5NhgyrH7px6Z7Pix/lCAY4cEx0Dm/Dj5n1zXZbK/qXO0gzUHSAYEbpA/kmGoQIWTev6QKe1lmCArIhomKzydQKx4qLymSnv76gz5r4WLVpIf0G5YIYMGVLu3AazPyoKp1zo86dkKpG0u5W+ou5+NUCJM0V5pfKSD7QwQnV9M5J/ySzxkkhjhNRFHh95uTIstIzOD1QkkWApTBFkPyQXQ/MKs5qkxVkgFkgjNoiZoCiCUDlMOAznXzQMmrW5pFTO27I3cd8DhdsmHPhtwq05RDxIoiWmHzSBUC+W2LSEkg06BNQuk+wk08M5QSP/Z4bILvk/XBQ57gUSNxCMFgGZPKcKjGyfaxIZbKeFjFWtfcQ4dSSd08n4TT6FjlWIYzHwr9taeXinbt267RZHWULKyJEjG9SKvf1xQXFGC58/mGn2Tzr9A/FUOd77KPsgkUOGBQQlwImWYbe2uZJoAx2XHr6TTfdoozdY11K7eAYigMQSGN0UQQ99NZME28Q3JIHBkhh5VeM2WGIAkgiFyb8nNzkP+l717zLsOkF7YM+cf+zbsHR8FdVW6g6EZn4wsUErXx2uwmr1vM763ExX+eOK9tG9JPKMDmZobFfiXUrs9cn61tYZCYMLnGEwMmR10wsqdihaR5G5qktxRIqm+SjO/dm3tz2rxz/WO0DwtRF3n51dNO27GKRVDfCeYWqkitvlbPlALbfBdy42iTQ0gybl1g4GOgCK8JUgH2g9gvENEhKFwpKWs7YQxQqxblAKplXHCKHrskiCu0VsHSHmECQcCgtDBHqFIzMb/DDolk+g5kn/u47QJV6IpfwGxKF6wSfdMwCiQcoGORNULXZOP0JTUI0n21FjBdJ2h9ieLDDi3CCW09iYIV4/LoUTufA5SzTzgnK1lYpUxgcQJDNGVEgWIy7TJAxmYgjE/sz7qp9eazJAjNAmKbMZieDmgRRf0UHIanhF/V4TJjlA8M3hlwxMD68dHYW0KppzDOoUUZZZ8YoiyjlXXHEcbtIm2LkVSNg1S53C5K5XaUyyobB2paKHSOYwnFVhXQeoWnqUjpC1y4ncBTM7oDBoVoDF35ZcoBiPiYcgyQPKu0Jad74VOlzo0H+W8rIveztzD+StHbVn2bRh1chaIaTBdF7Hkhlvc4/1LhJRONGnNoq1FadA4hISJ64Sq7VWahVi4iNI/AQF4kXDEIvyiXNSZ8vXmlivx5AX1M0U9FGcZoU46Cs6lJlV4e5qPeeOcYDguy9eeHswuuuJqC+dquO1XIfpHMMtswQomuM11YB1oQM0iyIc2LhWSl2dTP5nJABLlA9EVyPxgccYCuuFEeX8wo41pXka6MlQWOQGDcdo7BYt71tygSwEZu7QhAVWqtYYBt8yFlJS+VjDMqw6cXsgWhRZN2FA/v4dK7JFWOwcQcEGN9km2dHih9FFIgocJF/oGPKuze9mgKWzRf6YlQ3y3CF6ThAU9ZAl9iopGyRVYTJjhNzIvGHuGM1RERFEp7+gZq+fbOeIiJykrRyrEJOwOOgrOpyZlTV8b90xLzZt2pSarNJfPnTo0GCDcj88EY3kDQFIq8ScpI1kr3DJEIlcMoBGFEG0/IXFNEELj/nHGvlAx5XKZIEGKfR0tjta5cwKlVtVGPFAi0DaUR22zAsx2SGuDrMrl3KMluwwbhjMXWFQV0jnPo9By3ZXeNoVZRuV/h4o+OOL/Uu+u6syAUHRZ28WSmR/Ma8Um6zQIaa2+hHaQE93phagZpPDSO2gCwiaQFhqTJC0y5H/CACSrhCzKwt3XR0DE6SrVBQRjXnEbhXiWCQUKvKVn7aj4tDLLrjggsMSVm6++ebMTo1/fTkSjQ2OxRgICiGoME0wh6zHqwzT61i8ThEj/LXlIdC1S529JWKCnHbjtYAOii6QViAYNxSWuT/EBjXjBKF3ShwKK20gs84XFlmE/enFEMYCcyrVg8tv/waCwbTSX91l7+htD0SLoxu/7Xloz861lWSRhDvNKNkMs93CE+3E2kkIiBr7s8wqMVgfrUvyoU4Y2PRqMGJ8WkFSZxmlAoTERitGhNBk3KYySFU7F+ltEWGxVYhNzS2Wz+AUkyMnSNJQWoU4AuFY6ootFZ7u3KNHjwPyV48cObJmzdiHo4vDsQ4xSKvErIPYXBF5JcMN4tJJWgxaV8JOGRpzJkfBELE+CW5xmKAVAJNlgi45QbcuEb16dQxVYa1NzmaYavQJu43E5FVidiXjcxOo8l31BZP77S68F9p0vsnbYi3b6rjtgSNr3j/4+/RHK4rcoGCCWkGRhL10/Sg3as18BLXSiQKJMyTW2aDqDMGSGbWNNxBUi8oqlSlpOGzudYMJaq2qKEdo0wc6iiNuw5cSVYhJSOyPbF7if7LtwIED98g98NJLL51cNfLR1Egs9RRC623hsLp68QZxTenuAoLYSTpOd4j8Ilq7nCUf6KUokmxBhF2iDNNbdxC0CaWdhZH4TtHCFVorkmBjVNEyh4YlkVwgNUmNRCAjuxpccfv4WHpGTjLc+LgBwf/rNw4fDa35+oL8Q/u351AgtKWStLwgMliwzTN2sdyS4a5Dh2sZ4WkwRPFaxzrjFWJx/DTGqD9Y8kOM5xEzXsjZIbuPCshyPeqMUBUV6Ss8TqCT5qrIXi4rWLBzU9pN7Tr0vu8PuU9eHX7HWRUj078ORzNOcpPHuIIgPWjJgKDLPBFMzeUuL015jLM1Th4KDyBo7xIx3KMd5gjONjlnz6NSuItqsOgTxgdQgCBJ7rbp8ndo1+2Okp+YZe9QKnvg0O+vH1rz0/PlTYMFYcTKNLbuBRJXSzoe3rJoClWPOcjhThHcX6yBnpTCOIsjDvaHQNGWoirxznLNCRpAiPqFGUcRgClkZrrKwtk+Z1SItQl0YcgMFO46mtl68Nh5DecMHTo0Sn/rm8/37Z/l3/x6KJpeR0vwlkAeIwcsOdrlnCCIDxoi6Gqfe+U7VhaIrjr4KNoqw0K3hOcGC6aIO0g0fSAOfV0E0mZVGGkDcS5QeAaK+cA2YTTpDvnbkHFQvU6zEp+TZW9QOnsgmrs2d/EnXQNRCGQI3aCzk0RpB20dJKKCbNMMOq3q4kllVHisCKHdccb5vFp98l5phsQONojBr5QrxCjdhIcuERLhjxXn7Y01f+oP30WvDB48uNhHBivVzpx/ZTpsfy4cS6+VUB6DrkjawUFOMmLKnDCOFJIZtmP1HKFtZ5d+UYRfScQ5b16RUAVYc4lWVNHqHYjZoQyJ8VWMawCZQQIDSGyWoKrCYkaIYIVoZKYMg1mJv0bdM2HQzZ+Uzuote5dS2wNrJlycf3Dbgkz3Aglmgs6xtVqVOI4LNXadNqu+7D3kKpNT7KSVnWVA+wltoSshCJrtctrfNDwm5sKog4R2Wanpi8JgNRQOw/5Q3fcOV/nHkF69ehX5rr322vSOp267Ks2/Z6gAQac8hl3F2IAZRs2t8hiXThHB9HBRRKPs6pKEpNGWnKDXU9bCCLU+EfNgJABB4R3o0AdyQbSg7FgGQ4k7ao8jB8wxIcuYFUxBEucBBY2nVvkEBMNlBRGv58AJ3i5/44f7lk5+qHKQWNAZHVeswChCYktfsQfjVZvdlrauzBnGeE2hThOTdCQEwRPIBHnQRY+ce4UYOczIhgQRHqswmK1FYyA7Ly6S6XMFsUpfH6zxxOVdu3YtJEywfINKy+/yFa2/NRJNr4nlMW6D1hkIit5hZ74irjzGExM8xqKIZHq2FeBilyXCXc765FYOfaCzWOLoCkFGqaaFvmsuUKsGMyZdoRyLAAAgAElEQVTo1iFCDt5Vd02EytVOOcFLvOzjEu2BWMHW/HnvtU0neUE38bRyodaZoKtw2jqRzl0qY/MdlEBp5vuMzhLx+9zaWBP9fk/Pe2WCaE1qYIiiLFWMxIOXXEBQ+gqyaIqsIwhkzNhR5fneFARHjx6dEzs4+bVgdMvVWkO4IZHRtE304OAqsd4zLBO5/GokNEeakNNkf/Eqw/LylWBXi+qxgwmicNhyILAWkGOhoy/YDJOtFWHT6UK2yKF5wmY+ULBB9C+dm0pYITKEJJXhOg3aw0XXvePpfCvb6MTvgbUTryo68MePaWZITDW3QitIZ3f7rLpBMcqT5QX5bBKreFo3S4g3mEktM2xqokbaOpmgvthKRS+ID0Wc4giWzHjRCrq5yUidrcVNRrhMpwWjC7fXHN2pffv2Bb4RI0ZUKhf68d+ByPa/CRpPy/yEvksaz3agnC9CyR/vH/ZSGZZgyBmeQzeIDgrdYZZKiNfiiEQxbc8bXmbunSLOnKBggE5BtKZdsrTEiRBYmK7SXmKHPlDPB4qKsCyKIH1gh+4PwFkdrzvxq7vsEz3tgaI/xu5d/P39VRUIsq4rbKxgE047nGV4V5ZmvW+bP2LKZRx9w6JIwtaUrXMkHgj+dSrEqmiCIypGGHEOkN/HWkF6nzFENXQpAjnpBWsW+F9u1bdv33wSDlepk7ngTV94z8UBbhSJB05jCy1tyJKbpb7ZIocPlFRNc5hD20o6XlIQTCSSRlSbfpQhjxHwqHWKoMowY4AYEJ1OMtYDYx4syxwRWz4QH7grbv8WqtRo7GlBlm30J+yBgj/y5r7XPku00QnNIPkXNx0Q0FMdWAmKJA4mKABNjeg05xI7hdTuIKgzRScBOR5MUOcpWCPorBBr8hiLdCYhCCKDVWyplZOet2F79MrWZ1409JDv2WefrVo9OOsdiOzvJ+UxqG/YAYIiictNFGTTN9YyYeaHTBJEZVjualcQNA7GMbNAFR/rbcQKuLQDgqUvYg0hhieuPKLS6+whRiJpmbS1XKkseUDJEKWmifUKiwNXocopcOUd3/4JK7vsI5PZA0s+PQ+Kj6wDp7sM6RrB0+nMvGAix3aL7b61GuyxQqzQz9VbEK/TZPaB67bYUktuFB8EbUYKbi1ztvY5s4dYhMM56Xkbd8datz+j/9jdvmHDhlWvmTrj/Vj4cE9K47lTrjls3eqOK4DQdc6w2TKHNIISKFUorEOfIZT20i2iX2L4bo7jH4iZINYBOkZo8iDZAMm4nSLxQNBilKC1yPF+YeF8QcCwZYfroGOP+0vlXCx7k+O3Bw6tePng6tmvVGT2+6SDhBuu+pg3J64UO9aUzVUmXnEEVX1l3t36mFpZsniigSB+Ht0Xu+m4Voj1UFdho8WuLik3GbtgWoBg+bS8TUdjJ3duOOCHrb4XX3yxRnX/pI/CoaPd4oGgbd7wy28vhR/nbU/qjLqwUz144NbW8uqD8w5zft0O0+duhVXr9sOhI0V0m6qVM6DF6VWh/wUNoWH9Cq6fRQoJE6ZuhKmz/4DN2w5DYVEYKmSnQdMmVWBw78ZweuPK7LWGSFriZgxg9CfL4IuJ6+hmbZpXh2H3t5ctPXGdY7BJKh+aJFvjjLwFCXnlMCVD0MmGqLMB6sw3kLXKkQM38PoxUKdB26T2ddnGJ34PhA4syVv4WV8aEjOlBW9DNeeQoPkjQihNLfd5QUQ+hkBQ6xrR8oH6LBKGb6p4Iv+OWyFm4Ge2zlHuUcogqGeskgiHje4RLT+INLlCHqNNnpNriq2n7LSCLTv8/a9v1ffF6b5nnnmmdp20H8ZGw/kddX2Tmi2iFUWQldaTry6EhctoD7Lnmw0ECwrD8PiIX2DRcmn773g/chyuvOh0uP5SZ6cEAcDHh8+FOQvtgExyMA/942w4v0NdVxBcvf4A3DH0RyquzEwPwtsvdIOqldKt80S0QgcSQisTVRwC65VhOmcVucSYXSJYHsOuWkwfeN39MyG7Qk3P+7lswz9nD0SL9hTPe+fM1BQCglgvKFNMdlcZDQilX6fdbTpuCsrCBAUIKvJnAqSkfBoIqkf1aK1EezaeOgP3EEuyUpLJc0pyppurRiAcCsPmSJfre1z1+vsEBE+qmz7pP+FwcbuELXNI1EmY4f3P/QKr1h9Map9IEORHhFycHnhuNixc5g6A+AOGXNUSBvXRiwMTpm2AEW8voptVKJ8Gz9zXAerXyYGJP26CUR/+Rh9PSwvA2H/1hgrZqYwQ0v9jlDscjsKtD0+HzduO0OfuvK4l9D7/ZF0mg7bX5oW4gKDoDGFaQl7Fcq0Mow4Rrc+RXbXItK7bnlqe1H4u2/jP2wNzR9WDYCBG84JiVg8rNmLbfSMnKMwURLeIhwqx6im2MUGn+3R8ENQryccFAMWbajIZFyOFEoCgIhm8A8tirkq0gtuj7Yacf8Vbb/ief/75urVTxo8LhcKtpa2+kMjQ+SJIGK3ZaflgyGM/wZYdufJse2jIWdD5nDp8pirWIoleEWff8Iw5W2DY6wvkexCwuvfG1nBum9pQVByBLyeuhU++WSWfT08Lwocje9IwWdxu+ucPsH7zIfrndYObwdUDT5fPXXX3JNi28yj9++bLm8Pf+jZGjjEMoMZ8sRI+/pp9RsvTq8ILD53Lroi8KCJkM66VKos8xuweYe08zCtQc5Kmf7PwV47S5POEKROMRqF8xXpw9d0T/7xVXfbJSe2BxR93glDuZvAyiEkBI9Le0lAZzSa2VIit7XMuITIDP0MuoxCR/jbzefqYRMJkKpMJdlUCNxnONeibYK2gtvbQFDptG946p43fJI+5gOBeaH1nx8vef8339NNPn3xy5oSvQ6FYCzlwXVB301af72TRMnf1PdPhwOEi+aufvb8dtDqjmhUE3Vrmbn98BqxcR70N6e2my5rD5f1P1fbkvc/MgsUrFFO8blAzuPoSBnQklO5z7desJxcAXnqkM7Q+o7p8/bDX58G0n7fQv9u1qgnD7u+ggeCGLYdhyCMzIByJQlpqgIbBNaqKuQh6QUSXzbh4BiJfQdUnjMxVTRA0wE8USGRlOBKBkxp2hP7XjE5qIZZt/Oftga0zbzy8ffWUHM1x2stYTkv7nMM8wZojZJClt9aZj4m/+b8IBBO2zhmAWeI9G0cwjW21bIJpszJsCqZZzl21qAqTVdNEgTDBQ/7m951z6ScvE51gg0bZ331bHPI1pTkMPEfVAEGzb3jg36dAcTFzjSW314Z2gsYNKioQdB23yVjirr15cMUdcugTfY/PR/WBqpU4CLHjBRNnbIKXRv8qP6du7Wz4YERP+ve2nbm0lUzc3nnhQjilniigxOCNj5fC59+tpU+Tx99+vpsEQdKR8Y/HZsLaTSyk//tVzWFgj4bxu0W0qXJYI4jCXqQJVAeEzx0RzA+DoQiTtVCYtfgQMDzj7MuhS99HS3zulb3BidkDB5c+e2DN3Deo27SSnZHeYTWyQugGtX9RsUQzVEigFWQY5QKCHMDiMcETDYK4M4QdkWN3mJYgSDuxgEZU7iDI1xRvncv1n/Zg60s/f8E3ZsyYTil7X32vOJpyCnOQYdb61A5chL9GGEx2aCQSgwG3TNbOqvdfOh9qVi+nMUGtZc7oG/7hpz/ghTcUuJF83tdv9XN0jKz/4xCQkBffvnqrH1TMSadhMH5uzMs9oF7t8goUP1sGn3yzmv5du0Y5+GhkDwmCn327Bt4ey3JtpzeqDK880YldTW1SGHqslH+gs1vEbqQaV8wpwQ8lcE15TCQCbbvdAWd3ufXErOCyTynxHji65u2Dv09/smIwhVSI8UhO1j7nkMngXLsHMwUMeqaxgnqOMQgH+BkuM+LHJgTC41ghVqCom6sm3TrHoyoNBJFYmigvhOyMMMH8QOMnWg0e95Rv1KhR/YIH3hmfksKvWrxnWM5IEH3CIlHLrziHjxbDlXdP106YMcO7wcx522H2gh2wfVcuzatVrZQBZzarBhddeAqcxMFJAOM7n62AseMZQJHbqQ0rwRvPnO8Awdz8EPS9/mvts0Y81oW+L/mcK+/0xgQb1a8Ao59jTHDrjqNw84PToDgUgZQUP7z1bDeoU6scuy6pgajxLbQwWBoFEFEp9gaClsKIrAxH4Nye/4QzO1xT4sVZ9gYnZg/kbfr04LJJD1SkTDBI2F98mQzuJcbziN3YYFIgyDZWLXOuIKjyfg4TBf4epbL3vFaH45ipijWqdLruJgpuYmkCgsXBk59uPujbxzkIvjeeAIFgguRKlQgEt+/Oh1sfmaXtlyqVMmDfgQLrviIJ4OsHN4W/9Wsih0w/P+pXqusTtzYtasCLD3XUQZARM+h2+RdUviJuDw45G7p3rk+LJ72v/YoyU3KLlxMkxZan7mkH5G3uenImrFizn77mhkubwWX9eMHE0BGy4i9ytrWEw1oRxNAMOkDQsM8SA5W0ogi3AqdzRSIR6Nr/KWjWZlCpnINlb3L890D+lm8OLf3utgrJgiAFPVfBtHJwN/WCGBTVfXoPDXTnf1tAMCELLE0QZAjGyAY/FJgJoqetjtI4AjtWECTringKRtJOer7pwIkP+d59990LA/veeD8G/lo0f2FjgpZweO2mw3DvsLlJn1G3XdMSLup+Cr06PfLSHJi3eKd8DwJST9/bwfqePa/5igqgxe0f17SES3oxqcxtj02H39cyQKNFk4tVdfiKOyfCjt2sgn3HdWfCgAtPga+mrIfXxzDpTKOTK8DrT50HBYUh+M93a+n32bE7DyLRGGWxrZpVg0v7NoJqlTP4TGF7HlDKZgyLfRsIOt2k0UAlPltYzBMhIHjh4OHQpHnvpPd12Qv+nD1QuOOHI0u+ub58siAoc+7WkJhBmpLFmHOHMeAlbp0ze4JVv7HYZ4gZliYIJs0EjXwhjrhEY4JWLdbttOIxwUhKjRFNL5l6r+/1119vWrHog7HFYd8ZriCIDFUFRV/8+z54YqTK55H9lJoagNuvbQEdWtWk1dpZ87fDW5+uoGxN3FJTAvDpv3rSfN4/DX0gkdcMvaud00XGBzQczs0LyfehVeQBrIo8Y+4WePrVefR+TrbSCU6Yvh7e+pTl/Mpnp8Knr/WCI0eL4Pr7p1JADQb8MGrYeUAY7O2Pz6Shte1WvlwqDH+4A5xUO9tDXjDBXBE3Jsjzg7SKhYYqhSMR6HPlKGhwatc/Z0WXfWrSe6B4z89HF315aXYwmOIIh7UpdC6WWnq3iD5bxCsIMtxyZ4LieQl5uJsE3afbHWcQxIUR8lEqG6VmishtkgRBq7EqKYxEwuBLrfZa44HT7yQGCo3rpk74TygSaemw1pcM0OkqPfvXnfDiaMamxD56eEhr6Ni2NrpikcruZnjlvSXaiXTTZc3gb/1OhYde+BkW/LZLPtflnDrwhAsI9rv+GziaRwfG09stV7SgobW4vfDGApj842brCUukL0/f1wFaN68O9w2bBYuXsy6Xqy46Da4ZdDqQsFzIaE5rWAn+eetZkJGRAm9/uhymzdlKtz31lIow8vGOunbQzAmKwkkJ+4ZZyxwLhcta5pLGoD/9BaEDi/MWftYvYeucdJYxq8LWkFgxQXMcpwQ83C1ihL060xOaQZwHlHDnaJ3jD5TefrVoBXXgYx9l0wYmHQ5rOkG2rkg4TEAwmlpz5GkDf7jH99xzzzWsk/r92HC4uLUrCBr0XPQRi9khot+R7mje+yjuk2rMFXdOgQOHCuVOJH25zz/UkbK3H+dtk4+zcJj06xrmCQDQ4+pxUFSkGOU9N50FfbvpDstTf/oDvpuxETb8cYhuW6lCOrRsWhUu63cq1KtTHibO3ATDRy+kn3fySeXhzWHnQ35RGC659TuZUyRC6VZNq9Kr0aEjhXDpbZPklen1pzrDKXVzWI5QyGDY0UK+ZqhNTntceJ1x229NKuMMh0kli7BAcsB6lzHB0luAJ+CdMBP00j9sDmGPywT9fk46LOGwDQQdHoMM7NzCYQaoCBDF/irl6jBdNvJY2PuHjxkEY0wqQ0XSWnUYg2AEQsFaI5pdMvleAoINaqdN/jhSnN/OoRM0mKDqITZyE5YhSwIEye988Pk5sHiF6jE+qWY2jBnRHYa/tQgmzdwkdwVhai893MkRDpMRKhdc9qUURJMXPHr7OXD+uXX1UzqOl+D+gwVw7b1TIC8/RNuXSB6wSYMKMP+3XfDwi3Pk+4x/tx9kpAXEpQiuvPsH2LMvn/5965XNoH+3BolBMB4TNMFPdozoMhlRFCFA2L0sJ3gCoKv0PuJYc4LxCyOcCZYSCAr2aIIeflxBYSn2DovdjAqQum7QdJU5hpygJxAk1eF6L51xyXcP+EaOHFm/Mnz/UaT4yLleJs2JbhFHbkITRvPELL96vDR6EUydzbo2yK1alUwY+69e8Ok3q+Hd/6yQjzc6uSK89Vw3BwgeOloEF900XjtL3xjWjUpqtFscW/1HX5oDcxftoJtf2rcJ3Hz5GZTBfT9jE4x4ZzF9nOQrvx/TX5PI3DF0FqzewMTUF/c8BW68tOnxAUHZ2sNb6FA4XFYdLj2AOhHvlL/lm8PLvrsth5AK1jqnhNIJc4KJqsOUmDB4cgqkVZibvLGqvXdYAmFpMcG4c0bIpzmttTS9oJecIALBeDnBAn+D51sOHv+Qb/jw4fWq+aeOiRQf6KL5n9FZCKh32NAJegVBsmsfe/kXmLdE5f6IJRbR65FKLKkQi1t2uVT49p0BjvN01Yb9MOQRpUkkQDzxg4HUFEHeXFggeX76nC3wzL/m003r1MymrXEE8AgIfjlpPbzx0VL6XGZGCox/p68Ggvc8M1tKaXqfVx9uu7r5cQBBgwWK3mGSGwyX6QRPBHCV5mfkbvzk0IopD1bQPAV5E4ImlhaFEay+iCeWJtBXQhCkoGYzM0Ygh8Ph4wWCDO7Eze4p6DUclmYlNDPlYeIczwkWpTR6uvnFXz3ue/nll0+q4pvxXrR4TzfTBJLmJjQrcDVr5KW3lsKe/QVwJLeY/tfnvPpw7SWnOXKCpJmZ5NWIP6C49exSH+67pTUczS2Gi2+dIPNx5HlSwa1ZjYmW6c0H8PXk9fDa+4ytkdtpDSvDqGFEVG256RbS9HNJGHz4KPEnBHjliS7QrEkV9kLCBGdughFv60wQd4xgJnhJr4Zww+DTFQiiPmHNLcaWC8SPiRkIlo4RNVtEeQm2Pb+sY6Q0Qep4vxftGJnxFBVLYz9BxQiNQexeQRDNGUnEBItCUXj/223w9Y+7YPXmXDiaF4bsrCCcVr8c9OxQHW7sXxcqlGeOSgr/7Gxwy858OPPyHyG3QEnU3ny4JVzfv562K2cv2Q/DP1wHKzYegX0Hi6FuzQw4t2VlGHrLaVC9UppcczoAAlz/5GL4ZNI2SE3xw/wPOsGp9XHTgh4Ou/YO83nDer++mRM0OkaCTR5vNejLp8mgpdqVYNY70eIdPagluHDCdWGCgoI/9RrxEtwrd0LFnDR4+7nzoFy5VO1KY6sOP3Nfe2h3Vi36WpKPm79EaQWvG9wUrh7YVNu5f390GhC/P3G78/pWMKB7Qw8gCPD0a7/AjLmswktec8e1LTUDhYXL91Cpjrh9y3OCwmoL5wT/cdUZ0Of8k12YoL0gYu8dVgeH0nUeCks3GcIAUYW4rHf4eMNW6b7/viXDDq+f96bFQCGRxT6bQhe/b1hpAIWukAGZapHbsa8ILr5/EazcZJd8ke1rVE6Db14+G1o0zkFAqJuqir3S645fYPoCtdbJ4yYITp2/B/rdNY/qa81bgzpZMP+DzpBTLkUCodhq+oI90OsOJm977KYm8Mj1jY5NIuMGgnFcZPKCTf551qAvX/S98MILtaqmLBjtK97Sx0s4LHb2EotOsEHdHLjlimbQuH5FWtmc+vNWeO8/K6lDi7gRE4PRz55PGSa5Lf19L9zzjOo8ISHu/Te3gQ6ta1GHGGJx9dVk5vZMbpUrZlArrcyMYEIQJDnAR176mW5Xo2oWvDf8QkhPDWggmFcQgotv/Q5CIfYdX3q4I7Q8vQrdhnS/XH6H6o8e/WxXIOYNWjWYvAhVinH3CKbpmpUWKoYIEFQAyAawY7H0SY06Qv+ry1xkSheqjt+7rZxwFRzdPovlA8W4Ci8uMmKCo8MwAWkFrXb7FAYpEJJz7rxb58OSNcwbM96tdrV0WP6frpCZLtJKThAc8+0WuOVZJYUT72eC4JmXz4TfNxyB9FQ/fPFiWzjnjIow7N018MqnG+hLHr/5VHj0hiZKBAgAeYURIK/bvCMfTm+QTVlgMKCUIe4uMrhNTmkJ6RoyorB4LjJH/afd0+bSz0f6Xnnlleo5sV9GxYo2DozrJ4gcpUWV+JX3lsG0OUrikminZ2elwr+e6gp1apbT7PVffHMhTJ5l1/jh9yRXPqL3a9+asUjtpmYq0YeJsPraeyfBfi7NeemRTnAWsdgy2+IA4JV3l8B30zfS1xGd4IN/bw1p6QEY9cEy+GkBc6tu1awqEKswltdVRgqsdUcXSNskM0n7CSImmFOxHlxV5ieY6PT6yzy/+JPOEM7dpJuqGvNFaFuq8A0kpgrCVFUAILLadzJDs3tEGah+/eNuuHYoy3GTW6O6WfDWI82h2SnlYc0fuXDLs8vg9w3MX5Pc3n28JVzRs44sRuLQeOe+Qmjxt5lwODcE1SqmwZ6DKqWFQfCPnfnQaMBU+n79OteEL188m97PK4hA1fO/h3AkBmc2yYH5H3bRWub++drvFCTJb/9xdAc4u1kFyQLVOrWFwzoIyvY5ZKElfDupozRyZ2Ia3DB1lj4aaHZbm0s/+7fvvffeqwpHZv4LCldfajpLq5wgvxIZztKE+b73+SoYP3WzKia4nIqkGPLobW2lSQF2vyB9v8+PWkALGG43whDvubE1EGfquDfOs18c/auU3/Q+72S49+bW7GWWvsX8ghDc/eQsIN6CthtpmRv+aEeohu32tbGb3kCQhcbcWJVbaTEdk9NAgTwmxNKxMmfpvwzAefkiv7xRDwJ+sDBBEg7rg9gFwEkQRM7SeAC7w1dQGKEa/oLXDl1G84DiNuX1ttChRSVJOmYs3Ad971ImxkMG1YcR95CRFTgfSF7tg4H3LYDvf2bv9dJdzeD+V5SSA4MgCZV73s5aaO+9siE8d7tKZzXo9wNs210A5TKCcODH3nL9LV5zGDpc9xMNn4cMOpl/B+fITdNmyzRaNSMvrU0Vd2FJIIxAOByBVH/RgcPBFrc3H/DZp77Ro0dXCeTNGeEvWnmVHL5ObbQSzxgRB3Dbzjz4YfYWWLHmAOzckwckxCTVV5InJMyq49m1ocNZtXjfIzs8msUWv/yQGSOk62PFmn1w4HAhpAQDNIxt06I6DOxJ+neRz6DtbORskFj13z+MhdikJe794d0hK1PlIygWitdzZlhYGIZxk9bRVj/SPkdoNfnsdmfWgEG9GwKpXGsWWwlBUPgHxpsxghK3AgwFINLZIsxPkPx73f0zIDunbMaIFxD6M7eJFu4JzX/vzBTSMqcXRZSXoGlRJzpH3HSC5PfEB0Elfr5m6FJYtu4oHM4NA5EUbhx/Pi18CNKxYVs+NP/bj3IXXdu3Lrz5cHMDBH3w2ZRtcM0TrGDYs311GHnvGXDqxdPk6zAIfjtrJ1zyAANWEvKS0FfcTr9kGqzfmke/Q9G8/nQNEWbY/rqf4Le1h+GkGhmw5NMuFCSxPMZkgrZKMQY8EX2pcJg1IFDBtGVkBZk2F0tv1q9G969XEBeZioHChc8Hi5bdjHMYykVGUHVu/22ExY5uEd4xwqwD+chNoVrHw9flY7oQUzpQm2dyMg7fRoVYAz36h2XusAhz+efKMFd0hxivk+4yyGPQs5sMqgrrOUEklYmQg6gGLV1UNm3uz8Q2z59dvH9RweLPB2SY8hi5nsTUOVvfsJShoeIIZQxkxIXFPIE/59QLMpohiYbUFQJ89sMOuP5JleN7/KYm8PD1jTQQ3HsoBC3/NgP2HSqG8llBWDq2KxSGYnCaCwjO+HUv9LgtPhPMzgzC/pmMCQ7/aD08/O+VdJ+OH9EWurerJlZdicJhPR8YHwTJ3OEtvq5tW/d9ax8RS1fIjK56Oli0+LYAnZWqe585hq/j5K2cO8yvNCKfIQ6OYaKKW3VsTFAyRJrk9VPNj7wlAkEBfGQ7i2jaZH6KCPJnXEAQ5/8YDoqWOYv1vkzKJmidM9ylZWsPz19ImQwKiZu3vQI693nE82Is2/DP2QMbf3oM9vw+Bui0OVIMcYzcNOQxuG84kVCaUTqtesyWmjdr/UNHQ9Duup9hyy5ld7fok87QtEG2BoJXPLIIvpzOGgvefLgFXN+/PmzYlucKgjv2FkL9PlPo9n061oCvhrPRsERSU/W8iTTkbdusIsx+pyNs3J5H5TYFRRG49MLa8OFTrWSenfMMduCQKFquO8vcEatfp1BbGG1ztG+Yr6ms1MI1yzNePat79+55vo8//rj8wT2LHsoo/OlBNRiGU3fiMC2TtuJqxLSDMlmLDwIXYUohNbpSyWsTB7N4IOjzEyEzCyc9g6BENdvJj/zLcGEE7Ww+fk4fsSme9+gpqNlp0eIJ+y+uTAYBohq3ySl8TOUFy1esC1ffrY8i+HOWedmnxtsDiz/pBOHczdJRmlSHCRgKp3bGCAUQquFKZv+wu0yGrySLZlABotqGL0E4eCQM/e9dAItWqbz3Zd1rw3tPnKn1Ck/4aRcM+idzh+p2dlWY+BpxdQLYsD3fFQTJ8x2u/wl+/f0g1fp98eLZVB/41Fur4dWxrDr8/B1N4Z4rGkKP2+bAjF/3QeWcVFj6n/NoM8ATo9fAL8sOwNbdBVApJxXOOCUbHri6IbQ9o6JuomABRjcQlJ0iqHdYgmA4DKkpvt9WZ71wLgXBDz/8MGvv3l1/zyn6z0vadCyUE8QN3aKLRHibSdMEkwViGx8BhjFiw54AACAASURBVMIYQQyds4TEfj8ZU5gKkXChVk7HngqelqEREut/CptUHBpTxHPkChmwqedsYTKuTtGCvQZ8ymyBFJLkxDkOfqzJm0+cM/IXqjjCKlqXDhkH1WvrGkpP+6JsoxOyB6K56/Lnf9glk+ptHTOHjaIIYoDWyjBqi9MB0WXQehzzBML8Bty3ENb+oXSDp52cDT++1QFyypFcHGMmB4+GKEvbta+Q5uh+G9sV6tbIoOwzHhMkr523/ABcMGQOFBUj4sL3evNGOfDTOx3hy2nb4canmaPUu4+fCb3OrQ5tr56lMVNxoFKCPpj42jnQvnlF+pAyUNXdZawgiKQy2EBBOchEwOdPm/tLwW0XXn311Xm+999/Pz0UCg0IHPjgtYAvXJWFw3phRAdBwQJF3oI7x1hCYeUqo9xlEA7y7hL+s0new58C/kAK3SQcIq4zHLoShcL4FI9joiA3s8hk+J5m/7C9LsghF0erEFdsi7tEvMhkcNmebI8rw2xMIG/5iUaYgNrIC57T7S5o0+WWE7Kgyz4k+T2wd8Xowg2zn0ln+UCRVtILIo65PVgcrVWGvQ5epwzDCInVY0vWHIZLHlgEuw8oeUuLxuXh+1fOgcoVRMcIW2A3Pv0bfDyRNRa89kBzuGVgfZlXTASC5DXks55+ezXMXXoAjuaHoU71DBjQpSY8ckMTKCyOQPPBM+DAkWLo1rYqfP9qO3j8zVXwwhimASZV5fuvbghzlx2Awf/8lRZPWp9eAWa9RVylnCCoCiVEbcHVGSIdhUEQiaUxCBZBztTNmfcP6Nu3b74vFov5Pvvss7MKt73/ri96qDkbEq0PWxLWWayFjuUl3I0UUH6QHguUoKU/hxdL+HP8Ecr+BACSx8Ihw6bfKxCWCAQRF3SAIHKUFiCJ6TnSCuo6QV1TKK9cmrmqXiVWYbHqHCGuMrVPaQ8XXftO8quz7BUnZA+smnBF7Mj2n3y0MmwVSfMwWGOBnEy45gNdHKXF2tKMU5GBAgBMmbcPrn58CRUli9t5barAp8+cBTnZTC0h+oSnzt8Lfe9inRudW1WBKf9uD7yfwRMTTLSDr3x0IXw+dTsVZv/2aVeoVysTWl1BBNZHISXohz3TelChNbn1u3s+kO9DbpsndIOqFVNYNJbQPEHY1SnRNJvnHYUYNSoW6aUw5MZqjlvvv+GqwYMHF9C9NmbMmKahfd++E4xsO8c2Z4SJo53GqjIhK1mgco9h4bKq/MqmbQsIUtANpsv9yJggAsFkAFBsG69CnExeUM4U0QshWphsOziJbPaxThAlcqVmkLBAXijBV7Cr7vweKlXTfRQTnYBlzx//PRDN31I4f0y7tEAg6NM6RWj/PZrZY80HGnl2l44RBlqc9SUAwZkL98Ml/1wExbwTimx++6Unw7O3nQZBgm6Gz+BtLyyDd75R83687rG6NTJh/fgL4m4+ae5u6H83A9gX72wKd17Gzt/yHb8D0uNcv1YmrB53nqwM3ztyBYz6gjVPTB3VDto3ZyJqm0ZQFi4tg9fdHWQisKeo3vvrowOHXHfddYUUMj766KOGR3dO+3dGdOWFXlvnHCV7Of9AuFTEB0F5QP0BCCIAZHszBhEaDvObqPgmA4baYUGFEfr2zr952k/lBRET1ASbkpqjg+LBSMFaHMFVYmuBhKndyRVM+Au2u/BeaN3pRq/naNl2J2gP7F42unjjz0+nkqmNKprCoTDrG5aenHKcrSqOeO0ZVtvRVeQYur549RHodecC2rFBbiTn+PJdp8MtF9enfwvNIMdR+h7HCwRJhbjF32bA1l0FNLwlucGA30fD3awOE+j3IfnJJZ92liD48OsrYeSnrINr/MttoFvbKq4gqOfjSUFRFSR1Q1VlnhANh6Jbi04fUaPNE480bdq0mMLKBx98UPfQ7sUjsqNzL1ZdI2hQNA+D4zZ3O0BQ5QrxjpfaQfI0NWxIc84wIFVRUhjREohJnM2JQmI3EOQAKV4u8g7JFUfcjBRQVwkdFE2KIYZY2gUIBY0nQFi9bisYdNPHSeyMsk1PxB5Y+92gwoPb5qfr/cKcAdIoStxnJgmOajAPh8kpT6MujlC2ooiysVMgKIDtSF4Y2l03B7buZiSCEL73Hm8Jl15IWk1VuCz5BWeExwsE7xmxHF7/z0baE0za5pqdQuQ47JbT6TsoLHYywbtfXg5vjmOsdPob51B5DVuaqE8Y9Qg7hdLOQiNhhaIDKyNQuCsvs+2N29OundK1a9ewYII1d2/f8Gwl+P5aTeWeRNeImoSlmGB8wbQPginpVIIjCZ5oXKQgqBK57Gh6PJWtAEh3oS4fjFMccWgKE4TEYsZw3OIIP4hmW48SS6OWOqlwV+JpERKTfy/9+5dQvQ5pdSq7/RX2QPGhVUW/fXZBwOcLBLE7u2agiqQxuEOE5tiTyQe6tMsJELzvlVXw1teq/fTGAXXh1fuaKSNWgYx8x6n2VQmLcpdixuilMGIeCyKZ6XjjbMrO/nlNI3h6yOla7/7ZV/8IS9ceoTnBHVMu5F0jABcMmQs//3aAfudtE7tJ9xnvLXPKU9DWLZIRLNi5P+vKDi26P0Zt7Sm0TJ48udKSJUuGVYl9f2tqSlgmdbHKXfY40pyEJYehHRxcDNELIeIKRwohgQBvZUNtdAzyjw8IMijktyQrxJpoGnWc2DpHNL0g3Ta+XlDIZrBUBttqkZNIdo9EI9Cm89/hnG63/xXWf9l3AIC9S1/L3zD3pUwhMSPrhoXEIhcocuo6A3RIY9zcYzhwYVbIHtJD4YLCCNTpPR1CYVcm4DhexN5q99QemlZQ4xycmCQLgqFwlMpfVmw4Ao3qloNFn3SF9BSfRkSefW8NPPnWGvqd7rvqFHjgmkbw0+L9MPjBhRQ4u7SuDN+/crajKCJYYTJCaTy8LOiPbFqW8ky7/v3775a/debMmeU2bdo0ILJn7PAU/5HqsjiiOV8oQ1UJgigENnsb5UGydI34/ERHlabnJvAVygyHnRepxIvP0jWigaCk1+ytVOjLtjJlMvbOEVQs0YCRvd4US4uwWhk/Rikq444RJqNxegzSvCCvbmVmV4PL/vE1ZGRWSLwfyrY4rnsgWnw4suyLC2PFubuCcqgSrwxjEGRNB6wS7JgvbEhjMMDZ8n+KvekgSELhOr2UA7uXH66DoII/MzpLFgSfe38tPPHmKgquU0d1gE6tqugOTgBwND8E7a+dDWu3OH0PszICMOPN9tDslHLJgaChEWRKixibMheNQjgchqJo+rLdVYed161bNzqsXP7WsWPHtj285fOP0n07GgWEFTgWTFtmD7MD5GeqlwQVYtwhEkjJUGGwRTBNQ0ScE0wGBOOEwyYTtDJD3D5nY4uGLIaBowI9AXSY/Qm2aBd24ulzzkl0mg2Q1A1GoKxA4mWJH/9tDq56N2/Nj0OzhDaQycsEC1Qtcm5dIlRuZhqpkoVJ9SmGj6ARCptFkZKDoMo5ifUq9mAyILhuSy6cdcVMmu+7YUA9eOOhloJpaJb65MH9h4rhqXfWwPezdwOx7iLSnU5nVoZHb2hEHaYlOTHSSaZchkVTasqcNE4gWELXDSsuklGb+wsr/1xY9/G+Xbt2PaSB4CeffNLy4JbJH2T51zS3DWHHMhlZ4bI1dWu6QCyZYVnaABVEpwq5oCrVa0wwBpEwkcgYiUCveUGT8sm1oHeEJARBRhEN0TRiiQIwsaOMWSlGz8VrodNDYrtuEBdIcirVh8tu/xqCQW5bfvzXe9knGHsgFimK/fafC32ho5tkmxxOIdmGKsm0khcHaTPF5OgR1gsdUoZmyF/k0CW8xpBG0DpTxNi2VA6+KU2TQ5XwyE29ACKVGYYMTcsPWuUxunuMUFdEIuHotrz6XxfW/Pv1vXr1os6zElbGjx/fZN2KyR9UDixsS2Qy/gDKa+CBS5T1qZygFgZbZDKCJdIP8/upHMYHnD2iHY3pN4GZKNUJHkcQxADnuM/gMV7nCHai0fKCLup2q8OMrBIjR1zH/BFzJjGx12JXtU59HoMW51xeKudn2ZskvwcOr/80f9XUf2YS5keYIGGBKh/oZIG4ICIjJ49V4UQzRWxAp4XNMppCbE8DS/dQOPk94/IKDQTts4blujIBUubWUZqJKyxYJGbIY1xs9VP8xYcimU1v/yP971927dqVltDlHhk3bly9VSvmvVsrdeb5Wt8jFnvKxK2LuBOP3TQYIfkkkgckvcGYauMwme46H0meChDUvqL3CnEcJmiyP/m3FvoiEES6QFe9ILLbkr3FRkFEhcIuDjO4gwTrB0WlmD8m2WA0CpWqNYZBN38KKakZpXaelr2Rtz0QixRGl33Z3190aJXGAlnLqdM41eEiTR2Y3OaJsPNek8fwtcEeU8+zh22PIVATaxGTDv4e6iH3UNjbHkm8FQ5tNe9ANGbTBEHVHseLi7aw2OEojUyKUThM+u+DvuJDR9O79D6jzyjm/WUwwerbtm27MuPoh88EAr500fYj6L3uJqNafRgFZwdBVqssbjLEGSaYwharDQT1x4lYGrfN8QOUTDhsBUJDJE23USGytThiFE3o1rgIIt7DEhIrISfSCBquMkxErbtNO2QzFAh1r0Exg+SszrdC+wvuTHwGlm1Rqntg56IRoT8WjEzBucCELBDbZrlVgvHjGvBhf0D9PgYyzP60xxEAmsCHw2G5Nsl5qrz2S7bvEswa1sAR59eNGcQmINqrw/F9BIO+4gO/Z7zYpk+fPkyNjUFw4cKFKRs3buxyeOMbn6f68ytQHzTDYRq3zpkVYule62Kk4A+m0nygbNdx6SEWz0dC+eZXTI4JWkGQPZjQUYa/VmzpAEepG9TzhRL0JDC6VYnd2aAEREHnBSuUYTLqIKG5ED8VT9c4qUXJTtSyV3veA8WHfi9a/FnvNL8vBtpICmk9F18Y7aoNNEGPMzylwUWMD23L7jpNVMXjJvHQQdMBBc7mBc97Js6GRj5QAZ8tH2jkBc22VEpMEhgnIAstLI8pDKds31fzxXO6du0qhyNp3GrcuHGddqz55Ivs4PZqpEJM8oKaI66RC9R0S9oVzNlDTCrCBEQTgiA/QlYQ1GA7wZFJQjQt8dJM3JqMT4KbAlN8dcIVK7tw2oPZKgU9LJxW90WlmFlsiZa6CJx86nnQ54rXS+NULXsPD3tg7aQbowf/mOJng8lwHhB7BerDk5LxC9RBz+wVVlZaEvyM8FgDP+tzaiGdqKKIp1DY6AqRsjTBJHmXiGhBZcuRKSrYmkEtc1bjhAjszq20tqjeI526detGNYIOSBk/fnzr1b9NGFctfVldphX0y4OsWKCeD3TrIVY2Wj7wkcRxIF1WhBllF6aCqpcRF0eYn6DwJkNYnUxInKh9TuwFD90jWgudAEPzX2PuiJTPGBIaphNEgCgKJCYAmrlBYz4xK5Cw8ZznD3gGmra+2MMSLtukJHvgwNrPQ2un35viqgnkIa9umcWLicJ9yZEL1D0CE2oD47BAJ8tTDFEuegmMJ4AFirDaCxPUQmFONKR7jGXMJpo1jENjfcym6rsHCBWllavz5KrgvaMuuOAC6S6rQcp333132q/zf/qmXtbMxnL8Jg+JHZPn3GakWoojrCBCQmGVDxQ9xBKJDb0gbZuLCQsgAwTJjvEKhhbRtBkOYyYo72OA08BOCKRNVxn9by0fiDpG4moG0ZWMXNlsLXW6+zSvFEejkJpWHgZc9y5Uq3V6SdZ42Wvj7IHQkbVFv38zOFBccDDIZGSIJKDuEJU/V+Jor0PVHSwwgTbQrApr+T0BdgoZGfMxJDQOKCytXCAiGdq6woUQS1HENbqytZ7iNYMYoT5mk5knxKLFRdHyZ13WpOeHX+PDrEHJlClTTlq6dOn9OeHJt6Wn5Pv01h9d8S6E0jarfTkHge/8lJRMPmnOm7cgeX0kUgyxaFi0fDtPzWMGQX6Fwe/oGgajbZFe0KwS67ZayHwV5w5tOifLYwz83EZzOvWDRCojnGZq1WsNF133LvVlLLuV8h6IhWNrv78idHDbL6nmHB69R9jpGYhbTq19wojZma1w5t8CxDCQMUIhNIOMVliLHUgbqOMif61OFUtnB3otisg1qM8ZdngIugGhi5s0zgf6YsUFm7KeOeuCPgNXuYLgxIkT0woKCrpvXTV2XMXUrUFWHMHzRnR1OzZWdXSOiAoxtcoiHSLsCOiSGLvBKtkuGg1BNBJChK8EbFC/DMkOYswITWU63UnKX0u2wbHH3QTUqgps0xEqdqgXTBiVN6z3xRVOyw+yKjIzimTtdaKdToTFZ5x9OXTt91jpnMBl7yL3wJa5j4d2LH2fVoNpV4jGApEm0KgAlygXqIEjBzf0mAREhGiyQEm/uXsorF5iSGN0dCz5GWASDI0F4nZVWYbkllocDM2iCP3bGL6Oi4hyfRAj1RhNFYl2ufQ035w1WS9dfsEFF2gDzh186quvvuq8+reJU2tlLad5D7M4Ygo+rQ7TuKc4kAJB2iGC+hzFgcR5Qe1AEhAMQzRSbAdBdny93aw9xOTFLp6CHOQwBsp6sgP82FaibU7k+XC+TwCp6Bc2w2Fn+49wx+UJX6yBQuBH7fd5XyRjgmqSVtd+T0Dztpd52z9lWyXcA4fWfVa0etr9aSYDNA1GcG8wDn9pyxw4tbXUNouzOE0TiIoZkjTIEbaC8TkrxRIUsQbQAEi8cASbdCyn0gyH44Jg8sPW2XphxUMWMaliiIygqOGIapUjRIH0DFfMyfxX1R6/3O3z+ZTVtg1KvvrqqxZLFv08q0H27Bx3g1Uu9BQjN03NEwJBkg8M+IOcBZpziCU/17WDRDAtTRSkC5rzZE0EhCJ3iP+V7xIHBN0MFZLUDMZng+6VYgqtRk5Qa6sTBRPpR4gZIcsT9r/mbajfuGPCBV62Qfw9kL9zTvHSry+VITBjgGwKI50ix3t/sSOMK/sTRgmULQp9LdfYmmDokQUK4MPMznsofPxZoNi7iovYO0VMyYyWFzSZn1Eldi+KKCNVAoIZFU66s17Pia+ZR9wBIz/99FPNAwcOdN296l+fpAfzZDM4CYvpjBFU2cKzR+ghpQdWF03TNjnyWtxSJ5mgCwgSEPABFUxbDpP6DYlAUNA5RfzQ73eCoGR/nA0q2y3O+PDjyGNQaA9lt4itg8R4TBw403DBKgA1u0nwXFXBBqkyXuUHiWvGFbd/A1VrnlaGc8e4B0JH1hb/+lHXVCqIppIx59AkAXgm8HkKgzWgMx2ibYJovA3jb4IpWsEQsUD8PAZMsWuwMuMYd5f9ZRoTdGmV0xydBLNjb4fXg/m3vlbii6QDUJwXqXD+wEYX/uuHhCBINhg/fny/jUs/HF8xfRubmpVEXlDm/ngnCW3posapTjMFmY61jeAkc0bCGATZQdduXkAwDhAasmmH7X7iDhK9v1iT0TgE1V7cZgi9FzlHTPmJ5ZYYzWkUTmz5QWS7ddNDcyAru0qpntf/H94sUrQ/svD95gBkBaAJjE57LGWPb7rBiDCYkjyjR1iAkhA509AURVTqeR3snB0htoKIDSAV3Klo16AYpRkGm0SCQZq00NfuG0URXY6m8n8yFI43XU5UiLl0TBRGapY/PH9p9sf9OnTosMcTCH777bfnrlj49exaWSvl+E2cG/TkKENBzw/BtAwGgLhiJVrs6Ldx1wtGIkU0LP5vYIN6O51NLmN4D5qVY8NtRjFF7jfoKp9RRRKRJ1T5EGYpftdzzLiy7OZ9D/w6uk4oGvNzPSDrBWaSGBYKO0ZnxmuJ00Jf1ROsAaHR/6tygSoH6AaM7HEOfOJf9SBbZThPiO5r1OI4gKDgIGzPJweCDAwt+kAJgqZ9FmovFc0EERISR6BSudhXVXovswpprVxqypQpzdatnHNfVvHka0TniJDLyBwIYXeGo4zZ8E2raKkCBEV1WFWEHaJpfrTECUCqw6RKrB2okrBBxxqI30uM+4rZMXQ3W7W6zvAkrntuUM8LagJqI+ErqT8PjWVSWITKxrwSFhqzBDEpmlx7zw9QoUo97yjw/3TLUO7W8G+ftIt5A0DEAjmTO6YwWJz3Zs+9AWimvk8rbGAQjQOADkAUx7m0ARCvF/4ZSbXKxQmFhXO7oyiiOccwAiA8BNOzaz9Zr/fkobbT2gqCRCqze/fum4t2fvxaRkqew25fN1PgVzaSK5TOFzwvSCrDKXyQknhOQJqFDWr5DX7lCFNz1RIUR8xfnYzjtJeBTK7zR+xs0OwikTlBQuO1Ay+unCoslsaRwnDBtOLSBriTq6IOhP2veQtObtL5/ym8Jf7Z+Tt/Llr+zaUpPn/AL2ZvU3ss1AWiFUCMzg/lGO2cICcs5fAa0Z1iBJMzcoMI0DS3GO1x9Vq5VhCoxWOB7G18LBVUmkBo0QdaQbAU9IHCRkufLsfOfwKE4XAE8rMv6N+qz4hvPYMg2XDMmDFXHN727Xs5qdtZZcxzXlANZ6dzRIKpaMiLYIGqSozzgvgAksf9KWlQXEDNXzkQWjC7hHlBm1SGwY+8fKH7HJjwVY5v6OouY/gL4p5imzxGZ4OMfZKDy17HQl+ZH+RtdvYZJWwuCQuNFSPs9bdXoHHznokR4f/ZFkf+mBz6/fsbmSyMzgjR7bDs4a8T7FgekOf3RB4QFQtN2yuc47OZILi6wsQTR7sAIMJNVVSRi8vrQvJ4YhwvaQwOhc1+YT6nG9vpR8JhyE6Pzv+93CtXnH/++RuSAsGJEyeeuXv9V4/6CpYNVHNU1ehAMy+oqeJ5gpeM0wwERbtc4uFLGARJ1wOR1hQVHqKL38oGRdXXy/HDrXaJWuk0KQx2o5bImOQMErPFDmsLVTVMWfJ7NFqQgmouokZ/MzG1EFZzzRQvmJTpCPWlsGflx9GNPz7ol85Jogps7QNmM0JYp5SbH6DhBWg6KznCXpdKMEctRxhsZYGcDepIZ8kFqpVkY40eIS7+ZpwFamQCmaRyDkHfwyaFEY/j53Q1BSsSYjJg7RemRiNhiASrfHrqwOlX+nw+q5uAK3zMnj274qqlU59LyZ10i+k0jQXTUiZj0T4R63c/BUF+kGVIbJlAhwokZAodAUHy5YqLjpZeXlA/KuhAOurE+lAYfFXzOIPEravEXUbDE8DH3GeMeo2FjhD9q3qOmaawedvLoXPvh/5/t9jFwrGt854Kb//tfckAXQXQaEhSMgBIBdHEPQmZn0qmaBZDELvTW+GcxRGFdXbRtMn68PaS/GEo+zNCYYdrDAdFs0skbs+wXRojqsJ+KDp60NfyiVYXf/JK0iA4ZcqUrJUrVz6Ulj/pkazUI8YIQVEhY1c8BYRCI8js81PIXOEAcZLGB8oplcFXJFpRDjLHGXILF+cBqRJbrl/61cgLG8Sv0F0U2FVJe97DPBJ+SVPddQrI+GVOMUYBnrjrBBdONAcas62Ofbt4GkKz7U4yQdlUThrIdXPW2vXaQMfeD/6/NF3Yv3dtZN+8x+DQ9l8CzA3azP1x8wPE+JJlgOy6jlkhO4ut/cEcpZyGCF4AkL+vjnxxK8J4zekLqRT+OsZQ2E0g7Ukag4oiYrIc+bdcasGGTem39Gjf4571br/MFTo+//zz1Fgs1uvAH989lQFrz3CdQCdDA2cIQIarUzt9WjnjJ4Q42Jz5SSkAf5zmEWmHCfvKxFIrLA1WtaafUgRBDjLmXtIYIKokYzbo0kXC8NHsMbaZKxiPyd5Iw25LsxTixRI8Y0GaTJqhMXajUSAoADEtIwfad78XmrW+pBTO/v+Ot5i1eHLsqylv+vpXWA7lg1FtPrBN/iIv9HI0ZuIw2ARAdnqb3oDxw2D1GifI6cUOmVnXihsJCyIGaJbK0UvCMEEQDyyFEevGlMZo4bA5T8QwUMWmCSHImrWn2rA+Xbt2dc715D84Ln8aN25cg22bl47IDk/tHwwASxg73KYF+Dkt9ykIBhigyaQv1gwahgpyHrG8TAE1UQgX50o/aHS4nSDo1WLLmhnAjT38rT2CIA59rQ4z7MiqxnBZLNFtuZTBgqEplOEAElKLoogxbEb0VDra7MwQGc02JidNg9O6QZvON/1PO1Rv2LY6Nn7WWN/CVT/Ts/Ck1GK4tM4Ovfpryfc5RmIKaZjZLirDWZ0QSDCTbA9FRhZHaJsgWi5U7TPEEvBilKAWlUyll2YIzM9xAWxqcXrTBsp1g0JhSSTc5GJGuocUEMV4TcIC0wOFe/1Z9UZszn781fbt2+N5HRp2xAXBiRMnVl2xYsWTmeG5N2WnsOHSes5EuOfisFiBIgFBGg7L5m/FBrFGULBBkkMkQCgPl4/MEY1AJJRHDRUQNtox3GtIHKeX2HEQkwZCxf7Mdjp5dbPMKZEAKAFThcQOOyE+sF1zr+YN5bi5XN3H0+xQxwkKjwkzBF8Azup0I7TpfMv/1PCmouJC+PansTBh9mdUM8kuyKQFNAYdc45A20qH6NAjJ9iJNlFliqobHXDwcasCS9AzTVM5s/MEgO4s0K1HWBE8EUpbVk5pA6CAFdc2OeQY42iTM91kjrFLBHVKERDMDBTsKgicenHDAePlUCUb240LG3Pnzs3Yu3fvOZtXTXo9x7/kdBUSqyqxcJzGJ4dwlglQJsgKHMpKy14l9gm3GS1MZrIQ0kNMnabFVdACh/LHJQOEjj2SQDytHTwknhbAJRHUFFUbwGhtqbPpCo0qMkoQEwBU0hndWUNUmSkrFLlE5LfmaDg33Gkq1ziVhsdNW1/yXz3XOBQuhh8XTYKZCyfC5p3r+XgHbCrqg8xADK6ruxOyg1GV306i8uvU/5k9wAgAMRNE9wVTNP8184MY3LyYJKjtdRDEelwbKBzzY5ZcIF8aRrdIKVaFUSgsreWISDoWDkdjqUs25Qzr0717d0erHP6NCSGDzCNetmzZuzVSZnZICxTwNjqeSKbjOEVhhEsG6AnErrQiHJbaKFwlNnqJCWD6fMxoJ7lyMQAAIABJREFUQeQD2cECCIcKIBou1EYkiXqzd15rHFprSMxQzKmg0Ysk8QooZpHE2UniBpBmb7EzJHaz3ZKM0CG4TlxMwYOd9GJKFCpUaQCntxoITdtcAhmZFY55bZzoF+YVHI3NXDjJN2vxZNixb4sxhEgPRcn51SA9AoPr7JQ5O22WtiXklf2+fjE/2x7+ClDT9X/2PKAdCG0sUGd3JqDhvmDXHmEdHUvn8MSVxfB1JRaOV4G0USU2DRPEXBEmj2H5btEl4vcVH83IrPzCxgrPj4gXCjs5smV3TJs2rfq6deuuCR366fGc4Kas+KM49ZOBhrdULM1OPAFwXE4q7bXEUHYmpVEgKI4VcZkmIIhDYhbRlkA8LX6rhw4S1/Y5C/NDDzE4NcJpBpJ6fhA7yWCgU/6EdoCUyWLyljgcNnIoos1IbG+2G0nGiAa/K2v/KGSVrwGnnzUQGpx6HlSv06x0Fs1xeJdNO9bFFq2aS8HvwJG9yEbeWWFlXW40RqFhcdfK+SwsFu2g1BUJS1sMoJN5blTtRdVgOwDqYbHG7Pgf8TWBzvDWDoL2MNjMK5bqIYhbEOERlmgsQIOTcD9x4l5h4bWJ0jvCRBWFwiSFRuYLF5Y7Z+CpPd6bmeh3JmSCn3/+eSAnJ6ftbwsmj6ueNreGLSR2E05TL0EBgnFCYjKOU1SRZeEDYWE0FqHhcJRLZSzkXv1OmfVN9NPR8xZWqPHBeO1zAtQkqFpYo2VEpz0/6GK8gKU0RlFF6A5paGz2W2pgqM8+dvYiq8ldGkhi2/JoFGrXbw31m3SBU04/P1apaoOE508SR+GYNt2+dwv8tnZ+bPGqub7VfyyX1lK6DIUzKqRSENVbEc5m0bB4F5RPiaGh52Yuz6XggdUPZnFEgpv6Dm49wMmIojFzFDsOh8jW5/UNj2l/W1+UoCJsd4xxH6vpdh47BNK2UJgIpMNh2F+Yve1wjcfad+/efWuiH+rpJCYDmObNmzepTrkl9TIDB1RITAolfOCS7JukrI+FyQEidxG9w1Y2yBhigM8gUXIZPSQmsEJBEIXECuuOBxtkfO5Yw2KHBZdNUmPqBh3tdUZhxABSq5reFQSdHSiYHeKTC4fWEgy1oou6Ctdr1BHqNuwA9Rp1gCo1Gic610rt+U071sHvGxbD7xuXwNJ1vzp0d4qFCeBBIKhdjPWRDw2zYjC4tgiLVTFEY3UWuytdDsM/CzE7mdtDhRD5nnw7DFpurXJq0+SqwewboVtpFkUQAIo1yT7JW1VY1wYq/0ATCN28A8njpNglx9BS45BwKCO77pOrU+9+s1u3bvsTnXieQHDmzJlVCgoKzl256Iuvq6avimuooMTTPloUIXlBPHjJ1AwSw1Uyg0RGwShviCNjIpgmTJBIZuj7kSoyrxgfs8+g2Dte84NG4lc1hAultZHvY+eCPCEkrBqC6bh5Q7mtvVqMTxbT1p+dOKYxAw/RXfItChzZCcmKL8rKHLcq4ccrV28M9Rt3gvpNOkGFSnUhu0LNROee5+d37d8OW3dvguXrF8LyDYthz4EdcUJdBHyGBMsx48Z4noTF51cpgDYVDxtskOf+LABolbM4ZCy6PtAN8LR8nhUcdYB14hoOgxX0HbdCCDv55NfA99TDNgt9szCis0KV5hF6WD5/x9IrLFtDaYscAcAI+GPFh4+W6zewRa/nZ3g5yTyBIHmjSZMmnTtv7ozZ9bN/gaA/Sn3V8JQtW0hMVPjBVDZpTiaTealYhL0BfwoNmQUKypMKnwRApDJh2jlCQ2KfDwL+VHrfkRs8lnBYghXeZQl0g/wESFgk4e/N8oOKXyq2GK9QYmwvmsddJDbsxFPFEE1Cw3sthYBbaRKdvcv6cwaLRBVnLddosFByXMtXOgly6H91ITO7MpCpg6lpmZCSyv9Ly4RQUT4UF+fDvqIo5EZCUFhcAIePHgQCfLsPbKf/mkCDQcQNUGS4azI/h7kvylX7fEDC4uvr7VFhMe17EzpXXvnFnSAGWOlFEAHIOnOzAaf2O7T3RKDO+Vy8PKB6qUwsqZO6NBmgtlTMqEkBn04UxHZIAoPWkZbj5hdeV9usOALpSuVTPv4t5fn78ID1eGDoGQRnzpx56oIFC54sF/11cHZwuwRBAnR2230WFqeklVMdI1rjODv5goE02VoXjw3GgMT6DAT9viCAPwCRMNM/Wg63gxwmvCLEYYMaRpoyAK3wwUFIfJi1KJIYCN0A0qElNEJodhIpIGTnFwZFvR0PF2RMobau0Fc9nXJglCjGCEC2jBeVLFjrqrHIkABgXbQqHCJRg7B2QgfMDoLoyONcn8NgVElibExQfB4GlsbZAINqqWoxDne10Jcjji3cjRcCy2/OyQEGLvw9bB0f8arBJgCqPaTGWCRcB8lu4MgH2osgenFRXXjFOYo7RLy0ydEoRQxTov+yeSJklkha+ZPuObn3xJFef4pnEOSawZ6rl04eVyNjCe8eYeJpAYLazBF+gFNSs2iVzY0NBkk+kF5qdf0Wv/5pcplIpJDZnvFsne487fJTvP5CryCIrlxyJ3sBQpwXNEJcHDJrAmv8WVhJb8sP4t5ja/HENGjQCyV6VTq+mYOXqjXdN6bXosEe5J8+H2yIVIZ9gXSaicUFAmZzJ8I8lAlmaCDbMRUA2EEPg6sCKPYNTJD1+2JwYbVCaF3xiPYc3k4qHdAUOJnT5t8tIeOTv0ue7Y75wSawiffEv1fSALFP8AVE39ArLnjb7pgKInYWaGuTk5EG74pSBTvU/klt9JlLEhVIpxSt3ZN+9ZVn9nzoV28/Ikm+RELiLVu2DAwc+vLutEAuazqnzeei2Zx4sOEKGmGCZOYw6x+WgmkkL2AgaLhOY1E0uk9CYpJDjJHB7EREHQ3FH9CuXQo97JI47XRm2MvXOHtTBztkz0o5jPhoGxC6tNBp78sZnia5iSu4FiEs/x7iZOWhrDq5hFwH5xsVODqA0Qau4vej3yYq1o4WQrkf2Ofh69PmaCXY6U/EBPkbyHOCvwOaUaMzKZwjEyGpCn+lyEpzc2GfUS4owmIFlNb8nzx3+TksAFA8bgKdBuim7b3+fR0AaACasxrsPOGPdz7QXDIq/NVzgWq96CzQZH1uWliR3yZaQMEC2b+MAYrZwuWyMt9fW+65m7t27cpazDzcvPIk+lYLFy5MWb58+V1Hdkx/sWLqesf0Lek4TTVWTERNRNDEGgsPkeFpQQpo1DEGu06byWx04Klui4oiwxAj1vsxYp+dYDaxudri7RSxrY542isEsGkgyLfwVihxttU5eo+N8NGmLRRAowOjsz/ZLTxW7BOBdUK26dzWLeSVuxDlQRUGOq82WyM5sNWXQTexL24V0on0h0xxOYCGA5dU3Zs5OQYW4vVujK1JeYBLau1STjD4XNRa3gywdVSBxedhRivAVX8O/34tHPYEgDoIHm8AdK4BnI7RFxrWAJraQK1CzAeKKTA054iwYp1ZEKFzRDJz1x4Ktn7ylB6ffeoB++QmSYEgOXPGjBlz+bYtq0fWSp9bNcUflnIZ2nuJ5DKM+fkhkJLKW68EQ1RXTKINJIJq0VEsD7p2ZVdyGaI7jEXJ3JEIk8sQNpjIZivZX+jKBlkophZ3gsIJZn30bLHrB52VYXZqSfDCrzVE1ibjsjNFVdhwFGZEvlB8Bi6smEBs0To6AFiuCpcOG8dFRl2hdkazYSNkCvRiYKi1Dqm/HeDH177aXrE+hh0m+HDxPi4USOBSTNEPUehevRDOqnBURivi/XABxPwMKxvlIKaHs/FAUQGaDcyc+UJjewM0kwGFhNu6hMH8NHK0yGkRheUCbyuI6JIYrnKIqqFjOB9IAJD8l5YWnLm3zujurVu3ZoOJPN6ShQj44YcfGq1evfo2yF1wR4WUDXELJOSAE1usIBm2JJLAqFJMHGYIsJkdJLYCCWGNRFRNZDFk+FKESGWiYQhHCmWZXv0Y42cl+yvj5Afd6T/f417yg+pssYOdCUoaEApBtS6sNrtQ7PorjlKad2H895P1PFpdNra1MVb8mHHfMGxEp6gPdkezYF1MgKDgenwTnB5Bi1syOcT48NpXSgN5VWXgKnN2HHNNkJQFPICsYAxuqLsHsmkwo0DLBDqV0kGM1cgNKgBFgIWA2EshBH9/Hef0k/y4skB8Psqj6E0XKC/wRuucVsCTBT3GAokGkJyHOBRWIMjCYX+sOC/Pd/Jr+6rc+3gyobA6Eh4Rk2xGCiRr1qy5bO+u9Q9UDcxuEgyE+fwR1mYk84NyGl0AUtOzeIUYS2WYjpB2lLBT0zmWkx9l8ryfVpEDzFKbFkiiEA0XybwgOq2cvyZZEBTv4ABDe2XTmRPEIS8DHswgHaEiDhmRhtBdP+gGXBZglLinWvhsIbJDz4i1jBZJjtCHmYyVfxzbgyYblvtV34/k8OyLZcCqaDY/E0oH/DjEJQx7Oc1T2xkFl1PLx+DimrtR7tol/6cBtI3l6Y85ixwqRNeaQrVwX1+2jtSB2MeY5SaxvhNumrAY4s0tBl+kHffFjG2j/VP0B4twGJunpgbDa3amXzKwbc8nVrk5SLv9tqThYejQof62bds2Wr58+XMZkWUX5RA2aPEZFMyP5AVTUssBGUBDh7CLKjBhiQQEA6mywqfleozcYIAIqqmpJfEYJIUR0kpXRHODkWix/H0Gh1C/O+lfKhaxuetUUt8sluC/XfODDnbEAcFWNEmykKJJa+JoEtVJxwFa6+UUchgXKY/Ld9Ir3Abwu4Af3rOHYqmwPJzDdnoC5qdXQ/VCB8IhydywZlBrl3PkDPk7G8zQDxHoUaMQWuXkOkXa6EItv7elM0R9L3SGGrnMeNuYz+HfaRWJHQ8QFBPptEIgPn/F+cSPLNpOywnGY4EyL61YoG2eiKgGk3+DvuLD0WCVsdsrP/PAueeeezQhkBsbHAs0wLRp0yofPny42+b1vz1Vyfdj45RAhBVJRE5Q5AdpZwdzkyGAx7pFFOMjoTAJiWV+RWSBkJEC+YIkFCbbyrYSOkWtmOYGSaU4zPWC8iKo8wn9Jyfzi5MIix1sUAsV2VfAklIFWOgZGyOkT7sJqvFrzW2QKl9jck5wszJDeR5bRN4GELJv4VYll88iNuw8TY/G/PBbpBJ7Qh4jwZyMI8uf1802EIuSXUeoLQ7rD5GZBwMTFYtoYINy0+WCUbih7l5aNXbPB7Ivb4bKDnBzhMD8dfhx+ZPxPkAJHx5q4z15XENga2eIAXriLOfrxpaSYacJ2UCXymBdqsPgQ3Qs2eYKRyOQ5i/cm5/a7LLGfb6YkSwL1E63ZNHz+++/P2PJkiVjKgRXtcoJbmRmq3JKl7LYIqAXpO1zGRQQ5UlHHicg6Gq/r05gYrlPHaplmELSgcxaiwqoSV9xLKL9BKvDzLH+YgsYUj2bSRYtQmoFEOLruRVIVIhrl9cgFT6HE6eo2gyHnSDpeA0CLwzMWi7QAehIUoN+IMdGAZ9GCtBSSEJHLC/mh0Xhirgcwhkh2c8S9dT5g15rE1Nr4KaSh9rr6esk8UT96gYTFCHnqdn2sBh/lu1z3aq8thygPEUNJmcLnR0AaABnsms64faWUFiLeHC/sMH2EuUCbTpBIYURrZraRDlSDKH6wHDsSFHO8l2VHuzeu3fvXQl/g2WDZHiR9vLp06fXnj9//nBf9MgltdJ+DgZoK51yniYHTTn1+iE1jeUFMRskg9kJCCoVPjsF6P/Elc4HVEYjbI1k4oYXSEjSNBzOpyGy86Sw/Lxkf7ErG5Sr37rY3XKACJbY1/VaNeYfJ9rvXKvKVnlNvIIGYqiyYCI/TLJXM7x3fA/zt5jgKP52XDnYbiiI+eBXAoL0wCP2owrIKrzlB1oCg2B2lsc1UMLvK6tvtuqxXb/n94WhZ/VCaFk+18722IcZQCthTfv+JQNA9Z4S99BnHwsQJHxNMj3C6ByMxwaZugFrVNkoTfE4ZoTmSE2RDwz4io5CRsMHNmfe/XG8OSLxfl+ykCDfi0yjC4fDZ/3666/jqmWsq5Id2KjrBg13mZSUDB4Si6Qy0xBSJihCEscwJhoL03BaXQnVFTsm2CAJiYvzHEk8a37wWH5xnLBYQaHazfrV0QQ6BwzK2auuoGhjYkbRwckKFeN0ZYwYuIyqtskEsbyGvUzEPBzLeW+0+EvbL66hlNpnRTEfzAsR41blzCwXeBxWhPN9GBQZTCgGqZv1ik4TiZoGqPFXo7BcgFa5YISHxW5CZ3vI6sbktMctQOYESx0A1Vc8lhM7IfThk5qdnvIRL7lAQzdoyQXGa5Ej56BunMpb5RALjEFw2bqsp/v37t37jyR+jbZpifYckcusXLlySGHezrtqpv4MpHgriiSiVY6yQSCAx/SCmA0Shke6TpiQWiW4ORekhMDvCzA7Lm0hsJM4RkTTpGskFoVQUS69L5kiTi1pvQnixE9ylyVghGaRxAGOOJSQ+IFeZZPWmNXVeJVjDdA8hNb8C0qotL23m9wlkQDa/H3WfYcoHsQgHAOYEyJMkBiZmrlAdqzigZx8nr+tBnquhRZnvk0HHf17iM8/NTsKA2swx3Zb/k9hmRfLK3SpdskVqouBvKc+2wKcSZ7Z3jY/hmKImfczu0HcWKCpEbSzQNIoEYlk5Jx0zy9Hr3178ODBroOUEv3AEoHgxIkT03w+37m//PLLtJrlNkA5/ybZRkdzhJwNstA4AKnUUYZViKkTDC2MsIIJf4gXTgQgktcRLSGX0diAkLPBMBnNWZynn5Ty15dCWCzey3VB46sk39iSI1RhsnpD8ZhrRVkDUFvHCUM0R3ECCZwxKGsiawyeXos5jNwqXmADdbMKbp6JGANJxR8AZhflQAwC6jpGj7clJ2jmCA1Jiyr6GrGAGaoa6KJyiwze1OmmM0c/kLC4AFrm5KszTKv08tcbAOU1BNY+F+ka8S48YQzQOD/YWe5D0QvWB2J5jLceYWsu0KILFPnBKGeBJBzOSAvMXJnx3A3du3fflAjo4j1fIhAkbzxr1qzTdu/e3WXz+kWjaqTOplIYfSIdzw2Cj/YRSwdpAoxBMmOY2O/zq7zsKRYnEdkmBYgtk0zhyDPEZIMxKC46TPQzx48NugKhS9LfpVAi4QMBiXsO0QJ6+MTEbBFVkTHoOarLrq93B1MB8eIr40o3fzunpoiDsAhLzdeYJ+asYiKRYZEBOwP4TUa1KrzVQYptp6q8KjfnfFy9sw56iGmiAhx+vXShob3FYbiuDqkW45wieu+4AIhCZut22q/nv0u/amAGWhIAiPtaqyaQnyPoao6yHRIc7blAe0VYE0obGkG3XCBxi8nIOeWOuj2/fv1YKsLWC0pJduTnn3/e7/fff/+gRubaCuWCf2ggiNkgYXQpNCRmbJCJpdNUX7E4dwUzJGE0DZl5iIScZvhpz8Ji2kJHhqwwNshXhPxJximn/9RjvQxYGKF1kZtAqBBDSOv494nTaiZZHgIpDGSuoIbfEwMcLoYkEHKb35e9jSEAZz/B9vvxAhFbuZ1rPxaVp2M/3drlFAHEYIh1guLQ4xATg544a2wdJPb2OspEDQbJQDoGp2VH4aLqe3TGiMN2g8VhJii/VZwQWE+FWlit0O2VZPHGe20CmyxZ8RXvYcv5oXPTFEXb/rZ1h9hYYHamf+LGSq8P6dChwzHnAsXXPlYI0HbdtGnTGmzcuPHyA3vWPl0rbY4eEguHGRoSB+k8W5UvDNLiiKwGW3KDbBYxWRjOyps4pWMxZqhA1maIDGrnxqvOH3n8w2J7tGyBBwdLjAdwEnm0MNQW/qqwGINesmCoA6b2zWzsAIfGFo05OYmFHCUeG/y5uAJEuK0aAwkL2ClMQ0zRzCHaDBNMMLSFu/YcID/55OcJUPRDCHpUy4cW5VlYbLIzB+hhwEPnszxP2RvItWW+3vYZxwv/6Ps6LuC4GGIURtwkMTZdIN1WsUI3jaDNKIE5R4fyClJPG9p0wJfDS+P3lwoIkmFMBQUFF23fvv2RCoHlLbMDm602W+TkYVViLpD2k8ovc56WLjMGGySdIoRNyiogErAKECTPkRY64jBDDk1x4UF6HxdJ0BJw7reS7AWXHKHjYRdGGC9HqJ2IOPyQmGipAJvP2SQ4jm0SA7DCOX7y471oA3RGliz1RPfT9pdQJSgigOkF/BwMir2KBo2W/JyGOS4jHFThBalMsfwGmSyw9/NBlj8E1/OwmCEhknfxn6rlAnXEEy8RWyYGQAt4lgYQaO/hoTXOZIF6+Ot0lpZAx0FRymMwIPJcoKgISwZI9IAoF+gLpv+0u/rLl5177rk7SuO3l2T5y8+PxWK+SZMm1V69evVDBXl7h9RKnw8pgSIWFhtdJCQkJvpAyv78pKUuk7XTYdtzVCkm80foECf0vH5FFD+BNFKHqJymqOAgRJINixVKet+vIk3jAoQ6BPC3jSeoRuCkvdZWObYAoeznFb/ApeKraxMRADqANgGDNbc395wN+OPs3QXhKlAQJRcvtpETDDVUEVEp0uZJhEF2XCqcxWJ7AWIYhQQRc3WjcSnAnFYuDP2r8WpxAjZnZ4vq5LOFwNr5frxDYHo6OI+7qyha294uidEA0oUFJqoIM9/ACKT6iw8c9DV/bk144GuDBw/WxcHeV662ZamAIHnHCRMmZObm5nbdvHnzw+X8m9tXCCxTbBADoT9AgU+YrwqtoM4EeTWOdJWQThPhM6PJaHDym2/PTxDiN1iQS3zg9EWDTjXn7jqWPSFAQLIeBwrQB46NFRqMy7w6i7ycDYjcqtJ8W4csRoKmCYjGYrCG8Og1OnLbf3ucE3VxpCociYSdYa5xHM3jaq+movSJPA1weK3Yni69UTZcrjpDHamAhMU9q+ZC8/JEpWEPZ03wYyCszkj9J6L3EOxWveAYl7rHlyVkgXo1WAGm00uQgR8qhhjCaMr0hGDaUhBh4TBhgcw9moBgYTR78Y6Kj/bp3r37rpIWRNQl0+O+8bLZzJkza8ydO/eNSCQyoGbGIsjw72VAiCz4WUgseon9VP7CBi2JCrE+lIkOamLPurrMsO/GtIjMdRqgqPDQ/7V3JfB11HX+N+/NvCsvSZsmbelBKS0UpBy6RVFBqZUWC4igsO6KgCKgLl6sIKggqKCisrCKC3iv64qoiByFghBYoQqUo1Da0qZXmqZN0jR38vKOmf38/vf/PzPvSNKSQp6WvDfzn+t/fOf7uyGf1T379SlnoJ6Qpcp5UqNNKCMMEB0F4PgBxo8hZQKhOFBpHwaaykVUMAy6dtmiutodGuLTK2jvCHODsvNlmApdOenr6QM7bdZKsPL7FRo6QjWWWPM35DOL3mRR52pl8piGEjxLVTQLF8zg1mJ5o0Ev4iAALGoEMV4CI5ih5R8SyN4lwJF5ooyxZIilWaAJijr7Y4lSmYM0F4V5ZAgyQcca3juUOv6KXclP3D3S6JCgjhgJ/wnt0MbGxnQmkzl6zZo1N8asjvc0RFdFRAp+4TMYITpBYiDhmWSYeMyjBbgfIf5FcRjFZvo/BoZ8xijWYsvCVP8xkl2GOFAXcjA02EF1g3LWsTNoq0k+z2h7I1AslvCi40MIQIYYTHSQMgGU7lX1duq1TP9D7WjOKEPBWezwWbO1e1JWR2g3+A7Qp9JamAZ7cixTuMKSQpkeg1ctmkgTEBSQ08CPTQlF91gqooROIf18eoicB0ekc3BmA4rFKrjqk8p8Fn1qGm33M/gFD09pAPQBYWhkiFJXWGGBWnhcQBU5mjEm7+3JTH2+s+4LHzrjjDN2lo/qpVuOdtn7roA1ioeHh9+xevXq39fHX6uqimxm+QZ5UgX6V7DBSISIx3SCKbHF7O2N0SKkoh0HQDZr+KTlYgbxP0R/QnS89bJYoxOymV7IZXsZBgZNsIDHH0mPcHZTdJGH2EV9jC3I8GAAURDgqGJxiIisA6kBziYYsmsYxE4Zb7/FWZ0MwWrSgK0cFTwPXrOmw+4cqnkMJsfHXhsb1brLQE2lUyGZZEzGR6aTputTUnmpoKcZYsz7o78jkIVlU3rh6OqMz1IcBnZBoEjvSfd1LL2UR9lizMXg4ELqwTVEGAtkccN6FTkqBjuRfEt38gOfabPf37hs2TLmBzfKZ2aHj2TJl7zyo48++tZXXnnl8txwz3nTnFXgRAaF7yB1j0Ex2AaHsTxi/LC5f5hS25VkoMEMMiy0ThWMOVNg1mL0J5TB9+gzSHMNZjJ7yd8gscR4r8vnGm2vFGGEYeBQnt6QApfJKP1AFeISEwSeAgtVJhl8HR/G++Xl8OTRpHeLckRosqZBS5ZmRg8UD+UgSud5pTHfren4lGp1oQYX0w/QAKEwVxcNwJg4XRXJwIUHdUCVE8QAzW3BE+31AkB9hMIiQXTDiekUHZRKv7gYLEvCmo7RBAwLBcgXClBVO+07mxJfvWnx4sXdJQGowgajXe6Bl0OxuK+v7+QXX3zx/imp3VAbWaMVaucWYzR6oGjM9YI0fE53lyFRJehSo2SWkWIxe2eStFwIgvx2MKwH0/DnoZDth+xwL4kvNicX/pYkLqQrKukhVd/FT+7roSKecoE+eEGirwGFRXz3VBHZD2KmzlG2kMcFACID02BAVx/Y36IYDG6LTIPtw7kA52M5rqrzMkXLEH9Cth17T4qxbDD5H8PA4XOK5kwh1OXGYIQ4fz0PFqSzcMYUai2WGB0EiuwBlC4LellXuKYrbx7gD6g7ueuV4/gYVioG0xIQzEeQV43j21gd4SC3GMe2nm9Ofe6S95z6yRcqf7jSR1SyxEufTWnx8MMPH9vS0nJGW1vbt6YlnoeE1eZ3mYnaEHNSZDutQ8LiihWxGGuUEMOJL6SO+WQRV5uoyFAtb8EiiVeRBSII5nOUQQcBIZuqwc83kh4qTnjYdYLdT3xAFQY4QeJrUFu1nYJsJpsMu6623WB+QefgnVhWFxg93hyZCluHkQkaoq5eq5xxAAAgAElEQVRPF8dHzAC1IB0fezEF6fwkSClgRtrz3/I1qfn6KSBKT6+DoeUNw6lTemFhdYbDoPakgXpBHTErWmsjblxSBKajrwFimFN0SLRIkH9gqDsM0wdKYwgtph6rnX/F3qlfu7XSAkrl9stIlni554bf/OY3H964cePv6tIZpz76lM9lBkHPiSVIbLATT8ki7WRSUbEYRWFajIlLu4qBhOlySNbqiMMATswmMoAoFrv5IaIfxAJNYW9axT1Wf76R9JCkl/RcRShTkBgcCCRhPndBYBhoGWYTWn26kGNVQqvfvylm84ejYFEU+PhKQgTwx9KRy+yMNkDTsKsnUODRJthAYF44+NFmMt0a+S1AlIFagPirtVMkCrqdY5mce+Z2cV2WpbXKGoLzUSyOGtPJYJ/KYzFkH8mEK3tJ6g2LRoSwqaubgsUYB8cGK9nMGcMLTJDA3GK4QUSNDCF1RERB9bwXiyVXbKn97hcXL17cNMKnLHnYPu3xlStXzt26detZnZ2dX50Se21KVaSJiMXUZYY6UmPGaLQUI9BFbYc6RitiMRpFeAouIfqoeQdJfHEMLEzOKpieBEJiLS4Mk1RbJPkqFnAXuw0RRZ7B33Gj6ani6ODHSQXEfFJ1ibC1kgzPBD6F3YUBsn5OP0RrBJHcsPoWKF8k3h2pg42K+6uePo2CmThzOeKuMc70fPLe1PP7mZ4EWsbzjOw2qvZFd9eh7T1YUJWB0+s66KyiIkjggjSfs+SqHW0DBdj00dErxpGnkLKvlkuQbmftVf8/HianbBPRIar7iwmEJEu0/IdssCY+sLXPefvV85f/9vejfeRix49maZe8LwynSyQSRzQ1NV2RzfRcMC2mG0l45mm0FKNOz45h8lQUiWXoEX4nvoJqXVgl7AkfgMQfh+ahQ/1gDgq5IZJcAeuRBOkHJWyGdMlY9FQljFCbgQqZDJvAxURVdi4/mMktbE6zbqDbywJFHyYa5yw1SxS8bI/UwoYsptIyOruYOKySQtWCq7BB86XnN3RQgCIkNUC8NSNN1Gwyuk6SwyXTVbrDsLSuCxamh30AqD1hADss1W2j2l9SDGbjXwQAVbcrn1O0GhonvrPCSYQh8u8IelRPaAJg1MoNZqDhL83VV1081tZgs+/GYmkXHY8VK1bU7Nix49yOjo6rapyd8yZH18gEC8x3kPsNYhwxir8UBKWRRPgKBuQdxAmKx8k5r76V5a25hWGiF8xnB6FAUvHTGiHKa5p+Vf6rPZhOIkY+B0NZYRHwCAW+MLDSkUniY7H2xj4DMcMA0YeBYT0T+tzygD2RaliXo25OYQYP1dAhh89g9IohgwYRsVENE3M1Fxl+bWU2KOKw3Fosyau8XgoG4ePTpVjsW3D7EwDLYoD09acyQPlCDIsKKV8MLhkex2KEASJNfVVn/8tbl3/tRcuy9AJCI199gUfucxBENlhdXT27ra3ttF27dl1T7zw/LWm1+iJJUORFf0GeRVoVi0nyVV6LRAChTHRJQNCYyD7pw/OIOFzIDUI+N0T0g2JCm1ZC0VUB3TPSHisDBFTuFUwaA0CsJDNkk1od/kAmoFK/4oAoF0XAnArQ95X16ADQBSlYW0iWmU9Qzf/H32XBYEjGWZ0Qgj0GgKOiTtTEb0W3GJzvUBpztJhnz4XDU0Nw2uQOXRjen+An3lQBETyiaJd8nZVlCCGTgJ4vLDaYF0ji4nBQFTniFoPO0IooHIFsf6/1lps7ai+5+ZRTTukZY8zznW6kS7qi+/I8L/LAAw8c/fzzz99TFc8d2uA8A3ZkyEi+GiFF2mNOmmRYp2yQ1SmOOGATCzGdXjTrjFSAo6sN/aVs9+kHcbAKlAkiGGKFOjcfCITGUgp+1tH0XFFU4PJhCGtjky8QiAIz1ehcrWwR1xCvtevpt1hRpphiE6fbdeBlr9qXOIG+rHRjBwU2g7erwKK4zpjWWL9/nwRRIZ0bztYqA9TEYYaw+ktXl0YsNwNLJ++Fo6o0hWdFa2hUjcNeehUDoFpbhhvCwktnCncYUk9JisHCEBIQHQJuLpusqrl7TeTr15x66qnbxyo+uFj/jWYpVzQujzzyyIx8Pr/wueeeWzE5tTc6OfKcLwM1OkbHkzU05T6GyokaxSyRAjeaqGIxisMxDoJsuSgz0mSEGFKXHe4Ht5ABt5CTjLCo1S6km0bTeyXpUQndWujEltpsP+Dp0Fk2IPoQkA59AE4qc8KHlNp8Ua/Nu7HHjcDLUKdYgfXUWPwEQQYT9eSh+wWOmgyQu1uxs4SAK58iGtMrYo1W7zcFA3De1HZIGdbiihbRSBuH6ACV9ykdT8MSzMe4LH/AQD2gdIRWxWAdBKlekKfKyuWhL1vz3nOOO/3WlSN93EqPG80yrvRa8Oijjx751FNP/a/jOMfVJ5sgDRv1ou3oMhNPQTxRLfMLMv0gLbspk6tyQwlOTDScsHe58ANUOYKObxa4hSEChJhsAUt18prFFDBllwR9Ew89Fj1XHCfYpUagKzRmt6HeK31e5fiSpFV0SLH7VOwCRU7Y73rwolUvu9hUU5T8LWAnJKIEB42GxanDp0WYKIYRnqtLBz09GWtRBqjdrwuHJwZh+WRqLd5vnyIssByHaKkfNHMEhjBABQyFVdjIEGMaQqhRBNPp5vrt1JzvbU5dcfvixYv37K8+GoulXPa9NjY2ThoeHj76pZde+jYAvGeq8wzErXbqLiP+RSGemkQKtuMk5Cm3SCr+KBeJ2URkk5mU5CQp+AmK+cRiulU10FlQyA+wCnV5KGDChRDXmX0OhLz3ykSb0Gaher4S4KSAWDE9ZIW3WTJELmjSDHoAz8MUZumXLYqKs9p7K0DHZ/j56dMgWJxWGR95Txk6ROGvWBKUDcWKNwSn1OyBI6uoPnq/fIpmhZGjWpYrjGCLBiAaOQLDymiKsDhTDC4UwI5ku1PJ5MoX7RsvX7p06ZgkSy23f/crCOJNrVq1qq61tXXx9u3bP2MVOpfUR1dBNJLXoklQvE0msN4E0wmiPyH6CzoJCnNcLGbfSZIFC+OLJRPgrE5955sSby7bR2uSeBikjSm4qBEqnBFqS4hjbrl9XbrdaIEQr1DCkkyahN1JMT2geYxhACkp3avH88Z8vBgjHnYBnoXJgBmB6Dhztz4Jbqq1VwkQYWMRAmpiWuj7heEjEOT8Xga6mF0igYNmSOFTxYKk1w8fa2jb92JxCPgZU6RIRIhh8GAHBhtCWFsRFieTJ2hiMBpBCCukDtHcIII+gVOqBtYNRuf/2+wPPPxE6YUyti32Owji7T/44IPTN2/e/MWenp6v1CXboMZ6QXOixsmWSE4GJ6YUYSIJVhMU7FQgJOm4aJIFqTznk72UoQTrFfdCIT9EwAMLNXH9R0WiscTe0Y2OqSgLpmbiGqVYYXHAo0eXBkR+uRIRIXx1EWe74pAYthdrD/8D6ggISmsu1xkoFl4BWkrHa3YT6TmgvNV8LlHynVmcQQbqAI33oQaQhu5Ri3TxCnBYoh9Ord2HYnFZIjAbf2Uw/L5/fkOI3xLsd48x3WD476AECQiAKTuzu+BM++Xs05/4umVZLPfd6JZSJUe/LiCI9YoLhcLb1q1b9+VCoXB2fXw9pGCz5jaD1uBEajKtNMf1glEHIiyETsSX8pyERHxWrYgSCFX3CF0sxoxbeQKEbp7GeaIztYZpge4zRbpNsJdKhsFoWzatKiLqCuwqBXb6xXyX5hhUCUss9eiUzlGw5P2LDAEAnvZwzDH6hyGJaGL+Ziikgh87p67jU2QBRi19Oj4BaHTwJKCZvxmjCxODgxil8ojCjcsdhPdXt8ERqTF2fyviB6gzQD8AFssQbe5TgdD8XtIdhjlG8/jgRDTTEUtUPbDG+c6X9oc7TNDUfF1AEG/k0UcfrR0eHj5m3bp1X7eggGJx1LH2ahZjJ14F8XhaOk9jVmq0BJOyjHTmEgNJlIXWqf5gDO1kO/nq9gFhIUfyDpJiTZYF+ZxSPYzSTq3vpFAlWYqOnOxXwO5S+OCjZxxUQw/0I6YfyMoAS2WV+HBPkkGpctBA0X+T5jlKPga7xlPuJJIcV+92RRxWVLumH5/ff08Rf8Wgh2eVoQ+ng6A6V4KtziZTVShioJhNr5L0+uCjdbvHTiweKQBqrFEPm+OnLC8ihFqCzUwxWPoMCycFGUM8N4/5ojdlUsd/5NjTb19b1trYB41eNxDEZ1mxYkVDLpc7bu3atb+uivUeVBdZBVHLoxElJK44CrFkDcRYrkDEIhJjHKUF2/lKwbY0dE7qcdS3eWkgRFE4RxghWozxkyfMMDiqxIDT4GEZi54NRaOgS5ZgdALISjE/haUplylJTstqUBoKV0EdeBZWI1Qubrqs8FegmANsKhhKwlJibMn9GKusJHDwO0/TGSJutQjoqeZq0swrwPx4HyyrGSOxuCw3mHIYoO4qowIgfU8ysFO/G7VCZDlNJSxONYYUCmgN9hL28K7hxKIrm5MX/WUs0+VXipNjsVQrvabW/sEHHzx83bp1Vw4PD19Ul9gJ1ZaeexCTI8QTtWDbNrUWk4QKNDW/CoToMC2jTGTGGW15qKUWfRZjDwr5LKCxBN1msGOK6Qj5QyhcY9+BocrEijLCYEYWeEglkR0hOr6SuFcaq2ULNhOfizSATHEhGaB6qtDYYv74HDSN2T1i/0L21gsFTfk+5t/4tNPDMA1/b8sdhPdV7YIFoxWLS8YCywkUHA2iAp+eFIEDnw6ASpsi1eO4P2CwS0wun6qd/Y3nhi75yVlnnTXmiVIrAaXXHQRXr16d6ujoOGrTpk3n9/f3X9YQfwWSVrNmLY7FqyAWTwv9IIbYRTB1lgKEJLSOJF+Vjq9kLUik1KIOtKRIrBdoGh9khD0i2wzJUM3qlPBzmx1cEgg5dRypeKyCIB+xshFIF4VDuZiqp2PXK3mJsQRHds2X7Okw5NIrExVfMWu9yhBVcVf6sDA2LygaO68+7SsFR83QIQBSGWSTuRb5nXB7iFic5B5elazesgwgBL7IWcsGQDMUjv9WAC84Tb7fOVoNi+NpsjBTdMZreHjP1K9etmTJks2VPPK+aPu6gyA+VGNjY2JgYOCdLS0tZ/V2t32uwfkHOFav0A/atgNOLE2sxSSUjrjLsFKcDAhRmU6Tr3KRmDJFPdxKyUUoFo3uQ4huMm4hD9lMN3GZoYww3H2GT33x6i82SmPR2yWRybyBMnSGQfesLLDSQqxyAsPYIdDMtwqDO2ptbBb0qeGMHA11N0962hLir0iHofV7ha4tgen5+b1LcBUvSOVFR+9PqVkiDpM3ZHl5mBfrhVPSMhN1WQu9iA7QfDdpkSBsHPis8EWDFPUFLN8SzNlfUIYY24n9beekL34pWbPg5X2VKLWsPmSNxmJZVnK90LaYaKGzs/MzbW1tP6pNZaAu+izYVhYiGD5HijElwXGStHA7WoQJ8+NskIrJ0SjuY0xQ1Q8qC0ksnSKiMSZXQB8mDQgxS7Ub7EeoL4mQLhWiGvd9G4NuU5llWeBYpt7Qh6PhJy/rshU86ob4LOjOM2digSE6k9PATQUdnwGL5R/khwfq+KRWTzJPgzn6wJavHikDkNsIMqAp28TMkA6QFMzdAXhfaiccnizDO6QI++PdLEHQyApthMaFA2BQUoRgAOSGEF4/OChRqkiTVShAdTK3ttNecv1Ry3/0xwqmxT5tOm5A0PM8a+XKlW/ZuHHjR/v6+r5QHe+qnmz9A9BDBt1kosj+4ilSeAmBkIAeskEWVYLoR0LrmDtNWLIFztgEJwxhhKgXxEmSHe4m4IfNEBzDki74gTBE9t1XPV6REYXQgcCJVRaoFRGD1ccr61zGXTQlD4ZOUnFOqjIkeMjRY1RQe5ebzvBli7kaYVOeQGChCYqUh5blrK0wY3l/9II4Byl4AiTdHjindhckIyG9Fsr8BPT53DPDGWBpKzAljMzaa4jHwjjCq8Oxe+N+gJIFUqdoAoxuoZCODe4Yih/5g63xL96xePFimr1kHHz21ZIc0aOh/6DneUdu3rz5goGBgU9UO7tqJ1mrRSZq1AUiAKLYi36E1FKssEHcxnzMRKYZRUkeKBoXY4QCCHtJLWMKhFjASYY9CTFIWY46/JXBDEfUWwEHjQR1yGlGAYjqbQToFYMeTcVrs3e2JudAW56CYHngp7q0cOzUz+o3pBh5I0PBLkScZQCokns1LtNkfKbYHshkvTzMt7thSbqItTisxIJZByS0Lggd6yCmqDlBVwCA0hJME6PyiBB0i5GJUgsQiwx3OsmpP/lb/7/ddO655/aP1ZQfi/OMKxDEB1q5cmXV8PDwW5qbm/+1r6/v05Ni2xPV8DKtPRyxIBbDxKuo/0tADAGRu8YwyzH5zViESK1VSjRWKtmJxcd6hjPCfLaf1CuhmIEm/pweXcKuqQ6K7NwS3bwvR2FEwLj/xF9zEu9IzYFdggnqewmYBYi/a57eCPfe0QgDvdLR/ft/+ZIvUzQ/G3F18QDWPP0aPPfXtdCyuR2G+jOQSMVh9mHT4YRlR8Mx7z6c6Rx1nd7mtS3w2B+egV3b90B/9yDUTauFQxfOgtPOPwmqJ1dJ8DYkjN98/wF49q9rIWpH4arbL4LpB0/hGkMZm1zoh5OTLXBYwhCLRwp+ZK6qkT7+pKi0CTec+P+GOUNjS5khWvoBBlmCwctlszDpseaar1906qmn7hoL4BrLc+zL5Tfi+0QgzGazxzz//PMPxuPxyXWxTVBlvUZ8B0m9YpZu37ET4CSwWh31G0SjCdEZqsXa8QlFpmouxWhhBppFWeEfYnJyICQJWXlECfGNQt2h9Po3WaHGZnRu4++bfTESJuUaY0DUSCD7wdnRSAd/Z+pg2JlTdIJKv5ni7kDPENxzx+Ow9u/+GjwIgkFWXLLoXYD//eEKePH/NoTe5ttPWQgf/cKpInclNnzthW1w57V/JKmfzE/9QZPgih9fCIkqppcW9+3Bhhe2w0+uvotsWX7+SfCB807UDlefK+l2wUdq0FrMrlEBADLMk+cOBMDSfoBhtYN9ztAiT6BkgTweWBZMKnjxWPSpdYkbL25oaNgyHgwh5tjti6U30vmvHffkk0/O3rJly0lbt279bSqVginOWkhaW2l5ThSHSRwxLdUZT1SJKBJ0pMaCTTJdklLMnbE1ajU23Weka40GhAzJKBC6xJeQlu+kjtQkJ6En1RvFgbAMRhiiShyTTq3YkBJ0VRUAwiEvqFU5ALm7ajbsyOvhZEEGhxf/tgHuvfMJGOzjZS31e/3BfZezwkyKOzPr/sY/PQcP/PL/SnbpOZcthXefdpxo973P/AJ2bdsDTsyGi649C+YeORMe/u3T0HjPcwLgTv3YuxVHbwuyw1m48eKfQ+fubjjokHq46r8ugqhN/WE4I9XAHa3F9l54X5Jai8MUFX61bFhpTHoW2j6ofnBQRpgQI4jiIG3GB4fFBU9JD61eZ3/10/nYnDXjSQ+oDv64BUG8ySeffHLu7t27j1+/fv1vk8mkXe88D3HYSYAQWWDUiREgjCXQfQbrjFDAQyuymmlGjTPWokpCgJDiniLMaqIxKnvzkM8PSIMJiseox5LhrQbI0i73d3ZA92uKppLrtPIGYSA7IpaoXn5ktNO8nbbUTNheoDdDDQd+nd+eXd1w02d+JS6OomvPnj7Y/pqUtH5w/+UBLjQA2eEcfOO822F4iOodUZw9/yunw8x506B1Szv84tv3Qk8nVVmla1Pwzd9+FqLRCOxt64HrL7yDbD/6XYfBxdeeTQY0m8nBlWffQgwAs+dPhytvu1BNfwN/vvNxePyPz5D5+O+3fhwOOXImAz//c/F4asvth5PjO2BePCi2uEhFONYjukFk9AAoymaizs8AQtMYougBvYaqvlebrQ9ec8zyW+6tfKLuvyPGNQhiNzQ2Ns7fuHHjqe3t7d+Ix+P19dGnIW7tEW4zaBhBIEykJgk/QdwmQuvUynSBonEAIxSKb0OrZyHzo4wQX63ICGnRJipjISPU3Gg0kA0CwiLdv69GhoMdP//IsKuMGRpk/gi7mOSIHakZsM2lNxccGeJBR0sX3PTZX0FtfTV8+DNL4Ki3z4OfffPPsP65LeK+bn7g3+Vrhz0r/nnpbxvh19+9T7S78OoPwnHvOUK8pP6+8mW465aHxf5Lv3UOHHX8ofDai9vgtqtp5ccl57wDzvzUYnZ/Hlz7sZ9AV0cvxJMx+OF9eF362bGpDb5/2S+J+HzyhxYBMkt1FpjiPT+OZFEqdMLZVa2QENZirq/jrfzuL3QeltAB+oqnl2EFJtPbD4BBRhAuDtcmBrYMOG+7ae4Hfk/fHOP4s6+W2pg9MtYnefjhhw/bsmXLWT09PZ9zHGdGQ/RxcKCP+BBiJmriKB2xIZ6qZdZiKiZTzON1jMmy8vsRcgzUIkv4XNXiSoQBEC3EmIQVX4v5whAUcjLOGIEQRWQxoeXM9m8TS69Id+3vETIZYTky7JiNNkBncips8VgNadPvjtQd9mDPzm742/0vwGkXnkSAB0epPBC04J7bHyPHktlgAXz3j18g5+Dqk649fXDdx/9LPNH7//kE+OAn3gsvr9oEP/vmPWQ7iryo2+O3981P3AkdO/eS3z965GrSBpnhTZf9Clqa2qBuag18/eeX0OsoH18CCGXSWG4ODo12wslcLNbGxQREE/wIGo5aBBYMkOcJNP5qRdNZoSQsmBSB3GCfN+e/N1oXXn7uuedKa9UYzpOxPNX+XmIjuve77747lkql5m3fvv3snp6eL8RisYap1gqIWlnAcp0IeERX6GDFuiTxF8RMJLiPF2vSdYTSWEKh0R9rzLerx8lttGgTBTuLZJ9BMOT+hEQpjEDJkrSK4/jKM3qB8Z7SffN6jpap5KPrbMw/XYl62ByJs9eD/sCUGUoBWnVu/tn198A6hQn+x4NfFiGT4iyWBbdddRdsWtNMzl9Tl4Zv/fazvnZfPvNmIjbjB1nmp799DmGCP/4KNW68/5wT4EMXLxb6jWv+9TbCBBMpZIJfJm0e/f0/4N6fPk6+f/bGf4aF75gv+0owUybuByhKsHHE7YOTnGY4NMZ1zsHgpw9FsAuMP1VWcQZYEgC5OwyrFoe+gJgeKwq5wQHvoD+2Trri60uXLt35euQHrHRSvp7LqqJ7RSCMx+NHdHR0LG1ra7shkUjEpsKfIUIyyygWYxJVEiN1R2iiBcoGQxkhAyY/EFLo4gBF3/o6XGEGPAqExBmUlPRUWSD6FmrO1fyJA+QgQ/Au3TfjZeTKs5PwLFU+IDCBtDs2CTbbaf35FdBg6Kj+ISD2s+sMEFxxhXRBUfr9hk/9jLA2/Mw4pAG+cvsn5LgyjL3u/Nthbzut9Ii6wqv+6xPQvacPEOzwc/Q7D4NLv/kR8h11i1d86GYi8qKh5Ms/ugD2tHbBty/+KeSG87DofUfBJ7/2oeLPEzba6ERd6IQPpXZCguUaNeN/VQAMigAh+0NcYIpagYsZQZSMMCj+cgAEL591nYa7mqu/ek1XV9fOc889d4wTJpZeFiNpMV6WUln33tjYaGcymbd2dXUdu2XLlp8mk0mohxVgW8OA8cWUEUaJYQTTcTmJarCjGEUSDIRE9afGGjOcC4s3pqpCU0+IlbLQZ9AFcD0ouEPEgsyTLhBdocIKtQ4PBENV/iwxPONx9FS1nwCfMlgje+weJw2bY5PpkWyb1FQYfoJKyMZPr/sTrHtW6gRveehKHQTZS+zaj90mDB9zjpgB/37r+RJQWX/e8Kmfwu7mTrK9YcZk+MavP02+f/9zv4btG1rBtqNwyfUfgXlHz4YHf/1/8PifniX7z750Cbz/3BPg1it+S9xpqmqS8I1ffRrcggf3//IJ2Lx2B+xt64Wq2iTMPHQqfOC8k+DQo2Zqc0p9bup+kIVDI3vgpFibvkbKyAPIvaK5McMPiHrGmKA0WT4rMANA7gLDAZBkiE7X/uJV+2vfOvXUU5sPBAaoTs+yAGg8NXrooYfe2dXVdcy2bdv+Ix6PJ+usv0EM9lAG6CSIXtBhxZdiiWoSWcL1gzojNMTiIk7VfE2Gicc03rhAFNP4HfWE3HWGrGUChgwsWWfSdelHMsk3y/CXqQAzx9MY+u6FPWpfNAGb4g0UNXm0DxeCTWfpMkBQu45lwdXn3Crcaua+ZSZ86T/O08LXsP13P/0L2LmFuqhMqq+Gb//uMvJ967pWuPXL/wP5nJ/gzJw3Fa740YXwwhPr4b9vup+0v+CqD8LCd86H71zyc2JdNj/oKvPFH54H8485mGEfF4/l8kQdaKTQCyeiWOwwsTjE/68sFxjBDJVqcWoR9SJ1QmRqLBkOh1Xi3EKhUF2d+u+X7W9+a9myZVvH9TwLuLnxyCXK6sP77rvv+La2tiWdnZ1fsm176uToS5DwtkkgtGPgYFgdYYhVwlrsF425fyCrS6GUY+Shd/SGzDTtflZI9IQspA4BsZAfBhcTL3iu4I9Y3hONKuq2cCBUuyJkqFQQFEhdVheOy0b9VhQ2pWbyLmc9z98aujqCu5Tg359+40/w6rMyK9OtD3/FiMigx16DTHBPH/l+CDLB/7xAPQ3Z/u2LkAnSio9TZ9YJJogjvmPTLljxm6dg8ys7IDM0DJMbauC4ExcQQwmC4/UX3A4DfUNw5KJD4fPf/1f4y88aiS8hfpZ+9F3EUbrplWb4r6/fTYwnhxw5g/gOBn3UoU0W9sCZ8R0Qs1T9Q3AESKj+TxFxyfUE+GG4G/tt5AdE4MP3kQaASp3gCOQydqzqgS2137ti8eLF28blpCpxUwcsCN5xxx3OrFmzjmpubj6zp6fnUtu2D6q1myDlrgWHhNPROGOacCEBEXSwJkXdsYgPtxjriVl9YXaCqAnvamVR6kWcBP5wVxnmRoOiMIKhhw7VLC8hrjpqYaahd2IQiuoKK0A4vnoOwNEd8ElUSNwAACAASURBVAA2VnNmpIOfrwcUpnhnEAiKfqBfcNwR4Np2UFF3xtwGuPqOi3yuONee9xPB3GbPn0bC3Mi1iXU6wN+T9TP6GK5+/FWIxR245heXQv2MSfCtT94BrVs7iIP0LQ98BZw4Fgqz4D+v/F9Y9xwF7e//+XKonoQO/+Gr1fKyMNdqhxMdZKiljB/hleJUg4eZEzCoVKYvKYKiA4xa+cGInXjitdQNlx2IDJD39gG4TORE+eUvf5mYPn364du3b//g3r17L4/FYpPT9k6odp8lIIgO1XYsASTxAuoLAdPwxwQQkgrFaoZq1YWGznppOeae0BoMqlXNdF0hgh43ihBWiHpDYSjhwIehd8gMCzozZNdWl0SY0FzWm/cAGmV0NtqQPpj1vakUpE9LY4h1cfmOa/+oMcH/XHmVj2DjaP74qrtgwwtUYqupq4Ibf/95Hwh+8bSbiFEDP8e+e4EwgghnZvNlZVmw9plNxPKMn4989hRiQcYpc9kpNxKGiGF1N/zu89T5Gyy46z8fEpEmGG43fyE+s2L89rlUehBxe+Hd0W0wJ8pdsIIiQMIMIcVrBWuZYVAVKXR/QXHBBbC8/JDjxP62PvWdTy9duhR1gAeEESRovRxAyyN4ubPKdUe0t7cvaW1t/SEaS6rsdqhxnybO0zFMv0UsxgnyOwIWScBAslCTGGMjrC4ECIVRRNI2BodGeUfFgozWYy76EgMJ1lbwqMXYLPaOQMidrYsxQ86G/IykxFAeICONrufr0rNpzWnxqtZv3tyOv8sFwXvueEwYMigL+xKkqpNicqHuDkVm/ln+8ZPg9Avfw9BXKCeVVyHAcCYL37zwDmJRRhH7yts+SXxYUdz97PtvIG0PmtOgiNUA99z+V3jkrr+TfSg2H3X8PG2Ck/Hl+Q8VbEwUOuCMWDPEuFm9RHxweI0QqRNUAVAtjMS38ygQmhyB1AfJ27Hae7ZUX3d1NBptHq/hcGURhMBIrnKPHEft0KH6wQcffGtvb+/CpqamXxEgjPVArfsk2FF0n6kCO06TsvL6xOg/iPpCkpjVBD7FyVowD9Wf0GCFQlNlWI85oRNGE+J5T6NKqFM19SVUFzXNzFFAb1tpYeYnUvrcL/FWiHIVNt9fw438a216NrHyi0+QgUTNxwcAt1/zB40JotOyn7BZ8Oozm+EnX6ORH/i58KtnwvFLFooxwDjgP9z2iNiPOsP5C2dLEDRCKnHH3T9eSYAVPRK+duenYNa8aex4Cy5beiPksnnKBO/6vHBz/N0tD8ETf6Yxx1fe9gmYx68RMMZq31vuMMy12uCd0TYlOsRgeXiAauwwfodlhiF5/5TqcNz9RYbCucQX0Kmadcum2BduW7Zs2WbL0pSU+2uajOl1xulSGNkzPvjgg4va2tpOaG1tvTEej1enYoNQ4/0D7MgQJOLVgCU8SSQJAysiCmO0CTLDCKtwphhGqDgsDSYEi9h/dDcaupGDoepTyI9B8RjBTWTi4MyPGFPyFPTE+emZKFiixbm4pBE8iBUObZAoNrJhGNVR2Adr0jNJDRnl7UDOaZBwzapLQPAZaRj58aM0ckOiF9UJIjv72r/8CHr3YhIMINEcF1/3YZh56DTYsq4F0Om6v4eWXJ06C40inyW+qPQGmG5RsUpvW98K3/u3X5CykhhJ8qGL3ydjnsGCb3/qTtjRtJvoBG++/0pIkOgUgB98/tewac12ckrcnqpOlOg3Njs8Kha/y9oKB0eRN/sBsGRuQAUgTRcY8dt1AaM/eGosnIyumy9k40fdsD12wW+XL1/+utcGGdVEM2bHWJ1rXJzn0UcfPbqpqekD3d3daDWennCyUAOrIQadEE/WQjxRQ/WCChDirESGiEBIxGQfEDKQwzWgWY9NFxclzE5k61J1hThhGehRlCPiBdEJAhEzfGIy71Qar4zCigteoVBcia6NRJlgyEFQoLaCH+ReDbmhDO+dkU6Il6tngRUEguwe1z7bBHdcU1l29s/d9C9w5D8dSm5p1UNr4H9+8EDJ2/vsDf8Mx7zrcF1Xp7zuCnkXbrjkTuJOM232FGIMwQwzKvSiH+FffvEE2UTC7c47CV57aTv85Gt3EeA84p/mwuX/QX0VyUdNTKuMiRmckyy0w/LoNiIWCyfpkLhgVSSWvoB+cVhmhOapsWjJTHSCrokPNvdGF/2wJf2ZB9/73vfuKNl5B1CDMlfIgfNEq1evdtrb2w/bunXrWV1dXZc5jjM9EbegBp6DuLebxBcnkljg2yYlOingUWsx/qFg6NAM1VrawWBWKFifT1fI0CTIwRojTZhBhPQsibukQEjEYZK9GsVkqfxXR4CsDcIqqSN22EeF3zEdwaBZM4ag+GrNHCigTtDs0zEAQX6bd//4ESGOBvUNJkj4wMdOFIaMoPfKQ795Cv7y80Zyn5ffcgEcftwcBcToSyMzmIXvXCqdr9XzxBMOXPmTT8LsedNKRCDKrBfcm8DyhuEQ2AXvsJgTtSH+miIvxVdZDc78bQIgrxLneYVcTWJoW4/z9m++2Hfmnw6EWOBK5/obDgSxA9BYEo1G527atOmMzs7Or8fj8Zp4PAY11hpIuJshnqyBVHqKtBILKzBznSFZqrEAfBQskqWGdZMvuoQxP19+QgaAqpAcAJIUyKTujzBCpgukRhW539QbYjYb4XIjqMdIBOMxmgL8NEHJYwTLKU8LvXHyPBgmRc/16cxrcrz6TBPRAVbyQeMDMkEVq9c+0wRP/mU1bNvQSjJLY+os1M1hlhhVR6elx2d41NbSSdxfUN930ulvg/OuOF3xS9St15jx+r6fN8KaVRtJ+F0qnYAFbz0EzvjEyTBjbn0IxZZxwtwYzqiieOyo2wMneFthlkVzKmpisOkArfoIooGDM8ggH0CWDAEl4FTCe2kgfvyNr+XOeuiMM86geoI32GeMVsD46xX0I5w/f/7BW7duXbxt27afYmLWeDwOaXsHVLkvQzwWg6qaaSRlP3eTkZZi7hqD6EbBkDJE6uNFFidX1muiM9MMFmWFEiBFr6GRhOj+2MRnYjFPikRFaGosQedrEp+sIISqziPnDPA3NEdIZ4nFkGuMxlYFSQHaweF0W6YcBoP4vEFMULmdwKSk7Pm1ic3fYbywkfbSUJKuqvclo/akvd/X0fSAkM10HIh4az6wqnvQ+1dtrovAwaCYKrTBMgvFYpqSX+icma5Q/taZoF8XSEVfbgRBA0h1Kvpkt/Oum7Z5pz22fPlyVltijObDODrNGxYEWR9bjz322MG9vb0LOjo6Tmhvb78eLccJux/S8Aok7V5IEyCkDtSmnpBKyVQMpv7VEbCwvgmCIXfhMNmhz8Fagh7tbL+TNd2KSRjyKCj7wJD4bJFchXnqb8isx0UjTVT6UAQUwyfAfpwaBiY01y+APiVbt0hcYTLDUOdl0dMSpRgr5356Yg0ydYW23cdA1RWr7Axo53Pvk/YUAopqwlOd4XEwDVK+qqpCBoYE8QAsLwNzvVY43ttNxV2DEQbpA4XrC4t3R6swF39xrhUKLsQTyXvb7A/f/PbTrnjqjWABLoa5+3Gmv37QjzWNq6qqFm3evPms3t7ef4vFYmlkhdWwFqoiWyFV0wA2qVnMwY4tIh5ZoorLnAliyU9kiAiIWBeUu9WEWpB17iXjYs0hQPkE9YM01pj4ZWHECbHUSXYkXGmIDtENNJT4BrcEGJZW64VynjEd3Jb6BdATAoLaPSquM9oNhGynER/FmJ+x33hc+ZN905y2S/eewfkMDmnwPqYOVkFTMD3BPSm7s70eeIe7BWbCkBH+pqfL8ofASUdo6QtYyGet6ffumnzltaeccsr6MR3YcXqyNwUIYt/z6JL169efPzAw8KlYLFaLQJiKtEK1tR6qqqhDNRZ6DxKPOchJQ4qCO0R/GCHH4v/IOYiVRbcWq7RE4yroakVqvOL/qVhMDSS6TpC4zLC4YzPESliPuRtOgKpdSmWVDXvp1qqsW7p1qbXQ2nAEdHl55RH5S8kwUoeCIO9pIQfrVerMzgtoxp2V1cgU874DMVCjgqpuUN0hzySNwUEckgkFBHMlA6Q/uXhM/1a57fB+dws4YvyLi78yHI4mQ8A3rx3J9bYMHrYiO+uL13V0dGw9UFJhlZpPpfaPfsaWusI42r9q1arkwMDAIS+//PLHo9Ho/Ewmc04sFoOEk4GayAZIx/pIrZKIzWsZUx0fTeapJlhQMlQrcpWmK6SoSX3MiOjMzqH5AlI/LNXnUAdHCrTEcqwYUIirDLEu419WntFHKOk+IiCR9kRQUqVAfWTK0CPyAzgjChESRz3iu+sXwF6m49KuYdxjOcwu6IF1Ts4pF1PhafxMZYbBlnqzD1Q+p6oEKahKFaFs5wdHsk80UMRfSgXJJUXhJNY2Ahk4xN0Jbyvs0gDS1P0J8GMxwJQBFiDpFDYOx4+8uSn6qfvq6+v3jMeqcKOeWCEneFOBIPYBC7OrxrDQrVu3ntPX13cpMkIEw9roJqi2t5Ps1BhiF6grVHWAqjO1QAjFlYYBIfnD/kP/qlBnfFdYieqjI8CQWI0R+NgqUWKP1eoSgQBFFiFlmSYw0suyM/AVO8rU0SpYhk00EwKwXXv9AuhUAxHYiXwJDERfGWdXtvt0fYrUyu+PvqD8ICf3s94sSv3MFRZmbNKfWKtXrzI+0Uy2p+Co6wTlmHngeD2wqNAEBxUGaeQHjrWrR4H4q8IVcO4/m0+/7YYXu095fLwVRt9XwLevXuD7437H7Bp33313MpVKndDU1HR2b2/vZYlEggBhOrYXauxNEI9kSeKFCHGsLm00UZ2oyU2aAKkCH/cdNAFPc5YISM7A2lOLH/MpZEyQGlYwwoSxQ80qSbvNB0TF2B9RkA+LRScZle7+MWYDopyoc8ph0M6MUtr5GQhRZq58SoJhEIj571ycVQU7JVGDeYTZTHkPaj7P5nb6O0w8NnSDvKl4QakgKB2l+dZqrwMWZzeBzcRiyQSl9ZeEw7kupONDO3Le5Of21pz9vXztkhffTOxvAgRZD2Cmas/zjl29evXFAwMDFyWTyWgsFrMSTh4mxzZDwmqn+QgRDG2bsTmLJGGg0i1jcYoFWQdDw51GgCNflLpLjZ8fBrDGELFXdbGhhIKKwFRc1o0nPobD7ouvXFpfGT0iaLYbhTxpy1cDRnVWFQGOckCzq24etEWpxb641VZ7iyj3qmzXmF954q14ZjK+7ARlP1OQbk/lxAYEmmKvxgBVqVjXAQqdIFUkCxE4AsNwSKEFjs3tZEyQpr/X44ALXpWTaYXE7Duf7r/0+29EB+hy5pl4OVXS+I3YtrGxMZHL5WYPDQ3NWrdu3bWu6743Ho9byAonxVshZW0FJ5on2aqliMx0hQoYUkxUKtup/oPcoizcYzhTpD0qiY0MUfGl8VePVWJXNexhVmVeEpScmzWg7JGF3XG2aAwoBU+aDDYU4JRjzKUdJvJq5+JFMvhDB/zurjsUdhO9LIcg5czaVwWkfE1YX5oIrjJiTbz1z25VhycHSmdq+lEBYCesvFInqMIgBXmp4+Pnk9gYBn6UItJxpUIx+ep5ELd6YVFuE0zN9VPXF+YCg99j0Vx3TZX1RFvh6N/tSl2yYvHixbTI8pv4U3Levln65v77769HY8kLL7xwbSwWq3dd93jUFVYlXKi2t0HSaiUWYJF5hluRhWuMkZnapy/krJFBkxJlIsUw4REn0MvPDlWgVN5lBghIJigjUvTBRp81KTqjS04BHbEVANTaV2A4Ge2c6Z00B3bHk0ofGNNUJ4AS1oKbSVOHopII1NipzE88RACKhjwgB00V5MLFXn5bUrylYOg3hOi6QAl6nAHifuEPyHSAtVYHnDSwHiLE8Z6Kv3E72xlLTvmfF+CrP1i+fHnLaMfpjXL8BAgqI7lixYqaaDRau3fv3kXbt2//XKFQWIy6Qow2qbI7iU+hDT3EaRor3GG2amL3VYwlakRJUIouerlgMVkwNzX5grbg5XAJcFTjm0MYoswYTBcEF7LUwccwPBKVQjmFZBnkfqkLj1ieDBeYG7mw+nArdwFLDGhl0RjVKRNI+2pnQWuiShY0CGJ5orN4j6oUNXha62JuAPMzRf8A9We5UrFm8OB9qKMk3Wr0k+b6wtprIKi4xgjwE3VBmCHE8yAKwzDX2wFHDjQT9lfw7I58cuHNW+3z71m2bBktoDLxYatxoiN8PdDY2Fjf0tLyjr6+vrf39vZ+1LKsw2nYXQyqo1sh6W0FTKRLwulsDKlzSKwxswuzZAxK6F1AvkLa+wFZZ4wwPAaZBjOUCKAyRT8GaggpBlzqCjFSgKf/V/IaBk2NMl+XtJQATf1V5iGy/4kBKgr91dNhZ6papqQyXWP4EVJe1sZQMmtFXFYxkoOd7waD25sTJMwgQtsFi8sUyPz7VYBTQZFv1148DDS56EteWIT5oaaDukPhb6ID9FxIRvrg+Pz6/umW/ZfX4GPXD7kH7T7zzDNpgZWJj+iBiufpm6HvPM+z/vCHPzjpdHp2T0/Poo0bN96C2WhIyF0iAUl7EFKRLRCD3dQ5GhdvNEL0hjRJK9MPKr6FHMzU4k0qrwvyMdSApBJ2qBwYBJJ8sZKkriwLDV1Y3HWG+xcq9U+0KROsaKNsMjyrjR9MsO/wX5Q4mHPY7EtUQ0u6TrmiLv/6oCqEYYrMzJqYS/0yVajSDg+UfvkVy5/90r6hg6IJehIbdd1fMCCqhZW4DpAZwBAMGSNEDwE3Y+UmpafeeXL2xeaWqk//esmSJe1v9PC38kdHbzkBgiV67r777jvYtu35Tz/99L2JRMLGEp/ICh3HgaroLkjCFrCtQVHgnWSfiWIaLowxpgCpO1ozOCQ9rxR6IvehxBXzda/5FIom6hdfZIXEQD944D60JCMAmqwlSAdIxTPF2Zo7XfvEODSoYJJPXXaVaco4T1acz32oSBlNXywBrZNm+NlvhczPD5b8giNjfEKaZYfT3wpqku0G6Ek0JBc3DR78jswIEJk8gx4VZAAh5V25FwBhgOgF4Lm5PU5u7kGHX1rrzvr7aaedtnGk4PBmOW4CBMsY6aeffnpqd3f3tN27d/9Ta2vrvzuOc1A8Hp+CrNCOFCCNIjKgiMxD7pieMIIpuWgtE5KWy4pQnBPAxkGwDDAkyKbxOsWXWhd7VYbJAVFEmAhAU4wwKjYo/REEikHd5bMoj0QUZidG38QBJwE7p8zx6QTLZoDieYqDXQnjcNGZYRpWBBaG6PgE2EnUU0CRGzvUiBDuuK4mRZBsT7A+Zv0lYnAmMlhjN/xytnPMf0+ePLnlxBNPbC1jer/pm0yAYPlTADPSzBgeHp7a1NT0oVwudwJzp4kjK0zZ3YQVOlYnRAkYSsCjnjMIdBhXTDNYi9+MKXJxWB8QxWFakdkkiOqIJSCSrX2abYaF2LGmvvNLAmr0hM4ig7oJW6D4S3IbasBTfqeqLUnCiEIOMnYcdk6bL0+pnluxTAiIEw8VDHqmDk9zSdIF4wCvSI2/hT6YJv4q0rPJ/CikMYuLjNGRYXBMbyjC4oiIK9mgFgbH2Z/n5aA7tT45MO038+cccX9fX1/TmyXud2QzTT9qAgQr7EXmV1jned4hGzZs+Aim8U+n00RXaNs2JKEZEpEWiFl9jP0prjOKCEyBjCVdEKm8ECCZbsxn05CsUTOAsBVO3IDZgqFJGNA4ESwOmyYLyS+F2Zf0in9y6FtIbsNKdIABfc1BgqQRK2QJRGQiFrQe9BZfXkQJZsHTtlxQVKPkTBWgsOpKxxrpxyfAjd11kLVXPKMEO1UP6DN0cGdnxgtVsRd3oZFDGkCk9ZeLwbaXeDHSVfvsYfXH3e66bks6ne4+0Ku/VbgkR918AgRH2IX3339/ynGcw5qamhYXCoWjBwYGPom6QnSyjkajkLJ2QtxCMOwOBEPB5jgtYan+KfhgASj8L03RJcHMyGQtdEzMgKGyRcGe/L6H6iMHic7+LtHBlIjWhRzRQZUCSu1cQbONeN9ghEpGPGbWsqBl5lEyAkRjego4a6jnt2hULu4qFC5kXqhiMG1iMjt6f6GuLyLmmx0t/AJl5Iew/irp8CnosUgg14P8gAVJq/ZP81KLfmxZ1ppIJDL4Rk58OsJlWtZhEyBYVjcFN8I8hQMDA05DQ8Pb+vv75zY3N1/qed5JCIbIChEME9YuiMMOiHkdxHpsisncOKIZUAjucX6mM0DJ2hhcqgChYlUIIEpIDRZ39fPL5+aXQXEVxVYNnINpowCxkN0iHC+f07O25ywLmmceSazGgYCtWXtDILvozGZgZ1g6uDWZwVjgoPtA0HAINMViLsoK7FP8/KRUrMQA84QHCgCKRAieB4UhC+xMetXs1NE319XWbbRte/0E8xvFIh6F/np0V30DHr1ixYqGfD7/lpdeeuk7kUhkQTwer8OIE9QXUjBsg5i3HWLQToo4oV6QG0koXukJXVWLMtvLNgWH1pkxyz6fwQCjig5OflAUOIJiGSsYH5apxg90JqsKpoH53JBvNhQQBGcdSfSnFClDxF+fM7N+TR3U9MAR1Wir6Qz53ZAaJ3omaJELS9Ec+hifyfS4i7kAPw6xqq7PH/GhZn8hLHA4Mlzoiu86bNpbP592apvj8fjmiZC3sQGSCSY4Nv1IztLY2DhpYGDgoEgkctBzzz33nWQyWR+JRA5FEVmC4R5w3G0Q83ZCNIJ+hWg9ZlZlhiRq4lZyYg5gWmQKFZt5+LKuwVO385OqYqQpBCudoOoiCfhh2F2eZLoO+uhn4hq+0tNKiMABJ8WzbCMg6Pj26ngo5GHRTeVGdAisC2ECwYxP+rjI/eyZxR/jtyruqmFxmsGDWoVF4XPsbW71zUcG3M5E++HTjv1yMlrb5HneruXLl3eM4bR905+q9Gx903dR5R2AESf9/f2Td+/e/Y69e/ee6XneCbZtz1LBMGZ1QtzdBo67nZb4JGBI0/UzYihdacTKl0YWybxCDCZCW8cE3ACxWWNvClPkGa1FZppAyTlYnA7rLRWu8Pz5/LCmTzRBZ8fBC8GLRI3Ezvp0La3zC2KjypUCDBsmOOpgp1p1/bo/YQARzaTri+4HqPj9cfBjiRCYrx+4BSsTHUitTedn3DVryiGPOI7TuXTp0gmXl8qXY8kjJkCwZBeNrMF1110XWbRoUa1t21M2bty4xPO8w3t6ei7HqBNVTI5ZXRD3toNd2EKYHXG2Jr6F9C+1Fiu+hcylRoi7mpir+Bsa2+VTBLBEFi3CS4AGpZTXOZfRJyXxkDVA515iUMmHRZeJE7ccfDQUSFpu9VMpCJpjZ4BiOSBIqKXKAHW4lrslA9StwVLspdZetSoc/a26vbiZCCS89CNO35R/zJl22J+Hh4db8/l854TLy8jWYTlHTYBgOb00ijae50UfeOCBeFVV1ezXXnvt3blc7vCurq6v8BKg3IDiRAYhDrvBdlsh6u6Roi6pgUwdrfEvLeyEafsVy7EKQlrssYhmZrIwS4SAOMhS83OLY6BYrcwOSSSDk6qWmkheAQvKY6U8HVTCunbXwcdALorP6Lf6huWJkGil8U5DGWhkkDadm0VrFl4XsJ/csyHmSlWgkuWFi78i1ZVS/JylveJx3PnBCCSh9uH00EGPz5w250nXdTf09/dnzj33XMUJcxQTceLQ0B4oNXcnum6MegDjka+//nrrxBNPPKKvr2/W+vXrL87lch9BZsjFZGR9aESJR7oh5u2GaGEnRLxeWeeEO10LxEJgxKWvRqL4HawtlgFGRswqxpVAo0ORCJQiMyYIKAn4kXKhNKlCuZ+22cfCcFTROBabqWGGE8OAIQwdzLpMYogNkOP3JwxAhpyubefOzgzkJDaqOf5M1xcl6gNdXfqjEB1KPX/Y5OO+Y9vx1tbW1tWXXHJJfiLOt9yZMvp2EyA4+j6s+AwrV66sAoDZw8PD01avXn2zbdtTY7FYEkVnFJURCPm/OLQRdoj/Il5Gutj44oxlCQDJlEIiTvCOjaSvYdbkQHHUJ/4a04gQMaxihu405SdUUK+15+DjIGMHicMqKlHGpxZhR1BT0++LCI2wUfKJu9J6a0Z20MQLJtMj0CdChkVeP84UA1xewPJyhT47M9zudL1t7okXRaPRdtu2t59yyik9FU+miQNG3QMTIDjqLhz5CdCanM1mJ2ez2Zq2trbjdu3a9alkMhnzPO9Ix3GquaiMgOhEXZK1xi60QrTQEmg8kVXrpG5QD7Ez9IGm3tDMTRiAbWHuKrQXUFTGBJ4Y/cESNASdQ2VoSvepGrvO2cfCkBMJEoblEYZvC/0ZIO5q7RRx3LSbBDk5G6mxpIFDBT/Fz48ZOIiYK6J4RDRPFgZiu9KxyX+a7Rz9+3g83pVOpzvf9a537R35LJo4crQ9MAGCo+3BMTgeReXHHntsaiaTqXJdF2OTz0amODg4+FEUlfk/zg6dyBDYhZ1gu7sg6rYzcZmBkJqggRlRVGlRZUm+Up+mL2Fg2J0/RyFx70DgY5XvKB4GT60A3Answa5Zx8Bg3K6sdysAO/XEnN1xAwh39FEZHrfkcOlZgqE0dOiZXqTYW+iLeo6b/lt0oPrvc6cd/nvHcTr6+/t3TRg7KhvefdV6AgT3Vc+O8LxYG7m7uzvted6cjRs3fiAWi6UHBwffns1mT0YwNMVlDMuzvT0Q9fZCtNABWGhHq3SnRJ6YYjLFKkXvFgBeZmU33ppGMRSI/yDV90noEKzQ7IMKZlvXjIUwmIyV14umlVeAoZ9y+oVpyujY/2UgoiCMLNqXmnyVeh58u6HzY+JvYTACTiH1opOtXp3vjG1bsGDB/fF4vDWbzfZPhLeVN6z7q1UF03J/3dLEdbAH7r777tisWbOiXV1dtf39/W8bGBiYvWPHjqsBYA6Kyeh8jf9Ukdm2IxCDPWAjILodECm0E0ImijYZabyko55ffOajQCcIxLNdEgAABdpJREFUq0fCAI+60vjjldWRC+eBineyiZvKCXpmHAUDVQmfOBxgK/ZHuQWJueLcijOzdPtTwM+MBVbAroi1lxQzyllQ6LX7p0yaeofTWf9qbW3t5ng8/kpdXV3mlVdeyV966aU83nBiko+jHpgAwXE0GMVu5ZFHHpkBADOy2eyU9vb2Q7Zs2XIbA8FINBq1VDBEsZn8tgrgQAfYbjtECVvs0lxvBNAR5sR+EQDhUEMLMdGynTJCxQRIcd+VWI5L9HvP9COhP51ipFJxy+HhbKRKmyyhWYzh+cVcxuqkp4vG8ijhU/3+DJ0fA0Oaw8/ycj22N7l28u3TUnMfT1mTdkaj0Z3Lli3bcYBMrTf9bU6A4AE4BVauXDkXjSmu69a+/PLLn8nn84tisRiCYcLzvBkcENHlBr+jSEvcb6wsOB5am9sgUtgFEa+fGViYP6EyG8J0h6qoa6r91DKhAellZFaYEMOIOhR90xZAf0118dExGZ/y24z0oFZjiu+0mQ5yAvj4ZjXRAS9nyWp4wFCsN99nD8FgfMPCQ/7pRs/zulKpVM+SJUs2Tbi2HHgLagIED7wxE3fMXG3qstksGlRQl3hUS0vL+Y7jOLlc7phIJFLHfQ9pJIr+z7aGwPa6IAr9EMF/Xh9E3D6w3AGBdaooHcwGff4ySo/q0yvEVuIbAcSf/ob50Dd5UhmjE8IBlXq/QuGnpsNnaOhLa6+CH4/wyEdykVy82e11+vLddvfhhyy8NRqNbksmk/319fUdixYtmnBtKWOkxmuTCRAcryMzgvv661//Om14eDhhWVbdhg0bTnNdd240Go3k8/kZQ0NDS1X/Qw6OyPhwu/rXsjyIIiB6/QQgLbeXskaXgiSTjYVoHXSrpkGl0scZmDIX+qbUC51goC6QMTq9cJKRwMBkfEwSLibuetkI5PsjEI8mnoWh2C7oS6894vAj7s1ms8j4soVCITORxKDSER2/7SdAcPyOzYjvbMWKFZjyP9HV1RWrqqqK9vT0HN3R0XGsbdtJy7Ls3bt3X4miM4IfF5n5dy460/T/9B8pJyq+WwQICXv0+sDyhtD3FyzIAnhZsDyM8qJ/yXfMcD2CWTYweTb0NUz3gaB0flYMGFwM1sRh3alZC2szs7kM2pAfiIA7GO2uq274NfQnd2cymcF58+Y9E4vFtiSTSTRoZBYvXpwZ8aBMHDhue2AE03PcPsvEjYX0wOrVq5329vZIMpm0XNed2dzcfJht21WRSKS6ubn59IGBgQ+j7jBIdC4NijLBg6ZHFOm/PAKGESvPQDFLAJMCJAfJKGC5cMB/lgMeRCCbzsHAFARU3ZqroaLGBHUGSAmfAoQ8fnc4AoXBKBT6I2BD8ukZk+b+b6RgD3me12PbdndDQ0NTS0tLe1VVldvQ0OBOJCx94y+rCRB8449x6BOiTyIAzOzu7q7O5/MIilWtra1zt23b9n2mP7QYQ7Qsy4pYlpVQ9YoqWzTLBfB9/OI8G456M76kpcrOfKoP8lPbxBbd0KE0VNxshIhbsMDNRvPuUMT1hiJeftBy84OWN6NhzrUzps941bKsIcdxBuPx+GAmk9mxfPny3jfxNHjTP/oECL7pp4DeAY2NjbMKhQKG7sWz2WwcAOL5fN5ua2tb0Nzc/DnUMeIHQRFdcxAkC4VCXaFQmGaCogqEJiiGdbtIaJDOgDW7kzRjnnr0EGR0eQugEM1EINLvZi3Xy0XybjaSd4eiw+5gJJsb9HILFy78Vjqd3u26bi4Wiw3mcrlsOp0eOvnkk3dOWHAnJr32Mp7ojokeKNUDGNa3atWqhkwm42SzWScajTqZTCaGgOh5Xmzz5s0ndHV1nYTYiKnD8C+W0qNYST4EOLmbtMoKMYMyghJegyU/oLEZ1YM1kMzGIRfNeVkrWxiOZCEbGXJzVs513UJNTc0z8+fPx5RTuUgk4lqWVYhGo7l4PI5By/l8Pp9btmxZe6lnm9g/0QMTTHBiDkz0wEQPvKl74P8B1nFO3cmtp+4AAAAASUVORK5CYII="/>
          <p:cNvSpPr>
            <a:spLocks noChangeAspect="1" noChangeArrowheads="1"/>
          </p:cNvSpPr>
          <p:nvPr/>
        </p:nvSpPr>
        <p:spPr bwMode="auto">
          <a:xfrm>
            <a:off x="765175" y="-1189038"/>
            <a:ext cx="30480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работы над программой</a:t>
            </a:r>
            <a:endParaRPr lang="ru-RU" sz="2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Подготовительный (1 год)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уровня заболеваемости, динамики формирования отношения к вредным привычкам ( у учащихся и родителей), занятия спортом.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новых форм и методов пропаганды ЗОЖ и их внедрение,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системы профилактических и воспитательных мероприятий.</a:t>
            </a:r>
          </a:p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этап: </a:t>
            </a:r>
            <a:r>
              <a:rPr lang="ru-RU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Апробационный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 года)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новых форм и методов пропаганды ЗОЖ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выявление наиболее эффективных,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Систематическая учебная и воспитательная работа по пропаганде ЗОЖ.</a:t>
            </a:r>
          </a:p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этап: Контрольный (1 год)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анализ выполнения программы,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деятельности.</a:t>
            </a:r>
          </a:p>
          <a:p>
            <a:endParaRPr lang="ru-RU" sz="1400" dirty="0"/>
          </a:p>
        </p:txBody>
      </p:sp>
      <p:sp>
        <p:nvSpPr>
          <p:cNvPr id="16" name="Oval 26"/>
          <p:cNvSpPr>
            <a:spLocks noChangeArrowheads="1"/>
          </p:cNvSpPr>
          <p:nvPr/>
        </p:nvSpPr>
        <p:spPr bwMode="gray">
          <a:xfrm>
            <a:off x="536575" y="1725613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gray">
          <a:xfrm>
            <a:off x="498475" y="3284984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Oval 26"/>
          <p:cNvSpPr>
            <a:spLocks noChangeArrowheads="1"/>
          </p:cNvSpPr>
          <p:nvPr/>
        </p:nvSpPr>
        <p:spPr bwMode="gray">
          <a:xfrm>
            <a:off x="498475" y="450912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32" y="1556792"/>
            <a:ext cx="8229600" cy="11430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«Стань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лучше-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 станет лучше!»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Энрих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gray">
          <a:xfrm>
            <a:off x="2555776" y="4797152"/>
            <a:ext cx="4495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 внимание</a:t>
            </a:r>
            <a:r>
              <a:rPr 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black">
          <a:xfrm>
            <a:off x="609600" y="5581650"/>
            <a:ext cx="3132138" cy="36195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1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761" y="2087117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761" y="3429000"/>
            <a:ext cx="8229600" cy="21168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здорового образа жизни школьника средствами физкультурной деятельности с общеразвивающей направленностью, раскрыть основные понятия ЗОЖ, сформировать у обучающихся желания быть здоровым и телом, и душой.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602680"/>
            <a:ext cx="82348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Знать, как действовать – половина дела,</a:t>
            </a:r>
          </a:p>
          <a:p>
            <a:pPr algn="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другая половина – знать, когда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совершать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Ефремов.</a:t>
            </a:r>
          </a:p>
        </p:txBody>
      </p:sp>
    </p:spTree>
    <p:extLst>
      <p:ext uri="{BB962C8B-B14F-4D97-AF65-F5344CB8AC3E}">
        <p14:creationId xmlns:p14="http://schemas.microsoft.com/office/powerpoint/2010/main" val="37806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47244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029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2819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581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2672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25419" y="2157353"/>
            <a:ext cx="2673350" cy="2671762"/>
            <a:chOff x="140" y="1419"/>
            <a:chExt cx="1684" cy="1683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439" y="1722"/>
              <a:ext cx="1053" cy="94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anchor="ctr"/>
            <a:lstStyle/>
            <a:p>
              <a:pPr algn="ctr"/>
              <a:r>
                <a:rPr lang="ru-RU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задачи</a:t>
              </a:r>
              <a:endParaRPr lang="ru-RU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352800" y="18288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635896" y="1905000"/>
            <a:ext cx="4752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«здоровый образ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жизни»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3352800" y="25781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 необходимые ЗУН по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ЗОЖ</a:t>
            </a:r>
            <a:endParaRPr lang="ru-RU" sz="1600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505200" y="2654300"/>
            <a:ext cx="4811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349625" y="332105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ПП (здоровом) и его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режиме</a:t>
            </a:r>
            <a:endParaRPr lang="ru-RU" sz="1600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563889" y="3397250"/>
            <a:ext cx="4752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3276600" y="27114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276600" y="34671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3352799" y="4052888"/>
            <a:ext cx="4963617" cy="6715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детей за счет повышения их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и гигиенической культуре</a:t>
            </a:r>
            <a:endParaRPr lang="ru-RU" sz="1600" dirty="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563889" y="4129088"/>
            <a:ext cx="45365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3263900" y="4191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gray">
          <a:xfrm>
            <a:off x="3352800" y="4841874"/>
            <a:ext cx="5105400" cy="74736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352799" y="4841875"/>
            <a:ext cx="795340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полученные знания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повседневной жизни.</a:t>
            </a:r>
          </a:p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3276600" y="49752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252407" y="3082033"/>
            <a:ext cx="3114674" cy="3076575"/>
            <a:chOff x="718" y="1673"/>
            <a:chExt cx="1962" cy="1938"/>
          </a:xfrm>
        </p:grpSpPr>
        <p:sp>
          <p:nvSpPr>
            <p:cNvPr id="6" name="Rectangle 36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35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723" y="2382"/>
              <a:ext cx="1957" cy="328"/>
            </a:xfrm>
            <a:prstGeom prst="roundRect">
              <a:avLst>
                <a:gd name="adj" fmla="val 7574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endParaRPr lang="en-US" sz="1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gray">
            <a:xfrm>
              <a:off x="718" y="2876"/>
              <a:ext cx="1957" cy="291"/>
            </a:xfrm>
            <a:prstGeom prst="roundRect">
              <a:avLst>
                <a:gd name="adj" fmla="val 7574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 smtClean="0">
                  <a:solidFill>
                    <a:srgbClr val="F8F8F8"/>
                  </a:solidFill>
                  <a:latin typeface="Arial" charset="0"/>
                </a:rPr>
                <a:t> </a:t>
              </a:r>
              <a:endParaRPr lang="en-US" sz="1600" b="1" dirty="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gray">
            <a:xfrm>
              <a:off x="723" y="3250"/>
              <a:ext cx="1957" cy="264"/>
            </a:xfrm>
            <a:prstGeom prst="roundRect">
              <a:avLst>
                <a:gd name="adj" fmla="val 7574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endParaRPr lang="en-US" sz="1600" b="1" dirty="0">
                <a:solidFill>
                  <a:srgbClr val="F8F8F8"/>
                </a:solidFill>
                <a:latin typeface="Arial" charset="0"/>
              </a:endParaRPr>
            </a:p>
          </p:txBody>
        </p:sp>
      </p:grp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1273175" y="1536700"/>
            <a:ext cx="6553200" cy="866775"/>
          </a:xfrm>
          <a:prstGeom prst="roundRect">
            <a:avLst>
              <a:gd name="adj" fmla="val 16667"/>
            </a:avLst>
          </a:prstGeom>
          <a:noFill/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1700" y="5666067"/>
            <a:ext cx="23196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0458" y="4930389"/>
            <a:ext cx="2950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понятия «здоровье»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02488" y="4298644"/>
            <a:ext cx="2363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личной гигиены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60344" y="3357729"/>
            <a:ext cx="310673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задания, направленные 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ЗОЖ</a:t>
            </a:r>
          </a:p>
        </p:txBody>
      </p:sp>
      <p:sp>
        <p:nvSpPr>
          <p:cNvPr id="29" name="Oval 41"/>
          <p:cNvSpPr txBox="1">
            <a:spLocks noChangeArrowheads="1"/>
          </p:cNvSpPr>
          <p:nvPr/>
        </p:nvSpPr>
        <p:spPr bwMode="gray">
          <a:xfrm>
            <a:off x="121437" y="1970087"/>
            <a:ext cx="3384550" cy="989012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знаний по ЗОЖ</a:t>
            </a:r>
            <a:endParaRPr lang="ru-RU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Объект 6"/>
          <p:cNvPicPr>
            <a:picLocks noChangeAspect="1"/>
          </p:cNvPicPr>
          <p:nvPr/>
        </p:nvPicPr>
        <p:blipFill rotWithShape="1">
          <a:blip r:embed="rId2"/>
          <a:srcRect l="22371" t="30916" r="49492" b="7735"/>
          <a:stretch/>
        </p:blipFill>
        <p:spPr>
          <a:xfrm>
            <a:off x="4542960" y="425365"/>
            <a:ext cx="2520280" cy="30894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1" name="Рисунок 30" descr="C:\Users\Шатуновы\Downloads\20220221_1520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55422"/>
            <a:ext cx="3920739" cy="307404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134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704728"/>
            <a:ext cx="4104456" cy="3074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770" y="509893"/>
            <a:ext cx="3794979" cy="2846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20" name="Group 45"/>
          <p:cNvGrpSpPr>
            <a:grpSpLocks/>
          </p:cNvGrpSpPr>
          <p:nvPr/>
        </p:nvGrpSpPr>
        <p:grpSpPr bwMode="auto">
          <a:xfrm>
            <a:off x="91379" y="2844393"/>
            <a:ext cx="3106738" cy="3076575"/>
            <a:chOff x="723" y="1673"/>
            <a:chExt cx="1957" cy="1938"/>
          </a:xfrm>
        </p:grpSpPr>
        <p:sp>
          <p:nvSpPr>
            <p:cNvPr id="21" name="Rectangle 36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Rectangle 35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gray">
            <a:xfrm>
              <a:off x="723" y="1798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2">
                    <a:gamma/>
                    <a:shade val="69804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Font typeface="Wingdings" pitchFamily="2" charset="2"/>
                <a:buNone/>
              </a:pPr>
              <a:endParaRPr lang="en-US" sz="1600" b="1" dirty="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gray">
            <a:xfrm>
              <a:off x="723" y="2135"/>
              <a:ext cx="1957" cy="33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2">
                    <a:gamma/>
                    <a:shade val="5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0" hangingPunct="0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комплекс упражнений </a:t>
              </a:r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0" hangingPunct="0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утренней зарядки</a:t>
              </a:r>
            </a:p>
            <a:p>
              <a:pPr eaLnBrk="0" hangingPunct="0">
                <a:buFont typeface="Wingdings" pitchFamily="2" charset="2"/>
                <a:buNone/>
              </a:pPr>
              <a:endParaRPr lang="en-US" sz="1600" b="1" dirty="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gray">
            <a:xfrm>
              <a:off x="752" y="2543"/>
              <a:ext cx="1900" cy="552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2">
                    <a:gamma/>
                    <a:shade val="69804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Font typeface="Wingdings" pitchFamily="2" charset="2"/>
                <a:buNone/>
              </a:pPr>
              <a:endParaRPr lang="ru-RU" sz="1600" b="1" dirty="0" smtClean="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gray">
            <a:xfrm>
              <a:off x="723" y="3142"/>
              <a:ext cx="1957" cy="38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2">
                    <a:gamma/>
                    <a:shade val="69804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Font typeface="Wingdings" pitchFamily="2" charset="2"/>
                <a:buNone/>
              </a:pPr>
              <a:endParaRPr lang="en-US" sz="1600" b="1" dirty="0">
                <a:solidFill>
                  <a:srgbClr val="F8F8F8"/>
                </a:solidFill>
                <a:latin typeface="Arial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37417" y="3063997"/>
            <a:ext cx="2837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помощи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2276" y="4244228"/>
            <a:ext cx="2981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ротивостояние простудным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0049" y="5176431"/>
            <a:ext cx="2981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правильной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осанки </a:t>
            </a:r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gray">
          <a:xfrm rot="10800000" flipV="1">
            <a:off x="91378" y="1412776"/>
            <a:ext cx="3472509" cy="147606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Положительный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образ </a:t>
            </a:r>
            <a:r>
              <a:rPr lang="ru-RU" sz="2400" b="1" dirty="0"/>
              <a:t>«Я!»</a:t>
            </a:r>
          </a:p>
        </p:txBody>
      </p:sp>
    </p:spTree>
    <p:extLst>
      <p:ext uri="{BB962C8B-B14F-4D97-AF65-F5344CB8AC3E}">
        <p14:creationId xmlns:p14="http://schemas.microsoft.com/office/powerpoint/2010/main" val="1654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1147762" y="2462122"/>
            <a:ext cx="3132137" cy="3076575"/>
            <a:chOff x="723" y="1673"/>
            <a:chExt cx="1973" cy="1938"/>
          </a:xfrm>
        </p:grpSpPr>
        <p:sp>
          <p:nvSpPr>
            <p:cNvPr id="4" name="Rectangle 36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Rectangle 35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723" y="1798"/>
              <a:ext cx="1957" cy="464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2">
                    <a:gamma/>
                    <a:shade val="69804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endParaRPr lang="en-US" sz="1600" b="1" dirty="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739" y="2469"/>
              <a:ext cx="1957" cy="291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2">
                    <a:gamma/>
                    <a:shade val="5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 smtClean="0">
                  <a:solidFill>
                    <a:srgbClr val="F8F8F8"/>
                  </a:solidFill>
                  <a:latin typeface="Arial" charset="0"/>
                </a:rPr>
                <a:t> </a:t>
              </a:r>
              <a:endParaRPr lang="en-US" sz="1600" b="1" dirty="0">
                <a:solidFill>
                  <a:srgbClr val="F8F8F8"/>
                </a:solidFill>
                <a:latin typeface="Arial" charset="0"/>
              </a:endParaRPr>
            </a:p>
          </p:txBody>
        </p:sp>
      </p:grpSp>
      <p:sp>
        <p:nvSpPr>
          <p:cNvPr id="10" name="Oval 41"/>
          <p:cNvSpPr txBox="1">
            <a:spLocks noChangeArrowheads="1"/>
          </p:cNvSpPr>
          <p:nvPr/>
        </p:nvSpPr>
        <p:spPr bwMode="gray">
          <a:xfrm>
            <a:off x="1008855" y="1436532"/>
            <a:ext cx="3384550" cy="98901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2931" y="2709595"/>
            <a:ext cx="2810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выявлении вредных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привычках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75418" y="3725959"/>
            <a:ext cx="308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 использования гаджетов</a:t>
            </a:r>
          </a:p>
        </p:txBody>
      </p:sp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2"/>
          <a:srcRect l="32234" t="25251" r="32719" b="7034"/>
          <a:stretch/>
        </p:blipFill>
        <p:spPr>
          <a:xfrm>
            <a:off x="4644009" y="810905"/>
            <a:ext cx="4300400" cy="47948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599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5791200" cy="706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полезных и вредных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продуктах питания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268961" y="4742251"/>
            <a:ext cx="2234828" cy="1893552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6339630" y="1876527"/>
            <a:ext cx="2307406" cy="183810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378753" y="1472197"/>
            <a:ext cx="2143125" cy="1123255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black">
          <a:xfrm>
            <a:off x="577190" y="1518234"/>
            <a:ext cx="1746250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 «Витамины – наши друзья»</a:t>
            </a:r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black">
          <a:xfrm>
            <a:off x="518217" y="4792395"/>
            <a:ext cx="1864196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правильного питания (составление памяток «правила питания»)</a:t>
            </a:r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black">
          <a:xfrm>
            <a:off x="6694027" y="1941513"/>
            <a:ext cx="1598612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«Витаминная тарелка», карточки с названиями и рисунками продуктов питания</a:t>
            </a:r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/>
          <a:srcRect l="23551" t="29133" r="49358" b="7359"/>
          <a:stretch/>
        </p:blipFill>
        <p:spPr>
          <a:xfrm>
            <a:off x="6085373" y="3809988"/>
            <a:ext cx="2956922" cy="30033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/>
          <a:srcRect l="10289" t="30948" r="36322" b="18044"/>
          <a:stretch/>
        </p:blipFill>
        <p:spPr>
          <a:xfrm>
            <a:off x="2118831" y="1821783"/>
            <a:ext cx="4022361" cy="1613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3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2209616" y="3901983"/>
            <a:ext cx="3581584" cy="23025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798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ltGray">
          <a:xfrm>
            <a:off x="2320136" y="698645"/>
            <a:ext cx="3548007" cy="2082282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00629" y="1151541"/>
            <a:ext cx="1807835" cy="1123950"/>
            <a:chOff x="2161" y="696"/>
            <a:chExt cx="1360" cy="1356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8" name="Oval 7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" name="Oval 12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" name="Rectangle 21"/>
          <p:cNvSpPr>
            <a:spLocks noChangeArrowheads="1"/>
          </p:cNvSpPr>
          <p:nvPr/>
        </p:nvSpPr>
        <p:spPr bwMode="white">
          <a:xfrm>
            <a:off x="651753" y="1452623"/>
            <a:ext cx="122646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часы</a:t>
            </a:r>
            <a:endParaRPr lang="en-US" sz="1600" b="1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2242234" y="695860"/>
            <a:ext cx="3013355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режим дня», «Здоровый сон», «Чистые руки», «Мои помощники – глаза», «Правильное питание», «Прогулки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зимой»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46"/>
          <p:cNvSpPr>
            <a:spLocks noChangeArrowheads="1"/>
          </p:cNvSpPr>
          <p:nvPr/>
        </p:nvSpPr>
        <p:spPr bwMode="ltGray">
          <a:xfrm>
            <a:off x="2464403" y="4553713"/>
            <a:ext cx="4600073" cy="1979822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дневника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тропы здоровья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 с помощью мячей 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набивных мешочков, рефлексия: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загадок, головоломок,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гимнастика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47"/>
          <p:cNvGrpSpPr>
            <a:grpSpLocks/>
          </p:cNvGrpSpPr>
          <p:nvPr/>
        </p:nvGrpSpPr>
        <p:grpSpPr bwMode="auto">
          <a:xfrm>
            <a:off x="193433" y="4416288"/>
            <a:ext cx="2090682" cy="1481807"/>
            <a:chOff x="2161" y="696"/>
            <a:chExt cx="1360" cy="1356"/>
          </a:xfrm>
        </p:grpSpPr>
        <p:grpSp>
          <p:nvGrpSpPr>
            <p:cNvPr id="32" name="Group 48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34" name="Oval 49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Oval 50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Oval 51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Oval 52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Oval 53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" name="Oval 54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" name="Rectangle 63"/>
          <p:cNvSpPr>
            <a:spLocks noChangeArrowheads="1"/>
          </p:cNvSpPr>
          <p:nvPr/>
        </p:nvSpPr>
        <p:spPr bwMode="white">
          <a:xfrm>
            <a:off x="219575" y="4868675"/>
            <a:ext cx="206454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совершенствование</a:t>
            </a:r>
            <a:endParaRPr lang="en-US" sz="1600" b="1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 descr="C:\Users\Шатуновы\Downloads\20220323_1209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929" y="1177988"/>
            <a:ext cx="3168352" cy="317345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AutoShape 4"/>
          <p:cNvSpPr>
            <a:spLocks noChangeArrowheads="1"/>
          </p:cNvSpPr>
          <p:nvPr/>
        </p:nvSpPr>
        <p:spPr bwMode="ltGray">
          <a:xfrm>
            <a:off x="2246788" y="3008921"/>
            <a:ext cx="3548926" cy="1495797"/>
          </a:xfrm>
          <a:prstGeom prst="homePlate">
            <a:avLst>
              <a:gd name="adj" fmla="val 51551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здоровья, физкультурные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минутки , кружки, спортивные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секции, походы.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5"/>
          <p:cNvGrpSpPr>
            <a:grpSpLocks/>
          </p:cNvGrpSpPr>
          <p:nvPr/>
        </p:nvGrpSpPr>
        <p:grpSpPr bwMode="auto">
          <a:xfrm>
            <a:off x="145630" y="2886337"/>
            <a:ext cx="1807835" cy="1123950"/>
            <a:chOff x="2161" y="696"/>
            <a:chExt cx="1360" cy="1356"/>
          </a:xfrm>
        </p:grpSpPr>
        <p:grpSp>
          <p:nvGrpSpPr>
            <p:cNvPr id="45" name="Group 6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47" name="Oval 7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Oval 8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" name="Oval 9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" name="Oval 10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Oval 11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6" name="Oval 12"/>
            <p:cNvSpPr>
              <a:spLocks noChangeArrowheads="1"/>
            </p:cNvSpPr>
            <p:nvPr/>
          </p:nvSpPr>
          <p:spPr bwMode="gray">
            <a:xfrm>
              <a:off x="2269" y="829"/>
              <a:ext cx="1054" cy="1054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Движение </a:t>
              </a: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это жизнь!</a:t>
              </a:r>
              <a:endPara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атуновы\Downloads\20220323_11043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9662" r="30753" b="22427"/>
          <a:stretch/>
        </p:blipFill>
        <p:spPr bwMode="auto">
          <a:xfrm>
            <a:off x="179512" y="1484784"/>
            <a:ext cx="3944602" cy="3374901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3" name="Рисунок 2" descr="C:\Users\Шатуновы\Downloads\20220222_12110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46019"/>
            <a:ext cx="4556038" cy="330289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783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5a438bb3ddc65e26e5362eb91d34cf04c42c416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429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Цель программы:</vt:lpstr>
      <vt:lpstr>Презентация PowerPoint</vt:lpstr>
      <vt:lpstr> </vt:lpstr>
      <vt:lpstr>Презентация PowerPoint</vt:lpstr>
      <vt:lpstr>Презентация PowerPoint</vt:lpstr>
      <vt:lpstr>Знания о полезных и вредных продуктах 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Сроки работы над программой</vt:lpstr>
      <vt:lpstr>   «Стань лучше-  и тебе станет лучше!»                                                            Геогр Энрих 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obstinate</dc:creator>
  <dc:description>Шаблон презентации с сайта http://presentation-creation.ru/</dc:description>
  <cp:lastModifiedBy>Кодинцева Анна Владимировна</cp:lastModifiedBy>
  <cp:revision>81</cp:revision>
  <dcterms:created xsi:type="dcterms:W3CDTF">2017-02-04T16:45:21Z</dcterms:created>
  <dcterms:modified xsi:type="dcterms:W3CDTF">2024-02-04T08:41:40Z</dcterms:modified>
</cp:coreProperties>
</file>