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61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19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8032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90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432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32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56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21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88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01E03-F48F-47AF-84BF-9CF40940D42F}" type="datetimeFigureOut">
              <a:rPr lang="ru-RU" smtClean="0"/>
              <a:t>27.12.2022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25ACE-0324-4EDC-A464-DC97461CFF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871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807"/>
            <a:ext cx="9192126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21036010">
            <a:off x="927995" y="2233416"/>
            <a:ext cx="69963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«Через сказку, фантазию, игру, через неповторимое детское творчество - верная дорога к сердцу ребенка.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Сказка, фантазии - это ключик, с помощью,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которого можно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открыть эти истоки, и они забьют животворными ключами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>                                                                                    В</a:t>
            </a:r>
            <a:r>
              <a:rPr lang="ru-RU" dirty="0"/>
              <a:t>. А. Сухомлинский.</a:t>
            </a:r>
          </a:p>
        </p:txBody>
      </p:sp>
    </p:spTree>
    <p:extLst>
      <p:ext uri="{BB962C8B-B14F-4D97-AF65-F5344CB8AC3E}">
        <p14:creationId xmlns:p14="http://schemas.microsoft.com/office/powerpoint/2010/main" val="15570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836712"/>
            <a:ext cx="6264696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Помощь родителей в создании данного пособия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8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242048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66FF33"/>
                </a:solidFill>
              </a:rPr>
              <a:t>Наша библиотека для малышей</a:t>
            </a:r>
            <a:endParaRPr lang="ru-RU" b="1" dirty="0">
              <a:solidFill>
                <a:srgbClr val="66FF3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56792"/>
            <a:ext cx="3384376" cy="352839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"/>
            <a:ext cx="9144000" cy="68547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8760"/>
            <a:ext cx="3600400" cy="3672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620688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</a:rPr>
              <a:t>Наша библиотека для малышей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2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39"/>
            <a:ext cx="8712968" cy="653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4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88640"/>
            <a:ext cx="8928993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4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188860"/>
            <a:ext cx="5544615" cy="562451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08154" y="80864"/>
            <a:ext cx="77996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«Сказки из ведерка»</a:t>
            </a:r>
            <a:endParaRPr lang="ru-RU" sz="6600" b="1" i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0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" y="0"/>
            <a:ext cx="91363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260648"/>
            <a:ext cx="777686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7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85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</TotalTime>
  <Words>68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Наша библиотека для малышей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9</cp:revision>
  <dcterms:created xsi:type="dcterms:W3CDTF">2022-12-27T12:21:07Z</dcterms:created>
  <dcterms:modified xsi:type="dcterms:W3CDTF">2022-12-27T17:27:17Z</dcterms:modified>
</cp:coreProperties>
</file>