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Ботар" userId="1d47df374b65d8a1" providerId="LiveId" clId="{0C18E805-D27B-4F7D-BAA4-FE75B26A7E87}"/>
    <pc:docChg chg="undo custSel addSld modSld">
      <pc:chgData name="Светлана Ботар" userId="1d47df374b65d8a1" providerId="LiveId" clId="{0C18E805-D27B-4F7D-BAA4-FE75B26A7E87}" dt="2023-11-28T07:07:50.915" v="6804" actId="255"/>
      <pc:docMkLst>
        <pc:docMk/>
      </pc:docMkLst>
      <pc:sldChg chg="modSp new mod">
        <pc:chgData name="Светлана Ботар" userId="1d47df374b65d8a1" providerId="LiveId" clId="{0C18E805-D27B-4F7D-BAA4-FE75B26A7E87}" dt="2023-11-27T15:50:29.676" v="432" actId="20577"/>
        <pc:sldMkLst>
          <pc:docMk/>
          <pc:sldMk cId="217717716" sldId="256"/>
        </pc:sldMkLst>
        <pc:spChg chg="mod">
          <ac:chgData name="Светлана Ботар" userId="1d47df374b65d8a1" providerId="LiveId" clId="{0C18E805-D27B-4F7D-BAA4-FE75B26A7E87}" dt="2023-11-27T15:42:14.996" v="111" actId="14100"/>
          <ac:spMkLst>
            <pc:docMk/>
            <pc:sldMk cId="217717716" sldId="256"/>
            <ac:spMk id="2" creationId="{49A409EC-96B1-0945-A6DE-CA880E28F2FC}"/>
          </ac:spMkLst>
        </pc:spChg>
        <pc:spChg chg="mod">
          <ac:chgData name="Светлана Ботар" userId="1d47df374b65d8a1" providerId="LiveId" clId="{0C18E805-D27B-4F7D-BAA4-FE75B26A7E87}" dt="2023-11-27T15:50:29.676" v="432" actId="20577"/>
          <ac:spMkLst>
            <pc:docMk/>
            <pc:sldMk cId="217717716" sldId="256"/>
            <ac:spMk id="3" creationId="{84D80803-A282-DBC5-52A8-4B0EB677A65D}"/>
          </ac:spMkLst>
        </pc:spChg>
      </pc:sldChg>
      <pc:sldChg chg="addSp modSp new mod modClrScheme chgLayout">
        <pc:chgData name="Светлана Ботар" userId="1d47df374b65d8a1" providerId="LiveId" clId="{0C18E805-D27B-4F7D-BAA4-FE75B26A7E87}" dt="2023-11-27T19:02:20.543" v="2668" actId="255"/>
        <pc:sldMkLst>
          <pc:docMk/>
          <pc:sldMk cId="3279088323" sldId="257"/>
        </pc:sldMkLst>
        <pc:spChg chg="mod ord">
          <ac:chgData name="Светлана Ботар" userId="1d47df374b65d8a1" providerId="LiveId" clId="{0C18E805-D27B-4F7D-BAA4-FE75B26A7E87}" dt="2023-11-27T19:02:20.543" v="2668" actId="255"/>
          <ac:spMkLst>
            <pc:docMk/>
            <pc:sldMk cId="3279088323" sldId="257"/>
            <ac:spMk id="2" creationId="{7BBFF43D-0803-9C7E-FD11-E3F08F4D5912}"/>
          </ac:spMkLst>
        </pc:spChg>
        <pc:spChg chg="add mod ord">
          <ac:chgData name="Светлана Ботар" userId="1d47df374b65d8a1" providerId="LiveId" clId="{0C18E805-D27B-4F7D-BAA4-FE75B26A7E87}" dt="2023-11-27T16:23:28.110" v="626" actId="20577"/>
          <ac:spMkLst>
            <pc:docMk/>
            <pc:sldMk cId="3279088323" sldId="257"/>
            <ac:spMk id="3" creationId="{57866423-BE35-39AB-DCD5-B9C8FC389920}"/>
          </ac:spMkLst>
        </pc:spChg>
        <pc:graphicFrameChg chg="add mod modGraphic">
          <ac:chgData name="Светлана Ботар" userId="1d47df374b65d8a1" providerId="LiveId" clId="{0C18E805-D27B-4F7D-BAA4-FE75B26A7E87}" dt="2023-11-27T17:37:03.828" v="1936" actId="20577"/>
          <ac:graphicFrameMkLst>
            <pc:docMk/>
            <pc:sldMk cId="3279088323" sldId="257"/>
            <ac:graphicFrameMk id="4" creationId="{2CA7C495-D241-E8A3-A065-8343F09469E0}"/>
          </ac:graphicFrameMkLst>
        </pc:graphicFrameChg>
      </pc:sldChg>
      <pc:sldChg chg="addSp modSp new mod">
        <pc:chgData name="Светлана Ботар" userId="1d47df374b65d8a1" providerId="LiveId" clId="{0C18E805-D27B-4F7D-BAA4-FE75B26A7E87}" dt="2023-11-27T19:02:29.967" v="2669" actId="255"/>
        <pc:sldMkLst>
          <pc:docMk/>
          <pc:sldMk cId="693474300" sldId="258"/>
        </pc:sldMkLst>
        <pc:spChg chg="mod">
          <ac:chgData name="Светлана Ботар" userId="1d47df374b65d8a1" providerId="LiveId" clId="{0C18E805-D27B-4F7D-BAA4-FE75B26A7E87}" dt="2023-11-27T19:02:29.967" v="2669" actId="255"/>
          <ac:spMkLst>
            <pc:docMk/>
            <pc:sldMk cId="693474300" sldId="258"/>
            <ac:spMk id="2" creationId="{CFD0F9E1-B80C-4878-1935-C8613E616BE6}"/>
          </ac:spMkLst>
        </pc:spChg>
        <pc:spChg chg="mod">
          <ac:chgData name="Светлана Ботар" userId="1d47df374b65d8a1" providerId="LiveId" clId="{0C18E805-D27B-4F7D-BAA4-FE75B26A7E87}" dt="2023-11-27T18:32:32.853" v="2567" actId="20577"/>
          <ac:spMkLst>
            <pc:docMk/>
            <pc:sldMk cId="693474300" sldId="258"/>
            <ac:spMk id="3" creationId="{C0ADBE06-D527-0F77-FB08-6FF12DDBBD0B}"/>
          </ac:spMkLst>
        </pc:spChg>
        <pc:spChg chg="add mod">
          <ac:chgData name="Светлана Ботар" userId="1d47df374b65d8a1" providerId="LiveId" clId="{0C18E805-D27B-4F7D-BAA4-FE75B26A7E87}" dt="2023-11-27T18:28:38.482" v="2433" actId="1076"/>
          <ac:spMkLst>
            <pc:docMk/>
            <pc:sldMk cId="693474300" sldId="258"/>
            <ac:spMk id="4" creationId="{30663E38-7029-91EE-F603-B31770BA0F4A}"/>
          </ac:spMkLst>
        </pc:spChg>
        <pc:spChg chg="add mod">
          <ac:chgData name="Светлана Ботар" userId="1d47df374b65d8a1" providerId="LiveId" clId="{0C18E805-D27B-4F7D-BAA4-FE75B26A7E87}" dt="2023-11-27T18:28:40.714" v="2434" actId="1076"/>
          <ac:spMkLst>
            <pc:docMk/>
            <pc:sldMk cId="693474300" sldId="258"/>
            <ac:spMk id="5" creationId="{D8D8F47E-7E01-5E37-92C9-47A82C04AD6E}"/>
          </ac:spMkLst>
        </pc:spChg>
        <pc:spChg chg="add mod">
          <ac:chgData name="Светлана Ботар" userId="1d47df374b65d8a1" providerId="LiveId" clId="{0C18E805-D27B-4F7D-BAA4-FE75B26A7E87}" dt="2023-11-27T18:31:57.938" v="2565" actId="1076"/>
          <ac:spMkLst>
            <pc:docMk/>
            <pc:sldMk cId="693474300" sldId="258"/>
            <ac:spMk id="6" creationId="{0355C2C2-7F4B-C195-526E-E8C9171B3D54}"/>
          </ac:spMkLst>
        </pc:spChg>
        <pc:spChg chg="add mod">
          <ac:chgData name="Светлана Ботар" userId="1d47df374b65d8a1" providerId="LiveId" clId="{0C18E805-D27B-4F7D-BAA4-FE75B26A7E87}" dt="2023-11-27T18:32:02.810" v="2566" actId="1076"/>
          <ac:spMkLst>
            <pc:docMk/>
            <pc:sldMk cId="693474300" sldId="258"/>
            <ac:spMk id="7" creationId="{15048E08-E16D-43A0-EE93-F016911A9374}"/>
          </ac:spMkLst>
        </pc:spChg>
      </pc:sldChg>
      <pc:sldChg chg="addSp delSp modSp new mod modClrScheme chgLayout">
        <pc:chgData name="Светлана Ботар" userId="1d47df374b65d8a1" providerId="LiveId" clId="{0C18E805-D27B-4F7D-BAA4-FE75B26A7E87}" dt="2023-11-27T19:02:40.623" v="2670" actId="255"/>
        <pc:sldMkLst>
          <pc:docMk/>
          <pc:sldMk cId="156655347" sldId="259"/>
        </pc:sldMkLst>
        <pc:spChg chg="add del mod">
          <ac:chgData name="Светлана Ботар" userId="1d47df374b65d8a1" providerId="LiveId" clId="{0C18E805-D27B-4F7D-BAA4-FE75B26A7E87}" dt="2023-11-27T18:37:06.328" v="2570" actId="21"/>
          <ac:spMkLst>
            <pc:docMk/>
            <pc:sldMk cId="156655347" sldId="259"/>
            <ac:spMk id="2" creationId="{B555F9DA-4EF9-BB7A-AA02-9AFAE2828F55}"/>
          </ac:spMkLst>
        </pc:spChg>
        <pc:spChg chg="add mod">
          <ac:chgData name="Светлана Ботар" userId="1d47df374b65d8a1" providerId="LiveId" clId="{0C18E805-D27B-4F7D-BAA4-FE75B26A7E87}" dt="2023-11-27T19:02:40.623" v="2670" actId="255"/>
          <ac:spMkLst>
            <pc:docMk/>
            <pc:sldMk cId="156655347" sldId="259"/>
            <ac:spMk id="3" creationId="{726FDAC5-3E8F-8B47-422B-4A1B862895BA}"/>
          </ac:spMkLst>
        </pc:spChg>
        <pc:spChg chg="add mod">
          <ac:chgData name="Светлана Ботар" userId="1d47df374b65d8a1" providerId="LiveId" clId="{0C18E805-D27B-4F7D-BAA4-FE75B26A7E87}" dt="2023-11-27T18:37:13.379" v="2571" actId="700"/>
          <ac:spMkLst>
            <pc:docMk/>
            <pc:sldMk cId="156655347" sldId="259"/>
            <ac:spMk id="4" creationId="{1ADD57C9-57CB-0116-0DE7-2156D58CC28D}"/>
          </ac:spMkLst>
        </pc:spChg>
        <pc:graphicFrameChg chg="add mod modGraphic">
          <ac:chgData name="Светлана Ботар" userId="1d47df374b65d8a1" providerId="LiveId" clId="{0C18E805-D27B-4F7D-BAA4-FE75B26A7E87}" dt="2023-11-27T18:44:48.840" v="2632" actId="255"/>
          <ac:graphicFrameMkLst>
            <pc:docMk/>
            <pc:sldMk cId="156655347" sldId="259"/>
            <ac:graphicFrameMk id="5" creationId="{0AEC0CD0-14C6-9C44-FFAB-10BC719D8318}"/>
          </ac:graphicFrameMkLst>
        </pc:graphicFrameChg>
      </pc:sldChg>
      <pc:sldChg chg="addSp delSp modSp new mod">
        <pc:chgData name="Светлана Ботар" userId="1d47df374b65d8a1" providerId="LiveId" clId="{0C18E805-D27B-4F7D-BAA4-FE75B26A7E87}" dt="2023-11-28T05:48:48.407" v="4322" actId="115"/>
        <pc:sldMkLst>
          <pc:docMk/>
          <pc:sldMk cId="4252789051" sldId="260"/>
        </pc:sldMkLst>
        <pc:spChg chg="mod">
          <ac:chgData name="Светлана Ботар" userId="1d47df374b65d8a1" providerId="LiveId" clId="{0C18E805-D27B-4F7D-BAA4-FE75B26A7E87}" dt="2023-11-27T19:01:56.853" v="2667" actId="113"/>
          <ac:spMkLst>
            <pc:docMk/>
            <pc:sldMk cId="4252789051" sldId="260"/>
            <ac:spMk id="2" creationId="{AEABA3E2-EFE0-6236-794F-1DBE8D694BF9}"/>
          </ac:spMkLst>
        </pc:spChg>
        <pc:spChg chg="del">
          <ac:chgData name="Светлана Ботар" userId="1d47df374b65d8a1" providerId="LiveId" clId="{0C18E805-D27B-4F7D-BAA4-FE75B26A7E87}" dt="2023-11-27T19:00:59.832" v="2637"/>
          <ac:spMkLst>
            <pc:docMk/>
            <pc:sldMk cId="4252789051" sldId="260"/>
            <ac:spMk id="3" creationId="{C2F1FCBE-07F0-CBB8-82F9-C96C911F56AD}"/>
          </ac:spMkLst>
        </pc:spChg>
        <pc:spChg chg="mod">
          <ac:chgData name="Светлана Ботар" userId="1d47df374b65d8a1" providerId="LiveId" clId="{0C18E805-D27B-4F7D-BAA4-FE75B26A7E87}" dt="2023-11-28T05:48:48.407" v="4322" actId="115"/>
          <ac:spMkLst>
            <pc:docMk/>
            <pc:sldMk cId="4252789051" sldId="260"/>
            <ac:spMk id="4" creationId="{554CE70A-F5B8-1255-D4BD-AEEFDA42E1A3}"/>
          </ac:spMkLst>
        </pc:spChg>
        <pc:picChg chg="add mod">
          <ac:chgData name="Светлана Ботар" userId="1d47df374b65d8a1" providerId="LiveId" clId="{0C18E805-D27B-4F7D-BAA4-FE75B26A7E87}" dt="2023-11-27T19:45:50.285" v="3863" actId="1076"/>
          <ac:picMkLst>
            <pc:docMk/>
            <pc:sldMk cId="4252789051" sldId="260"/>
            <ac:picMk id="6" creationId="{EA47F2CB-1AC6-456C-8620-DB3E5989016A}"/>
          </ac:picMkLst>
        </pc:picChg>
        <pc:picChg chg="add mod">
          <ac:chgData name="Светлана Ботар" userId="1d47df374b65d8a1" providerId="LiveId" clId="{0C18E805-D27B-4F7D-BAA4-FE75B26A7E87}" dt="2023-11-27T19:46:03.573" v="3867" actId="1076"/>
          <ac:picMkLst>
            <pc:docMk/>
            <pc:sldMk cId="4252789051" sldId="260"/>
            <ac:picMk id="8" creationId="{F58F3B65-5A4A-76FF-56FA-BF047157C045}"/>
          </ac:picMkLst>
        </pc:picChg>
      </pc:sldChg>
      <pc:sldChg chg="addSp delSp modSp new mod modClrScheme chgLayout">
        <pc:chgData name="Светлана Ботар" userId="1d47df374b65d8a1" providerId="LiveId" clId="{0C18E805-D27B-4F7D-BAA4-FE75B26A7E87}" dt="2023-11-28T06:05:22.144" v="4831" actId="115"/>
        <pc:sldMkLst>
          <pc:docMk/>
          <pc:sldMk cId="2178746108" sldId="261"/>
        </pc:sldMkLst>
        <pc:spChg chg="mod ord">
          <ac:chgData name="Светлана Ботар" userId="1d47df374b65d8a1" providerId="LiveId" clId="{0C18E805-D27B-4F7D-BAA4-FE75B26A7E87}" dt="2023-11-27T19:25:06.216" v="3317" actId="255"/>
          <ac:spMkLst>
            <pc:docMk/>
            <pc:sldMk cId="2178746108" sldId="261"/>
            <ac:spMk id="2" creationId="{107D3149-DF21-6A74-F238-F8417FB2E155}"/>
          </ac:spMkLst>
        </pc:spChg>
        <pc:spChg chg="del">
          <ac:chgData name="Светлана Ботар" userId="1d47df374b65d8a1" providerId="LiveId" clId="{0C18E805-D27B-4F7D-BAA4-FE75B26A7E87}" dt="2023-11-27T19:21:29.423" v="3263"/>
          <ac:spMkLst>
            <pc:docMk/>
            <pc:sldMk cId="2178746108" sldId="261"/>
            <ac:spMk id="3" creationId="{ADBCC3FE-D94C-E55C-E13A-ECD852F594A7}"/>
          </ac:spMkLst>
        </pc:spChg>
        <pc:spChg chg="add del mod">
          <ac:chgData name="Светлана Ботар" userId="1d47df374b65d8a1" providerId="LiveId" clId="{0C18E805-D27B-4F7D-BAA4-FE75B26A7E87}" dt="2023-11-27T19:23:23.958" v="3302"/>
          <ac:spMkLst>
            <pc:docMk/>
            <pc:sldMk cId="2178746108" sldId="261"/>
            <ac:spMk id="4" creationId="{C416D6D1-DDC4-23AF-60C0-B0E79D71C84C}"/>
          </ac:spMkLst>
        </pc:spChg>
        <pc:spChg chg="add mod ord">
          <ac:chgData name="Светлана Ботар" userId="1d47df374b65d8a1" providerId="LiveId" clId="{0C18E805-D27B-4F7D-BAA4-FE75B26A7E87}" dt="2023-11-28T06:05:22.144" v="4831" actId="115"/>
          <ac:spMkLst>
            <pc:docMk/>
            <pc:sldMk cId="2178746108" sldId="261"/>
            <ac:spMk id="11" creationId="{F3B28A47-0D7F-11B1-4FED-490A42FE2DE3}"/>
          </ac:spMkLst>
        </pc:spChg>
        <pc:picChg chg="add mod ord">
          <ac:chgData name="Светлана Ботар" userId="1d47df374b65d8a1" providerId="LiveId" clId="{0C18E805-D27B-4F7D-BAA4-FE75B26A7E87}" dt="2023-11-27T19:25:26.733" v="3327" actId="1076"/>
          <ac:picMkLst>
            <pc:docMk/>
            <pc:sldMk cId="2178746108" sldId="261"/>
            <ac:picMk id="6" creationId="{917D15FD-0D5B-0B88-289F-8099198B7C32}"/>
          </ac:picMkLst>
        </pc:picChg>
        <pc:picChg chg="add del mod">
          <ac:chgData name="Светлана Ботар" userId="1d47df374b65d8a1" providerId="LiveId" clId="{0C18E805-D27B-4F7D-BAA4-FE75B26A7E87}" dt="2023-11-27T19:23:14.137" v="3301"/>
          <ac:picMkLst>
            <pc:docMk/>
            <pc:sldMk cId="2178746108" sldId="261"/>
            <ac:picMk id="8" creationId="{AD280CB8-2524-B8DA-A50A-027D1BB09FC2}"/>
          </ac:picMkLst>
        </pc:picChg>
        <pc:picChg chg="add mod ord">
          <ac:chgData name="Светлана Ботар" userId="1d47df374b65d8a1" providerId="LiveId" clId="{0C18E805-D27B-4F7D-BAA4-FE75B26A7E87}" dt="2023-11-27T19:25:29.660" v="3328" actId="1076"/>
          <ac:picMkLst>
            <pc:docMk/>
            <pc:sldMk cId="2178746108" sldId="261"/>
            <ac:picMk id="10" creationId="{5A4D61D3-FFFB-2712-E99B-F019DC1F6117}"/>
          </ac:picMkLst>
        </pc:picChg>
      </pc:sldChg>
      <pc:sldChg chg="addSp delSp modSp new mod">
        <pc:chgData name="Светлана Ботар" userId="1d47df374b65d8a1" providerId="LiveId" clId="{0C18E805-D27B-4F7D-BAA4-FE75B26A7E87}" dt="2023-11-28T06:22:56.585" v="5456" actId="115"/>
        <pc:sldMkLst>
          <pc:docMk/>
          <pc:sldMk cId="1866714718" sldId="262"/>
        </pc:sldMkLst>
        <pc:spChg chg="mod">
          <ac:chgData name="Светлана Ботар" userId="1d47df374b65d8a1" providerId="LiveId" clId="{0C18E805-D27B-4F7D-BAA4-FE75B26A7E87}" dt="2023-11-27T19:43:21.375" v="3826" actId="20577"/>
          <ac:spMkLst>
            <pc:docMk/>
            <pc:sldMk cId="1866714718" sldId="262"/>
            <ac:spMk id="2" creationId="{2D187989-0C44-4207-879F-539BA8ABAC89}"/>
          </ac:spMkLst>
        </pc:spChg>
        <pc:spChg chg="del">
          <ac:chgData name="Светлана Ботар" userId="1d47df374b65d8a1" providerId="LiveId" clId="{0C18E805-D27B-4F7D-BAA4-FE75B26A7E87}" dt="2023-11-27T19:43:53.523" v="3827"/>
          <ac:spMkLst>
            <pc:docMk/>
            <pc:sldMk cId="1866714718" sldId="262"/>
            <ac:spMk id="3" creationId="{55603063-181E-5C96-3BE3-72549E77440A}"/>
          </ac:spMkLst>
        </pc:spChg>
        <pc:spChg chg="mod">
          <ac:chgData name="Светлана Ботар" userId="1d47df374b65d8a1" providerId="LiveId" clId="{0C18E805-D27B-4F7D-BAA4-FE75B26A7E87}" dt="2023-11-28T06:22:56.585" v="5456" actId="115"/>
          <ac:spMkLst>
            <pc:docMk/>
            <pc:sldMk cId="1866714718" sldId="262"/>
            <ac:spMk id="4" creationId="{F523BE97-C8DB-F61B-4885-9FEE08F6DFFC}"/>
          </ac:spMkLst>
        </pc:spChg>
        <pc:picChg chg="add mod">
          <ac:chgData name="Светлана Ботар" userId="1d47df374b65d8a1" providerId="LiveId" clId="{0C18E805-D27B-4F7D-BAA4-FE75B26A7E87}" dt="2023-11-28T06:05:48.959" v="4832" actId="1076"/>
          <ac:picMkLst>
            <pc:docMk/>
            <pc:sldMk cId="1866714718" sldId="262"/>
            <ac:picMk id="6" creationId="{D21F3ECE-DA95-C7DF-225C-6D66AD9E058D}"/>
          </ac:picMkLst>
        </pc:picChg>
      </pc:sldChg>
      <pc:sldChg chg="addSp delSp modSp new mod">
        <pc:chgData name="Светлана Ботар" userId="1d47df374b65d8a1" providerId="LiveId" clId="{0C18E805-D27B-4F7D-BAA4-FE75B26A7E87}" dt="2023-11-28T06:40:37.718" v="6051" actId="1076"/>
        <pc:sldMkLst>
          <pc:docMk/>
          <pc:sldMk cId="4073902652" sldId="263"/>
        </pc:sldMkLst>
        <pc:spChg chg="mod">
          <ac:chgData name="Светлана Ботар" userId="1d47df374b65d8a1" providerId="LiveId" clId="{0C18E805-D27B-4F7D-BAA4-FE75B26A7E87}" dt="2023-11-27T19:45:09.644" v="3859" actId="313"/>
          <ac:spMkLst>
            <pc:docMk/>
            <pc:sldMk cId="4073902652" sldId="263"/>
            <ac:spMk id="2" creationId="{37A0371D-8142-B5AA-1729-AB253E3C7932}"/>
          </ac:spMkLst>
        </pc:spChg>
        <pc:spChg chg="mod">
          <ac:chgData name="Светлана Ботар" userId="1d47df374b65d8a1" providerId="LiveId" clId="{0C18E805-D27B-4F7D-BAA4-FE75B26A7E87}" dt="2023-11-28T06:40:25.347" v="6050" actId="20577"/>
          <ac:spMkLst>
            <pc:docMk/>
            <pc:sldMk cId="4073902652" sldId="263"/>
            <ac:spMk id="3" creationId="{79E7ED30-A22D-E531-FC04-D2D2E9FA3179}"/>
          </ac:spMkLst>
        </pc:spChg>
        <pc:spChg chg="del">
          <ac:chgData name="Светлана Ботар" userId="1d47df374b65d8a1" providerId="LiveId" clId="{0C18E805-D27B-4F7D-BAA4-FE75B26A7E87}" dt="2023-11-27T19:46:49.250" v="3868"/>
          <ac:spMkLst>
            <pc:docMk/>
            <pc:sldMk cId="4073902652" sldId="263"/>
            <ac:spMk id="4" creationId="{318D9033-812F-499D-0E98-B79B15C71956}"/>
          </ac:spMkLst>
        </pc:spChg>
        <pc:picChg chg="add mod">
          <ac:chgData name="Светлана Ботар" userId="1d47df374b65d8a1" providerId="LiveId" clId="{0C18E805-D27B-4F7D-BAA4-FE75B26A7E87}" dt="2023-11-28T06:40:37.718" v="6051" actId="1076"/>
          <ac:picMkLst>
            <pc:docMk/>
            <pc:sldMk cId="4073902652" sldId="263"/>
            <ac:picMk id="6" creationId="{EDB90B97-9E1C-70D0-4D68-5042EF7DA761}"/>
          </ac:picMkLst>
        </pc:picChg>
      </pc:sldChg>
      <pc:sldChg chg="addSp delSp modSp new mod">
        <pc:chgData name="Светлана Ботар" userId="1d47df374b65d8a1" providerId="LiveId" clId="{0C18E805-D27B-4F7D-BAA4-FE75B26A7E87}" dt="2023-11-28T06:51:37.490" v="6499" actId="115"/>
        <pc:sldMkLst>
          <pc:docMk/>
          <pc:sldMk cId="199825799" sldId="264"/>
        </pc:sldMkLst>
        <pc:spChg chg="mod">
          <ac:chgData name="Светлана Ботар" userId="1d47df374b65d8a1" providerId="LiveId" clId="{0C18E805-D27B-4F7D-BAA4-FE75B26A7E87}" dt="2023-11-27T19:48:08.689" v="3906" actId="255"/>
          <ac:spMkLst>
            <pc:docMk/>
            <pc:sldMk cId="199825799" sldId="264"/>
            <ac:spMk id="2" creationId="{F1F36CBC-D978-DBD7-EE2E-21C3223C5627}"/>
          </ac:spMkLst>
        </pc:spChg>
        <pc:spChg chg="del">
          <ac:chgData name="Светлана Ботар" userId="1d47df374b65d8a1" providerId="LiveId" clId="{0C18E805-D27B-4F7D-BAA4-FE75B26A7E87}" dt="2023-11-27T19:48:23.905" v="3907"/>
          <ac:spMkLst>
            <pc:docMk/>
            <pc:sldMk cId="199825799" sldId="264"/>
            <ac:spMk id="3" creationId="{8C3218D3-BC35-DDE7-D900-0D4908D42883}"/>
          </ac:spMkLst>
        </pc:spChg>
        <pc:spChg chg="mod">
          <ac:chgData name="Светлана Ботар" userId="1d47df374b65d8a1" providerId="LiveId" clId="{0C18E805-D27B-4F7D-BAA4-FE75B26A7E87}" dt="2023-11-28T06:51:37.490" v="6499" actId="115"/>
          <ac:spMkLst>
            <pc:docMk/>
            <pc:sldMk cId="199825799" sldId="264"/>
            <ac:spMk id="4" creationId="{D90A92BB-B6AB-1D15-4C39-77A98140FEDA}"/>
          </ac:spMkLst>
        </pc:spChg>
        <pc:picChg chg="add mod">
          <ac:chgData name="Светлана Ботар" userId="1d47df374b65d8a1" providerId="LiveId" clId="{0C18E805-D27B-4F7D-BAA4-FE75B26A7E87}" dt="2023-11-27T19:48:50.877" v="3915" actId="1076"/>
          <ac:picMkLst>
            <pc:docMk/>
            <pc:sldMk cId="199825799" sldId="264"/>
            <ac:picMk id="6" creationId="{4BFC446F-D8F2-70A6-E28E-FAADF2367598}"/>
          </ac:picMkLst>
        </pc:picChg>
      </pc:sldChg>
      <pc:sldChg chg="modSp new mod">
        <pc:chgData name="Светлана Ботар" userId="1d47df374b65d8a1" providerId="LiveId" clId="{0C18E805-D27B-4F7D-BAA4-FE75B26A7E87}" dt="2023-11-28T07:06:45.219" v="6764" actId="20577"/>
        <pc:sldMkLst>
          <pc:docMk/>
          <pc:sldMk cId="1489444237" sldId="265"/>
        </pc:sldMkLst>
        <pc:spChg chg="mod">
          <ac:chgData name="Светлана Ботар" userId="1d47df374b65d8a1" providerId="LiveId" clId="{0C18E805-D27B-4F7D-BAA4-FE75B26A7E87}" dt="2023-11-28T05:27:00.539" v="3955" actId="14100"/>
          <ac:spMkLst>
            <pc:docMk/>
            <pc:sldMk cId="1489444237" sldId="265"/>
            <ac:spMk id="2" creationId="{D4FF5B50-D0A2-DEC3-5D19-68A01FD1FFB7}"/>
          </ac:spMkLst>
        </pc:spChg>
        <pc:spChg chg="mod">
          <ac:chgData name="Светлана Ботар" userId="1d47df374b65d8a1" providerId="LiveId" clId="{0C18E805-D27B-4F7D-BAA4-FE75B26A7E87}" dt="2023-11-28T07:06:45.219" v="6764" actId="20577"/>
          <ac:spMkLst>
            <pc:docMk/>
            <pc:sldMk cId="1489444237" sldId="265"/>
            <ac:spMk id="3" creationId="{AEE574A3-2AEE-26C7-CC0C-976A1634A313}"/>
          </ac:spMkLst>
        </pc:spChg>
      </pc:sldChg>
      <pc:sldChg chg="modSp new mod">
        <pc:chgData name="Светлана Ботар" userId="1d47df374b65d8a1" providerId="LiveId" clId="{0C18E805-D27B-4F7D-BAA4-FE75B26A7E87}" dt="2023-11-28T07:07:50.915" v="6804" actId="255"/>
        <pc:sldMkLst>
          <pc:docMk/>
          <pc:sldMk cId="3184714995" sldId="266"/>
        </pc:sldMkLst>
        <pc:spChg chg="mod">
          <ac:chgData name="Светлана Ботар" userId="1d47df374b65d8a1" providerId="LiveId" clId="{0C18E805-D27B-4F7D-BAA4-FE75B26A7E87}" dt="2023-11-28T07:07:50.915" v="6804" actId="255"/>
          <ac:spMkLst>
            <pc:docMk/>
            <pc:sldMk cId="3184714995" sldId="266"/>
            <ac:spMk id="2" creationId="{AF0D39B1-8BDF-2A17-FEC0-E42E5F8D8228}"/>
          </ac:spMkLst>
        </pc:spChg>
      </pc:sldChg>
      <pc:sldMasterChg chg="addSldLayout">
        <pc:chgData name="Светлана Ботар" userId="1d47df374b65d8a1" providerId="LiveId" clId="{0C18E805-D27B-4F7D-BAA4-FE75B26A7E87}" dt="2023-11-27T15:36:09.692" v="0" actId="680"/>
        <pc:sldMasterMkLst>
          <pc:docMk/>
          <pc:sldMasterMk cId="2433226983" sldId="2147483648"/>
        </pc:sldMasterMkLst>
        <pc:sldLayoutChg chg="add">
          <pc:chgData name="Светлана Ботар" userId="1d47df374b65d8a1" providerId="LiveId" clId="{0C18E805-D27B-4F7D-BAA4-FE75B26A7E87}" dt="2023-11-27T15:36:09.692" v="0" actId="680"/>
          <pc:sldLayoutMkLst>
            <pc:docMk/>
            <pc:sldMasterMk cId="2433226983" sldId="2147483648"/>
            <pc:sldLayoutMk cId="1087099850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5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20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9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72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4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0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4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4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7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4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4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9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0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409EC-96B1-0945-A6DE-CA880E28F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201169"/>
            <a:ext cx="5826719" cy="1096899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СЕРТОЛОВСКИЙ ДСКВ №3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D80803-A282-DBC5-52A8-4B0EB677A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1719072"/>
            <a:ext cx="5826719" cy="4846320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ПО ЛОГОРИТМИКЕ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 РИТМОМ ВЕСЕЛО ЖИВЁМ»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возраста с задержкой психического развития (4-5 лет)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первой квалификационной категории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Ботар С. А.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5B50-D0A2-DEC3-5D19-68A01FD1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6025"/>
            <a:ext cx="6347715" cy="58607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программы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E574A3-2AEE-26C7-CC0C-976A1634A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969264"/>
            <a:ext cx="6347715" cy="4418584"/>
          </a:xfrm>
        </p:spPr>
        <p:txBody>
          <a:bodyPr>
            <a:normAutofit/>
          </a:bodyPr>
          <a:lstStyle/>
          <a:p>
            <a:r>
              <a:rPr lang="ru-RU" sz="1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1.Сформирована способность координировать движения и речь, соотносить ритм движений и речи, использовать движения в соответствии со смыслом высказывания;</a:t>
            </a:r>
          </a:p>
          <a:p>
            <a:r>
              <a:rPr lang="ru-RU" sz="1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2.Развиты умениями слушать музыку, определять ее характер, соотносить темпо ритмические и эмоционально-смысловые параметры музыки, движений, речи;</a:t>
            </a:r>
          </a:p>
          <a:p>
            <a:r>
              <a:rPr lang="ru-RU" sz="1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3.Развита способность ориентироваться в пространстве, двигаться в заданном направлении, выполнять перестроения, выполнять различные виды движений, ходьбы и бега;</a:t>
            </a:r>
          </a:p>
          <a:p>
            <a:r>
              <a:rPr lang="ru-RU" sz="1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4.Достаточно развита слуховая, зрительная и двигательная память;</a:t>
            </a:r>
          </a:p>
          <a:p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5.Уверенное прохождение моторной дорожки с выполнением моторной программы;</a:t>
            </a:r>
          </a:p>
          <a:p>
            <a:r>
              <a:rPr lang="ru-RU" sz="1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6.Слаженное и активное выполнение ритмического упражнения в кругу;</a:t>
            </a:r>
          </a:p>
          <a:p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7.Обучающиеся получают радость от участия в коллективном виде деятельности;</a:t>
            </a:r>
            <a:endParaRPr lang="ru-RU" sz="1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4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D39B1-8BDF-2A17-FEC0-E42E5F8D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67128"/>
            <a:ext cx="6347714" cy="300837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8471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FF43D-0803-9C7E-FD11-E3F08F4D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01753"/>
            <a:ext cx="6347715" cy="123444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возрастных и индивидуальных особенностей детей с задержкой психического развития 4-5 лет.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866423-BE35-39AB-DCD5-B9C8FC38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1188720"/>
            <a:ext cx="6347715" cy="4764024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A7C495-D241-E8A3-A065-8343F0946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55668"/>
              </p:ext>
            </p:extLst>
          </p:nvPr>
        </p:nvGraphicFramePr>
        <p:xfrm>
          <a:off x="484632" y="1188720"/>
          <a:ext cx="6472680" cy="533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696">
                  <a:extLst>
                    <a:ext uri="{9D8B030D-6E8A-4147-A177-3AD203B41FA5}">
                      <a16:colId xmlns:a16="http://schemas.microsoft.com/office/drawing/2014/main" val="709605251"/>
                    </a:ext>
                  </a:extLst>
                </a:gridCol>
                <a:gridCol w="2175424">
                  <a:extLst>
                    <a:ext uri="{9D8B030D-6E8A-4147-A177-3AD203B41FA5}">
                      <a16:colId xmlns:a16="http://schemas.microsoft.com/office/drawing/2014/main" val="858127502"/>
                    </a:ext>
                  </a:extLst>
                </a:gridCol>
                <a:gridCol w="2157560">
                  <a:extLst>
                    <a:ext uri="{9D8B030D-6E8A-4147-A177-3AD203B41FA5}">
                      <a16:colId xmlns:a16="http://schemas.microsoft.com/office/drawing/2014/main" val="277977431"/>
                    </a:ext>
                  </a:extLst>
                </a:gridCol>
              </a:tblGrid>
              <a:tr h="7599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двигательных способностей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эмоциональной сферы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речевого развития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61600"/>
                  </a:ext>
                </a:extLst>
              </a:tr>
              <a:tr h="58421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1.Отставание в развитии основных видов движений (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ходьба, бег, прыжки, ползание и др.);</a:t>
                      </a:r>
                    </a:p>
                    <a:p>
                      <a:pPr algn="just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2.Отсутствие гибкости и плавности движений(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скованность, неритмичность движений);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3.Моторная неловкость, недостаточность мышечной силы;</a:t>
                      </a:r>
                    </a:p>
                    <a:p>
                      <a:pPr algn="just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4.Неумение удерживания дистанции относительно друг друга и окружающих предметов;</a:t>
                      </a:r>
                    </a:p>
                    <a:p>
                      <a:pPr algn="just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5.Замедленные и неточные движения ладони и пальцев рук;</a:t>
                      </a:r>
                    </a:p>
                    <a:p>
                      <a:pPr algn="just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6.Несогласованность движений обеих рук.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1.Отсутствие выраженных эмоциональных проявлений (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вялы, пассивны);</a:t>
                      </a:r>
                    </a:p>
                    <a:p>
                      <a:pPr algn="l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2.Выраженная неконтролируемая экспрессия, несдержанность в эмоциональных реакциях;</a:t>
                      </a:r>
                    </a:p>
                    <a:p>
                      <a:pPr algn="l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3.Не обнаруживают потребности в продуктивном взаимодействии со взрослыми;</a:t>
                      </a:r>
                    </a:p>
                    <a:p>
                      <a:pPr algn="l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4.Проявление безразличия ко всему происходящему.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1.Недоразвитие понимания речи;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2.Недоразвитие самостоятельной речи;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3.Недостаточно активно пользуются речью в процессе деятельности и общения (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владении ею</a:t>
                      </a:r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4.Сложность в дифференциации звуков;</a:t>
                      </a:r>
                    </a:p>
                    <a:p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5.Преобладание пассивного словаря над активным.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88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0F9E1-B80C-4878-1935-C8613E61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74905"/>
            <a:ext cx="6347715" cy="67665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создании общеразвивающей программы, направленной на: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DBE06-D527-0F77-FB08-6FF12DDBB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552" y="1152144"/>
            <a:ext cx="5969761" cy="4235704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помощи в преодолении высокой тревожности, психоэмоционального напряжения, эмоциональной неустойчивости, повышенной утомляемости у детей с ЗПР;</a:t>
            </a:r>
          </a:p>
          <a:p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преодолении трудностей при звукопроизношении, </a:t>
            </a:r>
            <a:r>
              <a:rPr lang="ru-RU" sz="1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недостаточной координированности и чёткости непроизвольных движений у детей с ЗПР;</a:t>
            </a:r>
          </a:p>
          <a:p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преодолении трудностей переключения и автоматизации движений, в улучшении их координации и чёткости;</a:t>
            </a:r>
          </a:p>
          <a:p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укреплении у детей с ЗПР физического здоровья в целом.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30663E38-7029-91EE-F603-B31770BA0F4A}"/>
              </a:ext>
            </a:extLst>
          </p:cNvPr>
          <p:cNvSpPr/>
          <p:nvPr/>
        </p:nvSpPr>
        <p:spPr>
          <a:xfrm>
            <a:off x="566928" y="1397000"/>
            <a:ext cx="420624" cy="3180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D8D8F47E-7E01-5E37-92C9-47A82C04AD6E}"/>
              </a:ext>
            </a:extLst>
          </p:cNvPr>
          <p:cNvSpPr/>
          <p:nvPr/>
        </p:nvSpPr>
        <p:spPr>
          <a:xfrm>
            <a:off x="609598" y="2471929"/>
            <a:ext cx="420624" cy="3180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355C2C2-7F4B-C195-526E-E8C9171B3D54}"/>
              </a:ext>
            </a:extLst>
          </p:cNvPr>
          <p:cNvSpPr/>
          <p:nvPr/>
        </p:nvSpPr>
        <p:spPr>
          <a:xfrm>
            <a:off x="566928" y="3611880"/>
            <a:ext cx="420624" cy="3180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5048E08-E16D-43A0-EE93-F016911A9374}"/>
              </a:ext>
            </a:extLst>
          </p:cNvPr>
          <p:cNvSpPr/>
          <p:nvPr/>
        </p:nvSpPr>
        <p:spPr>
          <a:xfrm>
            <a:off x="609598" y="4686809"/>
            <a:ext cx="420624" cy="3180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7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6FDAC5-3E8F-8B47-422B-4A1B86289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5761"/>
            <a:ext cx="6347715" cy="411479"/>
          </a:xfrm>
        </p:spPr>
        <p:txBody>
          <a:bodyPr>
            <a:normAutofit/>
          </a:bodyPr>
          <a:lstStyle/>
          <a:p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проведения </a:t>
            </a:r>
            <a:r>
              <a:rPr lang="ru-RU" sz="1600" b="1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логоритмических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занятий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DD57C9-57CB-0116-0DE7-2156D58CC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AEC0CD0-14C6-9C44-FFAB-10BC719D8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46426"/>
              </p:ext>
            </p:extLst>
          </p:nvPr>
        </p:nvGraphicFramePr>
        <p:xfrm>
          <a:off x="402336" y="954024"/>
          <a:ext cx="6554977" cy="5566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5222">
                  <a:extLst>
                    <a:ext uri="{9D8B030D-6E8A-4147-A177-3AD203B41FA5}">
                      <a16:colId xmlns:a16="http://schemas.microsoft.com/office/drawing/2014/main" val="2940983621"/>
                    </a:ext>
                  </a:extLst>
                </a:gridCol>
                <a:gridCol w="3279755">
                  <a:extLst>
                    <a:ext uri="{9D8B030D-6E8A-4147-A177-3AD203B41FA5}">
                      <a16:colId xmlns:a16="http://schemas.microsoft.com/office/drawing/2014/main" val="2000654505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занятия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организатор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extLst>
                  <a:ext uri="{0D108BD9-81ED-4DB2-BD59-A6C34878D82A}">
                    <a16:rowId xmlns:a16="http://schemas.microsoft.com/office/drawing/2014/main" val="1994107800"/>
                  </a:ext>
                </a:extLst>
              </a:tr>
              <a:tr h="1192875">
                <a:tc>
                  <a:txBody>
                    <a:bodyPr/>
                    <a:lstStyle/>
                    <a:p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Вводная часть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маршировка, перестроения, упражнения на развитие ориентировке в пространстве и развитие коммуникации.</a:t>
                      </a:r>
                    </a:p>
                    <a:p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tc>
                  <a:txBody>
                    <a:bodyPr/>
                    <a:lstStyle/>
                    <a:p>
                      <a:pPr indent="449580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</a:endParaRPr>
                    </a:p>
                    <a:p>
                      <a:pPr indent="449580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</a:endParaRPr>
                    </a:p>
                    <a:p>
                      <a:pPr algn="ctr"/>
                      <a:r>
                        <a:rPr lang="ru-RU" sz="1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extLst>
                  <a:ext uri="{0D108BD9-81ED-4DB2-BD59-A6C34878D82A}">
                    <a16:rowId xmlns:a16="http://schemas.microsoft.com/office/drawing/2014/main" val="1658007861"/>
                  </a:ext>
                </a:extLst>
              </a:tr>
              <a:tr h="1357256">
                <a:tc>
                  <a:txBody>
                    <a:bodyPr/>
                    <a:lstStyle/>
                    <a:p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Моторная дорожка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отработка артикуляционной и дыхательной гимнастики, зрительно – моторной координации,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лексико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грамматических категорий.</a:t>
                      </a:r>
                    </a:p>
                    <a:p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</a:endParaRPr>
                    </a:p>
                    <a:p>
                      <a:pPr algn="ctr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</a:endParaRPr>
                    </a:p>
                    <a:p>
                      <a:pPr algn="ctr"/>
                      <a:r>
                        <a:rPr lang="ru-RU" sz="1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- дефектолог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extLst>
                  <a:ext uri="{0D108BD9-81ED-4DB2-BD59-A6C34878D82A}">
                    <a16:rowId xmlns:a16="http://schemas.microsoft.com/office/drawing/2014/main" val="3991447450"/>
                  </a:ext>
                </a:extLst>
              </a:tr>
              <a:tr h="969469">
                <a:tc>
                  <a:txBody>
                    <a:bodyPr/>
                    <a:lstStyle/>
                    <a:p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Нейропсихологические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кинезиологические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упражнения в кругу. </a:t>
                      </a:r>
                    </a:p>
                    <a:p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tc>
                  <a:txBody>
                    <a:bodyPr/>
                    <a:lstStyle/>
                    <a:p>
                      <a:pPr indent="449580">
                        <a:tabLst>
                          <a:tab pos="1639570" algn="ctr"/>
                        </a:tabLst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</a:endParaRPr>
                    </a:p>
                    <a:p>
                      <a:pPr indent="449580" algn="ctr">
                        <a:tabLst>
                          <a:tab pos="1639570" algn="ctr"/>
                        </a:tabLst>
                      </a:pPr>
                      <a:r>
                        <a:rPr lang="ru-RU" sz="1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</a:p>
                    <a:p>
                      <a:pPr indent="449580" algn="ctr">
                        <a:tabLst>
                          <a:tab pos="1639570" algn="ctr"/>
                        </a:tabLst>
                      </a:pPr>
                      <a:r>
                        <a:rPr lang="ru-RU" sz="1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- дефектолог</a:t>
                      </a:r>
                    </a:p>
                    <a:p>
                      <a:pPr indent="449580" algn="ctr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extLst>
                  <a:ext uri="{0D108BD9-81ED-4DB2-BD59-A6C34878D82A}">
                    <a16:rowId xmlns:a16="http://schemas.microsoft.com/office/drawing/2014/main" val="1850335746"/>
                  </a:ext>
                </a:extLst>
              </a:tr>
              <a:tr h="1163362">
                <a:tc>
                  <a:txBody>
                    <a:bodyPr/>
                    <a:lstStyle/>
                    <a:p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Музыкальная подвижная игра на переключение деятельности (стоп энд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гоу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на развитие самоконтроля. Речевые игры,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психогимнастика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</a:endParaRPr>
                    </a:p>
                    <a:p>
                      <a:pPr algn="ctr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</a:endParaRPr>
                    </a:p>
                    <a:p>
                      <a:pPr algn="ctr"/>
                      <a:r>
                        <a:rPr lang="ru-RU" sz="1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extLst>
                  <a:ext uri="{0D108BD9-81ED-4DB2-BD59-A6C34878D82A}">
                    <a16:rowId xmlns:a16="http://schemas.microsoft.com/office/drawing/2014/main" val="2936275873"/>
                  </a:ext>
                </a:extLst>
              </a:tr>
              <a:tr h="582112">
                <a:tc>
                  <a:txBody>
                    <a:bodyPr/>
                    <a:lstStyle/>
                    <a:p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Заключительная часть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самомассаж/релаксация.</a:t>
                      </a:r>
                    </a:p>
                    <a:p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</a:p>
                    <a:p>
                      <a:pPr algn="ctr"/>
                      <a:r>
                        <a:rPr lang="ru-RU" sz="1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- дефектолог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/>
                </a:tc>
                <a:extLst>
                  <a:ext uri="{0D108BD9-81ED-4DB2-BD59-A6C34878D82A}">
                    <a16:rowId xmlns:a16="http://schemas.microsoft.com/office/drawing/2014/main" val="2536960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BA3E2-EFE0-6236-794F-1DBE8D69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79857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маршировка.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A47F2CB-1AC6-456C-8620-DB3E598901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1258612"/>
            <a:ext cx="3087688" cy="171274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54CE70A-F5B8-1255-D4BD-AEEFDA42E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8456" y="1258612"/>
            <a:ext cx="3657600" cy="5105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1.Организация детей, настрой на занятие, поднятие настроения, тонизирование психического и мышечного тонуса, развитие ориентировки в пространстве;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2.Разноуровневость: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ритмичная маршировка под музыкальное и словесное сопровождение педагогом;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смена движений в соответствии с музыкой- маршировка, бег, покачивания, маршировка;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смена движений в соответствии с музыкой, перестроения, словесное сопровождение обучающимися.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8F3B65-5A4A-76FF-56FA-BF047157C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8" y="3342355"/>
            <a:ext cx="3157649" cy="17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8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D3149-DF21-6A74-F238-F8417FB2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37467"/>
            <a:ext cx="2790182" cy="53062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Моторная дорожка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7D15FD-0D5B-0B88-289F-8099198B7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83" y="676656"/>
            <a:ext cx="2516114" cy="1887085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F3B28A47-0D7F-11B1-4FED-490A42FE2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868680"/>
            <a:ext cx="2790182" cy="524865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1.Удержание моторной программы- выполняем серию движений, не теряя её звенья;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2.Разноуровневость:</a:t>
            </a: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длина моторной дорожки и количества движений, выполнение моторной программы без сохранения ритма со словесным сопровождением педагога;</a:t>
            </a: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длина моторной дорожки и количества движений, выполнение моторной программы с сохранением ритма со словесным сопровождением педагога;</a:t>
            </a: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длина моторной дорожки и количества движений, выполнение моторной программы с музыкальным сопровождением.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A4D61D3-FFFB-2712-E99B-F019DC1F611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73" y="2825496"/>
            <a:ext cx="2393134" cy="3191256"/>
          </a:xfrm>
        </p:spPr>
      </p:pic>
    </p:spTree>
    <p:extLst>
      <p:ext uri="{BB962C8B-B14F-4D97-AF65-F5344CB8AC3E}">
        <p14:creationId xmlns:p14="http://schemas.microsoft.com/office/powerpoint/2010/main" val="217874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87989-0C44-4207-879F-539BA8AB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55168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Ритмическое упражнение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21F3ECE-DA95-C7DF-225C-6D66AD9E05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1763847"/>
            <a:ext cx="3087688" cy="231576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523BE97-C8DB-F61B-4885-9FEE08F6D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04" y="795528"/>
            <a:ext cx="3088110" cy="5245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чувства ритма, координации речи с движением. Развитие слухового внимания и восприятия. Умение слаженного взаимодействия между обучающимися.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2.Разноуровневость: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Стартовый: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движений, словесное сопровождение упражнения педагогом, простота ритма;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Базовый: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движений, словесное сопровождение упражнения обучающимися под музыку, усложнение ритма. 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движений, словесное сопровождение упражнения обучающимися под музыку с передачей предмета.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1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0371D-8142-B5AA-1729-AB253E3C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88087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«Стоп энд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7ED30-A22D-E531-FC04-D2D2E9FA3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70432"/>
            <a:ext cx="3088109" cy="4870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1.Регулирование процессов возбуждения и торможения, удержание игровой задачи, следование правилам.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2.Разноуровневость: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игровой задачи обучающимися в подгруппах, одинаковые временные отрезки контрастных переходов в движениях;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игровой задачи обучающимися индивидуально, равномерные временные отрезки контрастных переходов в движениях; 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Продвинутый: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игровой задачи обучающимися индивидуально,  неравномерные временные отрезки контрастных переходов в движениях с усложнением правил игры.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B90B97-9E1C-70D0-4D68-5042EF7DA7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7" y="1803417"/>
            <a:ext cx="3484256" cy="1962499"/>
          </a:xfrm>
        </p:spPr>
      </p:pic>
    </p:spTree>
    <p:extLst>
      <p:ext uri="{BB962C8B-B14F-4D97-AF65-F5344CB8AC3E}">
        <p14:creationId xmlns:p14="http://schemas.microsoft.com/office/powerpoint/2010/main" val="407390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36CBC-D978-DBD7-EE2E-21C3223C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59740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релаксацию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BFC446F-D8F2-70A6-E28E-FAADF23675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1649054"/>
            <a:ext cx="3438458" cy="197197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90A92BB-B6AB-1D15-4C39-77A98140F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04" y="1051560"/>
            <a:ext cx="3088110" cy="498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умения расслабления всего тела и самоконтроля. Развитие тактильного внимания.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2.Разноуровневость: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длительность релаксационного упражнения с минимальным количеством стимулов;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длительности релаксационного упражнения и количества стимулов;</a:t>
            </a:r>
          </a:p>
          <a:p>
            <a:pPr marL="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длительности релаксационного упражнения и количества стимулов. Строгость правил.</a:t>
            </a:r>
          </a:p>
        </p:txBody>
      </p:sp>
    </p:spTree>
    <p:extLst>
      <p:ext uri="{BB962C8B-B14F-4D97-AF65-F5344CB8AC3E}">
        <p14:creationId xmlns:p14="http://schemas.microsoft.com/office/powerpoint/2010/main" val="1998257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</TotalTime>
  <Words>906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МУНИЦИПАЛЬНОЕ ДОШКОЛЬНОЕ ОБРАЗОВАТЕЛЬНОЕ БЮДЖЕТНОЕ УЧРЕЖДЕНИЕ СЕРТОЛОВСКИЙ ДСКВ №3</vt:lpstr>
      <vt:lpstr>Характеристика возрастных и индивидуальных особенностей детей с задержкой психического развития 4-5 лет.  </vt:lpstr>
      <vt:lpstr>Потребность в создании общеразвивающей программы, направленной на:</vt:lpstr>
      <vt:lpstr>Алгоритм проведения логоритмических занятий</vt:lpstr>
      <vt:lpstr>Вводная часть: маршировка.</vt:lpstr>
      <vt:lpstr>Моторная дорожка</vt:lpstr>
      <vt:lpstr>Ритмическое упражнение</vt:lpstr>
      <vt:lpstr>Игра «Стоп энд гоу»</vt:lpstr>
      <vt:lpstr>Упражнение на релаксацию</vt:lpstr>
      <vt:lpstr>Результаты освоения программы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СЕРТОЛОВСКИЙ ДСКВ №3</dc:title>
  <dc:creator>Светлана Ботар</dc:creator>
  <cp:lastModifiedBy>Светлана Ботар</cp:lastModifiedBy>
  <cp:revision>1</cp:revision>
  <dcterms:created xsi:type="dcterms:W3CDTF">2023-11-27T15:33:15Z</dcterms:created>
  <dcterms:modified xsi:type="dcterms:W3CDTF">2023-11-28T07:08:08Z</dcterms:modified>
</cp:coreProperties>
</file>