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6" r:id="rId7"/>
    <p:sldId id="264" r:id="rId8"/>
    <p:sldId id="261" r:id="rId9"/>
    <p:sldId id="267" r:id="rId10"/>
    <p:sldId id="263" r:id="rId11"/>
    <p:sldId id="262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4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0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6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4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1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7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37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8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6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8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B5D2-B447-4AE4-8BDA-C4C544F23AD2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3CDB9-7C77-4C29-A385-5B124C93A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2024-02-03-21-46-1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7772" y="878478"/>
            <a:ext cx="6862354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67" y="640042"/>
            <a:ext cx="8669243" cy="10545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5544" y="1863969"/>
            <a:ext cx="8215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1: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36 + 24 = 60 (кг) – фруктов разложили.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60: 6 = 10 (ящ.)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Ответ: 10 ящиков потребовалось всего.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2: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36: 6 = 6 (ящ.) – потребовалось под яблоки.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24: 6 = 4 (ящ.) – потребовалось для груш.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6 + 4 = 10 (ящ.)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Ответ: 10 ящиков потребовалось всего.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2" y="319160"/>
            <a:ext cx="1707028" cy="138391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420513" y="2602524"/>
            <a:ext cx="1424354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93578" y="2338700"/>
            <a:ext cx="19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РАЦИОНАЛЬНЫЙ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5497" y="351692"/>
            <a:ext cx="1382428" cy="110270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74885" y="351692"/>
            <a:ext cx="423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Лейкина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1532791"/>
            <a:ext cx="7373004" cy="363708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04887" y="2883877"/>
            <a:ext cx="2186721" cy="119575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39254" y="2813538"/>
            <a:ext cx="2321169" cy="1433147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7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582" y="2329961"/>
            <a:ext cx="4822905" cy="3666392"/>
          </a:xfrm>
          <a:prstGeom prst="rect">
            <a:avLst/>
          </a:prstGeom>
          <a:ln w="28575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80592" y="1037492"/>
            <a:ext cx="6594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 на задней парте!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085" y="1461673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Рациональный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- организованный наиболее разумным способом; целесообразный.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6" y="4459054"/>
            <a:ext cx="2538412" cy="1761870"/>
          </a:xfrm>
          <a:prstGeom prst="rect">
            <a:avLst/>
          </a:prstGeom>
          <a:ln w="28575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3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640" y="4328746"/>
            <a:ext cx="2264752" cy="186230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378" y="545489"/>
            <a:ext cx="79152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7169" y="1019908"/>
            <a:ext cx="71833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Алгоритм решения задачи</a:t>
            </a:r>
          </a:p>
          <a:p>
            <a:endParaRPr lang="ru-RU" dirty="0"/>
          </a:p>
          <a:p>
            <a:r>
              <a:rPr lang="ru-RU" sz="2400" dirty="0" smtClean="0">
                <a:solidFill>
                  <a:srgbClr val="7030A0"/>
                </a:solidFill>
              </a:rPr>
              <a:t>1.Прочитайте задачу.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2.Прочитайте условие.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3. Прочитайте вопрос.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4.Что известно ?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5. Что нужно найти?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6.Представь задачу в виде модели и запиши.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7.Подумай ,возможно ли сразу ответить на вопрос задачи. Если нет то почему?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8. Запишите решение.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9…….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10.Запиши ответ.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73" y="634249"/>
            <a:ext cx="1798027" cy="263282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359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00037"/>
            <a:ext cx="8934450" cy="6257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4700" y="738554"/>
            <a:ext cx="5662246" cy="465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36" y="2127738"/>
            <a:ext cx="1106464" cy="149982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58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422" y="2116659"/>
            <a:ext cx="10131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новогоднем подарке было 9 конфет «Ромашка» и 6 конфет «Василек». 3 девочки разделили их между собой поровну.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конфет получила каждая?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5" y="256908"/>
            <a:ext cx="1463167" cy="1420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28307" y="2431178"/>
            <a:ext cx="1675617" cy="50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7169" y="1019908"/>
            <a:ext cx="71833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</a:rPr>
              <a:t>Алгоритм решения задачи</a:t>
            </a:r>
          </a:p>
          <a:p>
            <a:endParaRPr lang="ru-RU" dirty="0"/>
          </a:p>
          <a:p>
            <a:r>
              <a:rPr lang="ru-RU" sz="2400" dirty="0" smtClean="0">
                <a:solidFill>
                  <a:srgbClr val="7030A0"/>
                </a:solidFill>
              </a:rPr>
              <a:t>1.Прочитайте задачу.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2.Прочитайте условие.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3. Прочитайте вопрос.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4.Что известно ?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5. Что нужно найти?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6.Представь задачу в виде модели и запиши.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7.Подумай ,возможно ли сразу ответить на вопрос задачи. Если нет то почему?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8. Запишите решение.</a:t>
            </a:r>
          </a:p>
          <a:p>
            <a:r>
              <a:rPr lang="ru-RU" sz="2400" u="sng" dirty="0" smtClean="0">
                <a:solidFill>
                  <a:srgbClr val="7030A0"/>
                </a:solidFill>
              </a:rPr>
              <a:t>9. Можно ли решить эту задачу другим способом?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10.Запиши ответ.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73" y="634249"/>
            <a:ext cx="1798027" cy="2632825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167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422" y="2116659"/>
            <a:ext cx="10131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новогоднем подарке было 9 конфет «Ромашка» и 6 конфет «Василек». 3 девочки разделили их между собой поровну.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конфет получила каждая?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5" y="256908"/>
            <a:ext cx="1463167" cy="1420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128307" y="2431178"/>
            <a:ext cx="1675617" cy="505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209" y="2420449"/>
            <a:ext cx="4943475" cy="2790825"/>
          </a:xfrm>
          <a:prstGeom prst="rect">
            <a:avLst/>
          </a:prstGeom>
          <a:ln w="28575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78569" y="1512276"/>
            <a:ext cx="472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паре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9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282</Words>
  <Application>Microsoft Office PowerPoint</Application>
  <PresentationFormat>Широкоэкранный</PresentationFormat>
  <Paragraphs>42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</dc:creator>
  <cp:lastModifiedBy>INFO</cp:lastModifiedBy>
  <cp:revision>11</cp:revision>
  <dcterms:created xsi:type="dcterms:W3CDTF">2024-02-07T08:22:10Z</dcterms:created>
  <dcterms:modified xsi:type="dcterms:W3CDTF">2024-02-08T06:49:42Z</dcterms:modified>
</cp:coreProperties>
</file>