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96" r:id="rId6"/>
    <p:sldId id="266" r:id="rId7"/>
    <p:sldId id="285" r:id="rId8"/>
    <p:sldId id="286" r:id="rId9"/>
    <p:sldId id="287" r:id="rId10"/>
    <p:sldId id="288" r:id="rId11"/>
    <p:sldId id="278" r:id="rId12"/>
    <p:sldId id="275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2" r:id="rId21"/>
    <p:sldId id="277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458E-70DB-4FA7-8C3E-2170186F222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606B-E173-4F9D-A0F6-3F7E96B98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285728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казённое дошкольное образовательное учреждение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№4»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43050"/>
            <a:ext cx="760377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технологий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здорового образа жизни у дошкольников</a:t>
            </a:r>
            <a:endParaRPr lang="ru-RU" sz="4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416276"/>
            <a:ext cx="618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опыта работы воспитателя высшей категории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Забродиной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ДОУ 4\Desktop\IMG_20220518_08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016224" cy="2688299"/>
          </a:xfrm>
          <a:prstGeom prst="rect">
            <a:avLst/>
          </a:prstGeom>
          <a:noFill/>
        </p:spPr>
      </p:pic>
      <p:pic>
        <p:nvPicPr>
          <p:cNvPr id="1027" name="Picture 3" descr="C:\Users\МДОУ 4\Desktop\IMG_20220518_08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69701"/>
            <a:ext cx="2016224" cy="2688299"/>
          </a:xfrm>
          <a:prstGeom prst="rect">
            <a:avLst/>
          </a:prstGeom>
          <a:noFill/>
        </p:spPr>
      </p:pic>
      <p:pic>
        <p:nvPicPr>
          <p:cNvPr id="1028" name="Picture 4" descr="C:\Users\МДОУ 4\Desktop\IMG_20220518_08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2106234" cy="2808312"/>
          </a:xfrm>
          <a:prstGeom prst="rect">
            <a:avLst/>
          </a:prstGeom>
          <a:noFill/>
        </p:spPr>
      </p:pic>
      <p:pic>
        <p:nvPicPr>
          <p:cNvPr id="1029" name="Picture 5" descr="C:\Users\МДОУ 4\Desktop\IMG_20220518_080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573016"/>
            <a:ext cx="2085695" cy="278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 жизни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серии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 здоровья»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занятия из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серии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«Азбука здоровья»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МДОУ 4\Desktop\разное\IMG-20210521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2292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гимнастика,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изкультурные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7" name="Picture 3" descr="C:\Users\МДОУ 4\Desktop\игр.тех\P106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3168353" cy="2376265"/>
          </a:xfrm>
          <a:prstGeom prst="rect">
            <a:avLst/>
          </a:prstGeom>
          <a:noFill/>
        </p:spPr>
      </p:pic>
      <p:pic>
        <p:nvPicPr>
          <p:cNvPr id="1028" name="Picture 4" descr="C:\Users\МДОУ 4\Desktop\игр.тех\для Люды на конкурс\IMG_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5"/>
            <a:ext cx="3564396" cy="2376264"/>
          </a:xfrm>
          <a:prstGeom prst="rect">
            <a:avLst/>
          </a:prstGeom>
          <a:noFill/>
        </p:spPr>
      </p:pic>
      <p:pic>
        <p:nvPicPr>
          <p:cNvPr id="1029" name="Picture 5" descr="C:\Users\МДОУ 4\Desktop\игр.тех\для Люды на конкурс\IMG_1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108" y="4159560"/>
            <a:ext cx="3599892" cy="2399928"/>
          </a:xfrm>
          <a:prstGeom prst="rect">
            <a:avLst/>
          </a:prstGeom>
          <a:noFill/>
        </p:spPr>
      </p:pic>
      <p:pic>
        <p:nvPicPr>
          <p:cNvPr id="1030" name="Picture 6" descr="C:\Users\МДОУ 4\Desktop\игр.тех\IMG_20220407_151637.jpg"/>
          <p:cNvPicPr>
            <a:picLocks noChangeAspect="1" noChangeArrowheads="1"/>
          </p:cNvPicPr>
          <p:nvPr/>
        </p:nvPicPr>
        <p:blipFill rotWithShape="1">
          <a:blip r:embed="rId5" cstate="print"/>
          <a:srcRect l="-1" r="-4104" b="9851"/>
          <a:stretch/>
        </p:blipFill>
        <p:spPr bwMode="auto">
          <a:xfrm>
            <a:off x="6363706" y="3501008"/>
            <a:ext cx="2752278" cy="317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МДОУ 4\Desktop\игр.тех\рабочий стол 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715766" cy="3621021"/>
          </a:xfrm>
          <a:prstGeom prst="rect">
            <a:avLst/>
          </a:prstGeom>
          <a:noFill/>
        </p:spPr>
      </p:pic>
      <p:pic>
        <p:nvPicPr>
          <p:cNvPr id="3075" name="Picture 3" descr="C:\Users\МДОУ 4\Desktop\игр.тех\IMG_20220407_15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9943" y="873103"/>
            <a:ext cx="2931790" cy="3909053"/>
          </a:xfrm>
          <a:prstGeom prst="rect">
            <a:avLst/>
          </a:prstGeom>
          <a:noFill/>
        </p:spPr>
      </p:pic>
      <p:pic>
        <p:nvPicPr>
          <p:cNvPr id="3076" name="Picture 4" descr="C:\Users\МДОУ 4\Desktop\игр.тех\для Люды на конкурс\IMG_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50027"/>
            <a:ext cx="4211960" cy="280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Коррекционные технологии 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гимнастика;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-технология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формирования правильной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осанки;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здоровительные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при заболеваниях носа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горла;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плоскостопии( инд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музыкального воздействия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МДОУ 4\Desktop\игр.тех\для Люды на конкурс\люда\IMG_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060848"/>
            <a:ext cx="2808311" cy="1872208"/>
          </a:xfrm>
          <a:prstGeom prst="rect">
            <a:avLst/>
          </a:prstGeom>
          <a:noFill/>
        </p:spPr>
      </p:pic>
      <p:pic>
        <p:nvPicPr>
          <p:cNvPr id="5123" name="Picture 3" descr="C:\Users\МДОУ 4\Desktop\игр.тех\для Люды на конкурс\люда\cxz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365" y="4221088"/>
            <a:ext cx="2948635" cy="1967292"/>
          </a:xfrm>
          <a:prstGeom prst="rect">
            <a:avLst/>
          </a:prstGeom>
          <a:noFill/>
        </p:spPr>
      </p:pic>
      <p:pic>
        <p:nvPicPr>
          <p:cNvPr id="5124" name="Picture 4" descr="C:\Users\МДОУ 4\Desktop\игр.тех\IMG_20220401_154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33056"/>
            <a:ext cx="1977684" cy="2636912"/>
          </a:xfrm>
          <a:prstGeom prst="rect">
            <a:avLst/>
          </a:prstGeom>
          <a:noFill/>
        </p:spPr>
      </p:pic>
      <p:pic>
        <p:nvPicPr>
          <p:cNvPr id="5125" name="Picture 5" descr="C:\Users\МДОУ 4\Desktop\игр.тех\IMG_20220401_153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132856"/>
            <a:ext cx="213970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формирования правильной осанки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C:\Users\МДОУ 4\Desktop\игр.тех\IMG_20220512_080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664296" cy="3552395"/>
          </a:xfrm>
          <a:prstGeom prst="rect">
            <a:avLst/>
          </a:prstGeom>
          <a:noFill/>
        </p:spPr>
      </p:pic>
      <p:pic>
        <p:nvPicPr>
          <p:cNvPr id="6147" name="Picture 3" descr="C:\Users\МДОУ 4\Desktop\игр.тех\IMG_20220512_10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2718810" cy="3625079"/>
          </a:xfrm>
          <a:prstGeom prst="rect">
            <a:avLst/>
          </a:prstGeom>
          <a:noFill/>
        </p:spPr>
      </p:pic>
      <p:pic>
        <p:nvPicPr>
          <p:cNvPr id="5" name="Picture 3" descr="C:\Users\МДОУ 4\Desktop\игр.тех\IMG_20220512_105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273376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Оздоровительные игры при заболеваниях носа и горла,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плоскостопии( инд.)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МДОУ 4\Desktop\игр.тех\IMG_20220512_08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2538282" cy="3384376"/>
          </a:xfrm>
          <a:prstGeom prst="rect">
            <a:avLst/>
          </a:prstGeom>
          <a:noFill/>
        </p:spPr>
      </p:pic>
      <p:pic>
        <p:nvPicPr>
          <p:cNvPr id="7172" name="Picture 4" descr="C:\Users\МДОУ 4\Desktop\игр.тех\IMG_20220512_10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2427734" cy="3236979"/>
          </a:xfrm>
          <a:prstGeom prst="rect">
            <a:avLst/>
          </a:prstGeom>
          <a:noFill/>
        </p:spPr>
      </p:pic>
      <p:pic>
        <p:nvPicPr>
          <p:cNvPr id="2050" name="Picture 2" descr="C:\Users\МДОУ 4\Desktop\IMG_20220518_10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2067694" cy="2756925"/>
          </a:xfrm>
          <a:prstGeom prst="rect">
            <a:avLst/>
          </a:prstGeom>
          <a:noFill/>
        </p:spPr>
      </p:pic>
      <p:pic>
        <p:nvPicPr>
          <p:cNvPr id="2051" name="Picture 3" descr="C:\Users\МДОУ 4\Desktop\IMG_20220518_105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0322" y="4293096"/>
            <a:ext cx="192367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ДОУ 4\Desktop\игр.тех\IMG_20220407_151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00200" cy="2400267"/>
          </a:xfrm>
          <a:prstGeom prst="rect">
            <a:avLst/>
          </a:prstGeom>
          <a:noFill/>
        </p:spPr>
      </p:pic>
      <p:pic>
        <p:nvPicPr>
          <p:cNvPr id="9219" name="Picture 3" descr="C:\Users\МДОУ 4\Desktop\игр.тех\IMG_20220401_15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1872208" cy="2496278"/>
          </a:xfrm>
          <a:prstGeom prst="rect">
            <a:avLst/>
          </a:prstGeom>
          <a:noFill/>
        </p:spPr>
      </p:pic>
      <p:pic>
        <p:nvPicPr>
          <p:cNvPr id="9220" name="Picture 4" descr="C:\Users\МДОУ 4\Desktop\игр.тех\IMG_20220512_105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2656"/>
            <a:ext cx="2013688" cy="2684917"/>
          </a:xfrm>
          <a:prstGeom prst="rect">
            <a:avLst/>
          </a:prstGeom>
          <a:noFill/>
        </p:spPr>
      </p:pic>
      <p:pic>
        <p:nvPicPr>
          <p:cNvPr id="3074" name="Picture 2" descr="C:\Users\МДОУ 4\Desktop\игр.тех\IMG_20220518_080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2052228" cy="2736304"/>
          </a:xfrm>
          <a:prstGeom prst="rect">
            <a:avLst/>
          </a:prstGeom>
          <a:noFill/>
        </p:spPr>
      </p:pic>
      <p:pic>
        <p:nvPicPr>
          <p:cNvPr id="3075" name="Picture 3" descr="C:\Users\МДОУ 4\Desktop\игр.тех\P1060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2459765" cy="1844824"/>
          </a:xfrm>
          <a:prstGeom prst="rect">
            <a:avLst/>
          </a:prstGeom>
          <a:noFill/>
        </p:spPr>
      </p:pic>
      <p:pic>
        <p:nvPicPr>
          <p:cNvPr id="3076" name="Picture 4" descr="C:\Users\МДОУ 4\Desktop\игр.тех\рабочий стол 0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420888"/>
            <a:ext cx="2843808" cy="2132856"/>
          </a:xfrm>
          <a:prstGeom prst="rect">
            <a:avLst/>
          </a:prstGeom>
          <a:noFill/>
        </p:spPr>
      </p:pic>
      <p:pic>
        <p:nvPicPr>
          <p:cNvPr id="3077" name="Picture 5" descr="C:\Users\МДОУ 4\Desktop\игр.тех\IMG_20220407_1534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909053"/>
            <a:ext cx="2211710" cy="2948947"/>
          </a:xfrm>
          <a:prstGeom prst="rect">
            <a:avLst/>
          </a:prstGeom>
          <a:noFill/>
        </p:spPr>
      </p:pic>
      <p:pic>
        <p:nvPicPr>
          <p:cNvPr id="3079" name="Picture 7" descr="C:\Users\МДОУ 4\Desktop\игр.тех\для Люды на конкурс\IMG_18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76672"/>
            <a:ext cx="2843808" cy="1895872"/>
          </a:xfrm>
          <a:prstGeom prst="rect">
            <a:avLst/>
          </a:prstGeom>
          <a:noFill/>
        </p:spPr>
      </p:pic>
      <p:pic>
        <p:nvPicPr>
          <p:cNvPr id="3080" name="Picture 8" descr="C:\Users\МДОУ 4\Desktop\игр.тех\для Люды на конкурс\IMG_18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653136"/>
            <a:ext cx="2951820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092" y="428604"/>
            <a:ext cx="6943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ПРОТИВОРЕЧИЯ  И  ПРОБЛЕМЫ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5341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один из главных критериев уровня жизни человека, а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маленького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неопытного ребёнка ЗОЖ гарантирует здоровье и счастливое будущее.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настоящее время значительно изменились условия жизни человека. Теперь они связаны с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изменениями современного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мира (техногенные катастрофы, экологические катаклизмы, некачественная вода, химические добавки в продуктах питания, электронно –лучевое облучение при злоупотреблении компьютерными играми и телевизором, быстрое истощение резервных возможностей организма зимой, резкие перепады атмосферного давления, температуры и т.д.) лишь некоторые факторы, агрессивно воздействующие на здоровье дошкольников.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 к своему здоровью – фундамент, на котором может быть выстроено здание потребности в ЗОЖ.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Оно зарождается и развивается в процессе осознания ребёнком себя как человека и личности. Необходимо, чтобы дети поняли:  сложное, но в высшей степени хрупкое создание природы, и своё здоровье и свою жизнь надо уметь защищать с самого раннего возраста.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7580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Реализуемые   учебно – методические    пособия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83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1714502" cy="2503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785794"/>
            <a:ext cx="174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И.С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Голицына </a:t>
            </a:r>
            <a:endParaRPr lang="ru-RU" dirty="0"/>
          </a:p>
        </p:txBody>
      </p:sp>
      <p:pic>
        <p:nvPicPr>
          <p:cNvPr id="9" name="Рисунок 8" descr="1002064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1857388" cy="2500330"/>
          </a:xfrm>
          <a:prstGeom prst="rect">
            <a:avLst/>
          </a:prstGeom>
        </p:spPr>
      </p:pic>
      <p:pic>
        <p:nvPicPr>
          <p:cNvPr id="10" name="Рисунок 9" descr="1005293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71942"/>
            <a:ext cx="1682349" cy="2500306"/>
          </a:xfrm>
          <a:prstGeom prst="rect">
            <a:avLst/>
          </a:prstGeom>
        </p:spPr>
      </p:pic>
      <p:pic>
        <p:nvPicPr>
          <p:cNvPr id="11" name="Рисунок 10" descr="1015516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071942"/>
            <a:ext cx="1740213" cy="2530828"/>
          </a:xfrm>
          <a:prstGeom prst="rect">
            <a:avLst/>
          </a:prstGeom>
        </p:spPr>
      </p:pic>
      <p:pic>
        <p:nvPicPr>
          <p:cNvPr id="12" name="Рисунок 11" descr="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214818"/>
            <a:ext cx="1785950" cy="2428892"/>
          </a:xfrm>
          <a:prstGeom prst="rect">
            <a:avLst/>
          </a:prstGeom>
        </p:spPr>
      </p:pic>
      <p:pic>
        <p:nvPicPr>
          <p:cNvPr id="13" name="Рисунок 12" descr="formirov_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142984"/>
            <a:ext cx="1737360" cy="2502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868" y="785794"/>
            <a:ext cx="1769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И.М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57950" y="785794"/>
            <a:ext cx="171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Гуменюк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3786190"/>
            <a:ext cx="186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Л.В.Гаврючина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786" y="357166"/>
            <a:ext cx="7500990" cy="2571768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педагог -  творец технологии, даже если имеем дело с заимствованиями. Создание технологии  невозможно без творчества. Для педагога, научившегося работать на технологическом уровне, всегда будет главным ориентиром познавательный процесс в его развивающемся состоянии. Всё в наших руках, поэтому их нельзя опускать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рлпоп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14554"/>
            <a:ext cx="1714512" cy="17145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66" y="2928934"/>
            <a:ext cx="5256693" cy="351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ТЕХНОЛОГИЯ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группа методов и приёмов организации педагогического процесса в форме различных педагогических игр, которая стимулирует познавательную активность детей «провоцирует» их самостоятельно искать ответы на возникающие вопросы, позволяет использовать жизненный опыт детей, включая их обыденные  представления о ЗОЖ, безопасном поведении дома, на улице, в природе.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цель игровой технологии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полноценной мотивационной основы для формирования компетенций здоровьясбережения у дошкольников.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3568" y="1670505"/>
            <a:ext cx="8208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обеспечения дошкольникам возможностей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сохранения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первоначальных знаний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необходимых навыков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здоровому образу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сохранения и стимулирования 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обучения ЗОЖ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332657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 сохранения 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стимулирования здоровья:</a:t>
            </a:r>
          </a:p>
          <a:p>
            <a:pPr algn="ctr"/>
            <a:endParaRPr lang="ru-RU" sz="3200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28800"/>
            <a:ext cx="432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-Релаксация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пальчиковая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Релаксация, гимнастика пальчиковая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ДОУ 4\Desktop\игр.тех\IMG_20220512_08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769772" cy="3693029"/>
          </a:xfrm>
          <a:prstGeom prst="rect">
            <a:avLst/>
          </a:prstGeom>
          <a:noFill/>
        </p:spPr>
      </p:pic>
      <p:pic>
        <p:nvPicPr>
          <p:cNvPr id="1027" name="Picture 3" descr="C:\Users\МДОУ 4\Desktop\игр.тех\рабочий стол 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600400" cy="2700300"/>
          </a:xfrm>
          <a:prstGeom prst="rect">
            <a:avLst/>
          </a:prstGeom>
          <a:noFill/>
        </p:spPr>
      </p:pic>
      <p:pic>
        <p:nvPicPr>
          <p:cNvPr id="4098" name="Picture 2" descr="C:\Users\МДОУ 4\Desktop\игр.тех\для Люды на конкурс\IMG_1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815916" cy="2543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Дыхательная гимнастика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ДОУ 4\Desktop\игр.тех\IMG_20220512_080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452"/>
            <a:ext cx="2123728" cy="2831637"/>
          </a:xfrm>
          <a:prstGeom prst="rect">
            <a:avLst/>
          </a:prstGeom>
          <a:noFill/>
        </p:spPr>
      </p:pic>
      <p:pic>
        <p:nvPicPr>
          <p:cNvPr id="4" name="Picture 2" descr="C:\Users\МДОУ 4\Desktop\игр.тех\IMG_20220512_08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3691"/>
            <a:ext cx="2088232" cy="2784309"/>
          </a:xfrm>
          <a:prstGeom prst="rect">
            <a:avLst/>
          </a:prstGeom>
          <a:noFill/>
        </p:spPr>
      </p:pic>
      <p:pic>
        <p:nvPicPr>
          <p:cNvPr id="8194" name="Picture 2" descr="C:\Users\МДОУ 4\Desktop\игр.тех\P1060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88840"/>
            <a:ext cx="2784309" cy="2088232"/>
          </a:xfrm>
          <a:prstGeom prst="rect">
            <a:avLst/>
          </a:prstGeom>
          <a:noFill/>
        </p:spPr>
      </p:pic>
      <p:pic>
        <p:nvPicPr>
          <p:cNvPr id="8195" name="Picture 3" descr="C:\Users\МДОУ 4\Desktop\игр.тех\IMG_20220221_091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4864"/>
            <a:ext cx="1897025" cy="404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спортивные игры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ДОУ 4\Desktop\разное\IMG_20210823_10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51870" cy="4869160"/>
          </a:xfrm>
          <a:prstGeom prst="rect">
            <a:avLst/>
          </a:prstGeom>
          <a:noFill/>
        </p:spPr>
      </p:pic>
      <p:pic>
        <p:nvPicPr>
          <p:cNvPr id="2050" name="Picture 2" descr="C:\Users\МДОУ 4\Desktop\игр.тех\IMG_20220407_153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9434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546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Релаксация, гимнастика пальчиковая</vt:lpstr>
      <vt:lpstr>Динамические паузы , Дыхательная гимнастика </vt:lpstr>
      <vt:lpstr>Бодрящая гимнастика , подвижные и спортивные игры </vt:lpstr>
      <vt:lpstr>Ритмопластика</vt:lpstr>
      <vt:lpstr> Технологии обучения здоровому образу жизни  </vt:lpstr>
      <vt:lpstr>Игровые занятия из серии «Азбука здоровья» </vt:lpstr>
      <vt:lpstr> Утренняя гимнастика,  физкультурные занятия </vt:lpstr>
      <vt:lpstr>Активный отдых </vt:lpstr>
      <vt:lpstr> Коррекционные технологии :   </vt:lpstr>
      <vt:lpstr> Технология музыкального воздействия, артикуляционная гимнастика</vt:lpstr>
      <vt:lpstr> Игры на формирования правильной осанки </vt:lpstr>
      <vt:lpstr>  Оздоровительные игры при заболеваниях носа и горла, игры при плоскостопии( инд.)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103</cp:revision>
  <dcterms:created xsi:type="dcterms:W3CDTF">2017-04-16T06:15:47Z</dcterms:created>
  <dcterms:modified xsi:type="dcterms:W3CDTF">2022-05-23T11:23:39Z</dcterms:modified>
</cp:coreProperties>
</file>