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64" r:id="rId6"/>
    <p:sldId id="270" r:id="rId7"/>
    <p:sldId id="268" r:id="rId8"/>
    <p:sldId id="257" r:id="rId9"/>
    <p:sldId id="265" r:id="rId10"/>
    <p:sldId id="276" r:id="rId11"/>
    <p:sldId id="267" r:id="rId12"/>
    <p:sldId id="258" r:id="rId13"/>
    <p:sldId id="284" r:id="rId14"/>
    <p:sldId id="260" r:id="rId15"/>
    <p:sldId id="261" r:id="rId16"/>
    <p:sldId id="262" r:id="rId17"/>
    <p:sldId id="263" r:id="rId18"/>
    <p:sldId id="269" r:id="rId19"/>
    <p:sldId id="272" r:id="rId20"/>
    <p:sldId id="273" r:id="rId21"/>
    <p:sldId id="281" r:id="rId22"/>
    <p:sldId id="282" r:id="rId23"/>
    <p:sldId id="277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2C00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zen.ru/media/donweekend/tiulpanovyi-rai-zapadnogo-manycha-odno-iz-prirodnyh-chudes-rossii-5e930714877f1c1f3e9a06ee" TargetMode="External"/><Relationship Id="rId2" Type="http://schemas.openxmlformats.org/officeDocument/2006/relationships/hyperlink" Target="https://yandex.ru/images/search?text=%D1%82%D1%8E%D0%BB%D1%8C%D0%BF%D0%B0%D0%BD%D0%BE%D0%B2%D1%8B%D0%B9%20%D0%B7%D0%B0%D0%BF%D0%BE%D0%B2%D0%B5%D0%B4%D0%BD%D0%B8%D0%BA%20%D0%B2%20%D1%80%D0%BE%D1%81%D1%82%D0%BE%D0%B2%D1%81%D0%BA%D0%BE%D0%B9%20%D0%BE%D0%B1%D0%BB%D0%B0%D1%81%D1%82%D0%B8&amp;lr=39&amp;redircnt=1666022459.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cbir_id=2450564/LSHVanUPQADkUATtKm89fA7356&amp;p=3&amp;text=url:%22avatars.mds.yandex.net/get-images-cbir/2450564/LSHVanUPQADkUATtKm89fA7356/orig%22&amp;pos=134&amp;rpt=imageview&amp;img_url=http://shareslide.ru/img/thumbs/5bfae120f9fe60b35d46617a628b9eca-800x.jpg&amp;cbird=5&amp;lr=213&amp;url=https://avatars.mds.yandex.net/get-images-cbir/2450564/LSHVanUPQADkUATtKm89fA7356/orig&amp;cbir_page=similar" TargetMode="External"/><Relationship Id="rId5" Type="http://schemas.openxmlformats.org/officeDocument/2006/relationships/hyperlink" Target="https://karatu.ru/priroda-rostovskoj-oblasti/" TargetMode="External"/><Relationship Id="rId4" Type="http://schemas.openxmlformats.org/officeDocument/2006/relationships/hyperlink" Target="http://www.rgpbz.ru/press-czentr/novosti/festival-vospetaya-step-202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8992" y="785794"/>
            <a:ext cx="5715008" cy="214314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Природные чудеса России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err="1" smtClean="0">
                <a:solidFill>
                  <a:srgbClr val="002060"/>
                </a:solidFill>
              </a:rPr>
              <a:t>Тюльпановый</a:t>
            </a:r>
            <a:r>
              <a:rPr lang="ru-RU" sz="3600" b="1" i="1" dirty="0" smtClean="0">
                <a:solidFill>
                  <a:srgbClr val="002060"/>
                </a:solidFill>
              </a:rPr>
              <a:t> рай Западного 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Маныча</a:t>
            </a:r>
            <a:r>
              <a:rPr lang="ru-RU" sz="3600" b="1" i="1" dirty="0" smtClean="0">
                <a:solidFill>
                  <a:srgbClr val="002060"/>
                </a:solidFill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Презентация в контексте  экологического (природного) краеведения</a:t>
            </a:r>
            <a:endParaRPr lang="ru-RU" sz="27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357562"/>
            <a:ext cx="5357850" cy="1285884"/>
          </a:xfrm>
        </p:spPr>
        <p:txBody>
          <a:bodyPr>
            <a:normAutofit fontScale="92500" lnSpcReduction="20000"/>
          </a:bodyPr>
          <a:lstStyle/>
          <a:p>
            <a:pPr algn="r">
              <a:spcBef>
                <a:spcPts val="0"/>
              </a:spcBef>
            </a:pPr>
            <a:r>
              <a:rPr lang="ru-RU" sz="2600" b="1" dirty="0" smtClean="0">
                <a:solidFill>
                  <a:srgbClr val="002060"/>
                </a:solidFill>
              </a:rPr>
              <a:t>Подготовила: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</a:rPr>
              <a:t>Аношкина</a:t>
            </a:r>
            <a:r>
              <a:rPr lang="ru-RU" sz="2600" b="1" dirty="0" smtClean="0">
                <a:solidFill>
                  <a:srgbClr val="002060"/>
                </a:solidFill>
              </a:rPr>
              <a:t> Надежда Петровна,</a:t>
            </a:r>
          </a:p>
          <a:p>
            <a:pPr algn="r">
              <a:spcBef>
                <a:spcPts val="0"/>
              </a:spcBef>
            </a:pPr>
            <a:r>
              <a:rPr lang="ru-RU" sz="2600" b="1" dirty="0" smtClean="0">
                <a:solidFill>
                  <a:srgbClr val="002060"/>
                </a:solidFill>
              </a:rPr>
              <a:t> воспитатель высшей категории </a:t>
            </a:r>
          </a:p>
          <a:p>
            <a:pPr algn="r">
              <a:spcBef>
                <a:spcPts val="0"/>
              </a:spcBef>
            </a:pPr>
            <a:r>
              <a:rPr lang="ru-RU" sz="2600" b="1" dirty="0" smtClean="0">
                <a:solidFill>
                  <a:srgbClr val="002060"/>
                </a:solidFill>
              </a:rPr>
              <a:t>МБДОУ №80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57356" y="5357826"/>
            <a:ext cx="4714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Ростов - на - Дону</a:t>
            </a:r>
            <a:r>
              <a:rPr lang="ru-RU" sz="2800" b="1" smtClean="0">
                <a:solidFill>
                  <a:srgbClr val="002060"/>
                </a:solidFill>
              </a:rPr>
              <a:t>, 2023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Светлана\Desktop\cvety_ste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5176481"/>
            <a:ext cx="2500298" cy="1730975"/>
          </a:xfrm>
          <a:prstGeom prst="rect">
            <a:avLst/>
          </a:prstGeom>
          <a:noFill/>
        </p:spPr>
      </p:pic>
      <p:pic>
        <p:nvPicPr>
          <p:cNvPr id="5122" name="Picture 2" descr="C:\Users\Светлана\Desktop\Zapovednik-Rostovski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77361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43626" cy="8683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Чудо донских степей</a:t>
            </a:r>
            <a:endParaRPr lang="ru-RU" sz="4000" dirty="0"/>
          </a:p>
        </p:txBody>
      </p:sp>
      <p:pic>
        <p:nvPicPr>
          <p:cNvPr id="4" name="Picture 2" descr="C:\Users\Светлана\Desktop\1599px-Краснокнижные_тюльпаны_в_заповедник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571900" cy="24288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4143380"/>
            <a:ext cx="342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Полюбоваться цветочным чудом донских степей туристы едут из разных уголков России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1357298"/>
            <a:ext cx="4357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Накануне прошел дождь, а потом выглянуло солнце и цветы к нему потянулись. Где-то по одному, а где-то целыми семейками тюльпанчики пробивались сквозь сочную зелень полей прямо на обочинах.</a:t>
            </a:r>
            <a:endParaRPr lang="ru-RU" sz="24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050" name="Picture 2" descr="C:\Users\Светлана\Desktop\4705241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4357694"/>
            <a:ext cx="2409994" cy="1754578"/>
          </a:xfrm>
          <a:prstGeom prst="rect">
            <a:avLst/>
          </a:prstGeom>
          <a:noFill/>
        </p:spPr>
      </p:pic>
      <p:pic>
        <p:nvPicPr>
          <p:cNvPr id="2051" name="Picture 3" descr="C:\Users\Светлана\Desktop\2022-11-11_19-03-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8900" y="0"/>
            <a:ext cx="2705100" cy="9525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86513" y="4214818"/>
            <a:ext cx="285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Тюльпан Калье. Он зацветает первым. У него на ножке два бутон</a:t>
            </a:r>
            <a:r>
              <a:rPr lang="ru-RU" dirty="0" smtClean="0"/>
              <a:t>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5214950"/>
            <a:ext cx="1228657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8"/>
            <a:ext cx="5429256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Центр заповедника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285860"/>
            <a:ext cx="4000528" cy="4840303"/>
          </a:xfrm>
        </p:spPr>
        <p:txBody>
          <a:bodyPr>
            <a:normAutofit fontScale="70000" lnSpcReduction="20000"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Сначала необходимо заехать в визит-центр заповедника. Он всем посетителям очень нравится. Аккуратный, симпатичный. Всю справочную информацию можно получить в туристском центре. Здесь размещена своего рода выставка-презентация животного мира заповедной территории. Здесь же необходимо купить входные билеты в особо охраняемую зону.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Визит-центр заповедника &quot;Ростовский&quot; в поселке Волочаевском Орловского района Ростовской област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00306"/>
            <a:ext cx="4143404" cy="338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Светлана\Desktop\Zapovednik-Rostovskiy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57652" cy="2476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Экотропа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"Лазоревый цветок"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Экотропа &quot;Лазоревый цветок&quot; ведет сквозь дикорастущие цветы к озеру Лопуховатому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54292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0100" y="5214950"/>
            <a:ext cx="72866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Экотропа</a:t>
            </a:r>
            <a:r>
              <a:rPr lang="ru-RU" sz="22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"Лазоревый цветок" ведет сквозь дикорастущие цветы к озеру </a:t>
            </a:r>
            <a:r>
              <a:rPr lang="ru-RU" sz="2200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Лопуховатому</a:t>
            </a:r>
            <a:r>
              <a:rPr lang="ru-RU" sz="22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</a:rPr>
              <a:t>Местные жители ласково называют тюльпаны </a:t>
            </a:r>
            <a:r>
              <a:rPr lang="ru-RU" sz="2200" dirty="0" err="1" smtClean="0">
                <a:solidFill>
                  <a:srgbClr val="002060"/>
                </a:solidFill>
              </a:rPr>
              <a:t>лазориками</a:t>
            </a:r>
            <a:r>
              <a:rPr lang="ru-RU" sz="2200" dirty="0" smtClean="0">
                <a:solidFill>
                  <a:srgbClr val="002060"/>
                </a:solidFill>
              </a:rPr>
              <a:t>, а ирисы касатиками. </a:t>
            </a:r>
            <a:endParaRPr lang="ru-RU" sz="22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0892" y="2928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Users\Светлана\Desktop\1649932330_58-vsegda-pomnim-com-p-tyulpani-rostov-foto-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071810"/>
            <a:ext cx="2855734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  <a:cs typeface="Arial" pitchFamily="34" charset="0"/>
              </a:rPr>
              <a:t>Лазорик</a:t>
            </a: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» - тюльпан </a:t>
            </a:r>
            <a:r>
              <a:rPr lang="ru-RU" b="1" dirty="0" err="1" smtClean="0">
                <a:solidFill>
                  <a:srgbClr val="002060"/>
                </a:solidFill>
                <a:cs typeface="Arial" pitchFamily="34" charset="0"/>
              </a:rPr>
              <a:t>Шренка</a:t>
            </a: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Picture 3" descr="C:\Users\Светлана\Downloads\2022-11-11_18-37-2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4534760" cy="3429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4714884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В Ростовском Заповеднике зацвел первый тюльпан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Светлана\Desktop\db79d31s-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9318" y="3214686"/>
            <a:ext cx="5174682" cy="290053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14942" y="2071678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cs typeface="Arial" pitchFamily="34" charset="0"/>
              </a:rPr>
              <a:t>«</a:t>
            </a:r>
            <a:r>
              <a:rPr lang="ru-RU" sz="2400" dirty="0" err="1" smtClean="0">
                <a:solidFill>
                  <a:srgbClr val="002060"/>
                </a:solidFill>
                <a:cs typeface="Arial" pitchFamily="34" charset="0"/>
              </a:rPr>
              <a:t>Лазорик</a:t>
            </a:r>
            <a:r>
              <a:rPr lang="ru-RU" sz="2400" dirty="0" smtClean="0">
                <a:solidFill>
                  <a:srgbClr val="002060"/>
                </a:solidFill>
                <a:cs typeface="Arial" pitchFamily="34" charset="0"/>
              </a:rPr>
              <a:t>» - тюльпан </a:t>
            </a:r>
            <a:r>
              <a:rPr lang="ru-RU" sz="2400" dirty="0" err="1" smtClean="0">
                <a:solidFill>
                  <a:srgbClr val="002060"/>
                </a:solidFill>
                <a:cs typeface="Arial" pitchFamily="34" charset="0"/>
              </a:rPr>
              <a:t>Шренка</a:t>
            </a:r>
            <a:endParaRPr 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cs typeface="Arial" pitchFamily="34" charset="0"/>
              </a:rPr>
              <a:t>Желтые тюльпаны </a:t>
            </a:r>
            <a:r>
              <a:rPr lang="ru-RU" sz="4000" b="1" dirty="0" err="1" smtClean="0">
                <a:solidFill>
                  <a:srgbClr val="002060"/>
                </a:solidFill>
                <a:cs typeface="Arial" pitchFamily="34" charset="0"/>
              </a:rPr>
              <a:t>Биберштейна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Красное и желто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328614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43372" y="2786058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429124" y="3438455"/>
            <a:ext cx="40719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cs typeface="Arial" pitchFamily="34" charset="0"/>
              </a:rPr>
              <a:t>Желтые тюльпаны </a:t>
            </a:r>
            <a:r>
              <a:rPr lang="ru-RU" sz="2200" dirty="0" err="1" smtClean="0">
                <a:solidFill>
                  <a:srgbClr val="002060"/>
                </a:solidFill>
                <a:cs typeface="Arial" pitchFamily="34" charset="0"/>
              </a:rPr>
              <a:t>Биберштейна</a:t>
            </a:r>
            <a:r>
              <a:rPr lang="ru-RU" sz="2200" dirty="0" smtClean="0">
                <a:solidFill>
                  <a:srgbClr val="002060"/>
                </a:solidFill>
                <a:cs typeface="Arial" pitchFamily="34" charset="0"/>
              </a:rPr>
              <a:t> выглядят как степные звездочки</a:t>
            </a:r>
          </a:p>
        </p:txBody>
      </p:sp>
      <p:pic>
        <p:nvPicPr>
          <p:cNvPr id="8" name="Содержимое 3" descr="Желтые тюльпаны Биберштейна выглядят как степные звездочки 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429132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rot="10800000" flipV="1">
            <a:off x="785786" y="6077851"/>
            <a:ext cx="30718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cs typeface="Arial" pitchFamily="34" charset="0"/>
              </a:rPr>
              <a:t>Желтое и красное</a:t>
            </a:r>
            <a:endParaRPr lang="ru-RU" sz="22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074" name="Picture 2" descr="C:\Users\Светлана\Desktop\tyulpan-bibershtej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071546"/>
            <a:ext cx="3846661" cy="2000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286544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Предупреждающие аншлаги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Предупреждающие аншлаги на тропе &quot;Лазоревый цветок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550072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00760" y="2071678"/>
            <a:ext cx="27860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Предупреждающие аншлаги на тропе </a:t>
            </a:r>
            <a:r>
              <a:rPr lang="en-US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“</a:t>
            </a: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Лазоревый цветок</a:t>
            </a:r>
            <a:r>
              <a:rPr lang="en-US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”</a:t>
            </a: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На маршруте выставлен пост охраны. Проверяют пропуска. </a:t>
            </a:r>
            <a:endParaRPr lang="ru-RU" sz="24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170" name="Picture 2" descr="C:\Users\Светлана\Desktop\2022-11-11_19-05-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2357454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74638"/>
            <a:ext cx="7286644" cy="86834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4000" b="1" dirty="0" err="1" smtClean="0">
                <a:solidFill>
                  <a:srgbClr val="002060"/>
                </a:solidFill>
                <a:cs typeface="Arial" pitchFamily="34" charset="0"/>
              </a:rPr>
              <a:t>Тюльпано-ирисовый</a:t>
            </a:r>
            <a:r>
              <a:rPr lang="en-US" sz="40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cs typeface="Arial" pitchFamily="34" charset="0"/>
              </a:rPr>
              <a:t>рай</a:t>
            </a:r>
          </a:p>
        </p:txBody>
      </p:sp>
      <p:pic>
        <p:nvPicPr>
          <p:cNvPr id="4" name="Содержимое 3" descr="Неповторимый цветочный ковер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492922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5572132" y="1613631"/>
            <a:ext cx="3000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Цветущая степь благоухает и поет голосами птиц.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Такую красоту надо обязательно увидеть хотя бы раз в жизни.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Светлана\Desktop\Тюльпановый рай\7-yHINpnScM-2-150x1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014791"/>
            <a:ext cx="2571768" cy="2343167"/>
          </a:xfrm>
          <a:prstGeom prst="rect">
            <a:avLst/>
          </a:prstGeom>
          <a:noFill/>
        </p:spPr>
      </p:pic>
      <p:pic>
        <p:nvPicPr>
          <p:cNvPr id="8194" name="Picture 2" descr="C:\Users\Светлана\Desktop\2022-11-11_19-05-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2152650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Живописный пейзаж на фоне озера </a:t>
            </a:r>
            <a:r>
              <a:rPr lang="ru-RU" b="1" dirty="0" err="1" smtClean="0">
                <a:solidFill>
                  <a:srgbClr val="002060"/>
                </a:solidFill>
              </a:rPr>
              <a:t>Лопуховатого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Живописный пейзаж на фоне озера Лопуховатого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00232" y="5857892"/>
            <a:ext cx="6000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dirty="0" smtClean="0">
                <a:solidFill>
                  <a:srgbClr val="002060"/>
                </a:solidFill>
              </a:rPr>
              <a:t>Алая река тюльпанов уходит за горизонт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0"/>
            <a:ext cx="5643570" cy="107154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Фестиваль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«Воспетая степь»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1678"/>
            <a:ext cx="3357554" cy="2857519"/>
          </a:xfrm>
        </p:spPr>
        <p:txBody>
          <a:bodyPr>
            <a:normAutofit fontScale="32500" lnSpcReduction="20000"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pPr indent="17463">
              <a:buNone/>
            </a:pPr>
            <a:r>
              <a:rPr lang="ru-RU" sz="6800" dirty="0" smtClean="0">
                <a:solidFill>
                  <a:srgbClr val="002060"/>
                </a:solidFill>
              </a:rPr>
              <a:t>Раз в год, как раз, во время цветения тюльпанов заповедник проводит здесь фестиваль «Воспетая степь». На дикие тюльпаны может посмотреть любой желающий.</a:t>
            </a:r>
            <a:endParaRPr lang="ru-RU" sz="6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Светлана\Desktop\Тюльпановый рай\yud005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214422"/>
            <a:ext cx="2925763" cy="1951037"/>
          </a:xfrm>
          <a:prstGeom prst="rect">
            <a:avLst/>
          </a:prstGeom>
          <a:noFill/>
        </p:spPr>
      </p:pic>
      <p:pic>
        <p:nvPicPr>
          <p:cNvPr id="2051" name="Picture 3" descr="C:\Users\Светлана\Desktop\Тюльпановый рай\IMG_8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3214710" cy="2143140"/>
          </a:xfrm>
          <a:prstGeom prst="rect">
            <a:avLst/>
          </a:prstGeom>
          <a:noFill/>
        </p:spPr>
      </p:pic>
      <p:pic>
        <p:nvPicPr>
          <p:cNvPr id="2052" name="Picture 4" descr="C:\Users\Светлана\Desktop\Тюльпановый рай\IMG_8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4643422"/>
            <a:ext cx="3321992" cy="2214578"/>
          </a:xfrm>
          <a:prstGeom prst="rect">
            <a:avLst/>
          </a:prstGeom>
          <a:noFill/>
        </p:spPr>
      </p:pic>
      <p:pic>
        <p:nvPicPr>
          <p:cNvPr id="2055" name="Picture 7" descr="C:\Users\Светлана\Desktop\Тюльпановый рай\IMG_8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429108"/>
            <a:ext cx="3500462" cy="2428892"/>
          </a:xfrm>
          <a:prstGeom prst="rect">
            <a:avLst/>
          </a:prstGeom>
          <a:noFill/>
        </p:spPr>
      </p:pic>
      <p:pic>
        <p:nvPicPr>
          <p:cNvPr id="2056" name="Picture 8" descr="C:\Users\Светлана\Desktop\Тюльпановый рай\0bc6c01b980b7f29f2c9f55ef7283226_1024_768_cropp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428868"/>
            <a:ext cx="2786082" cy="2018220"/>
          </a:xfrm>
          <a:prstGeom prst="rect">
            <a:avLst/>
          </a:prstGeom>
          <a:noFill/>
        </p:spPr>
      </p:pic>
      <p:pic>
        <p:nvPicPr>
          <p:cNvPr id="3074" name="Picture 2" descr="C:\Users\Светлана\Desktop\tyulpan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214686"/>
            <a:ext cx="2643206" cy="1738464"/>
          </a:xfrm>
          <a:prstGeom prst="rect">
            <a:avLst/>
          </a:prstGeom>
          <a:noFill/>
        </p:spPr>
      </p:pic>
      <p:pic>
        <p:nvPicPr>
          <p:cNvPr id="17410" name="Picture 2" descr="C:\Users\Светлана\Desktop\2022-11-11_19-03-1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50" y="1285860"/>
            <a:ext cx="2786050" cy="981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4638"/>
            <a:ext cx="482918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Цветущие тюльпаны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Светлана\Desktop\Надя 2021\Надя, 2019\Природа Донского Края\Рабочий стол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86182" cy="3296016"/>
          </a:xfrm>
          <a:prstGeom prst="rect">
            <a:avLst/>
          </a:prstGeom>
          <a:noFill/>
        </p:spPr>
      </p:pic>
      <p:pic>
        <p:nvPicPr>
          <p:cNvPr id="1027" name="Picture 3" descr="C:\Users\Светлана\Desktop\Надя 2021\Надя, 2019\Природа Донского Края\Рабочий стол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214422"/>
            <a:ext cx="4786346" cy="3286148"/>
          </a:xfrm>
          <a:prstGeom prst="rect">
            <a:avLst/>
          </a:prstGeom>
          <a:noFill/>
        </p:spPr>
      </p:pic>
      <p:pic>
        <p:nvPicPr>
          <p:cNvPr id="4098" name="Picture 2" descr="C:\Users\Светлана\Desktop\1599px-Краснокнижные_тюльпаны_в_заповедни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7"/>
            <a:ext cx="5250695" cy="3643314"/>
          </a:xfrm>
          <a:prstGeom prst="rect">
            <a:avLst/>
          </a:prstGeom>
          <a:noFill/>
        </p:spPr>
      </p:pic>
      <p:pic>
        <p:nvPicPr>
          <p:cNvPr id="3" name="Picture 2" descr="C:\Users\Светлана\Desktop\257dd6c7-2922-4a14-b542-005c0bcd9d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1" y="4572008"/>
            <a:ext cx="3002164" cy="2000264"/>
          </a:xfrm>
          <a:prstGeom prst="rect">
            <a:avLst/>
          </a:prstGeom>
          <a:noFill/>
        </p:spPr>
      </p:pic>
      <p:pic>
        <p:nvPicPr>
          <p:cNvPr id="9218" name="Picture 2" descr="C:\Users\Светлана\Desktop\2022-11-11_19-03-1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43248"/>
            <a:ext cx="27051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Цели и задачи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Цель</a:t>
            </a:r>
            <a:r>
              <a:rPr lang="ru-RU" dirty="0" smtClean="0">
                <a:solidFill>
                  <a:srgbClr val="002060"/>
                </a:solidFill>
              </a:rPr>
              <a:t>: Духовно-нравственные и патриотические воспитание детей дошкольного возраста  в контексте экологического краеведения.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Задачи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Сделать занятия краеведением нравственной потребностью детей,  такой, как и любая творческая созидательная деятельность человека.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Духовно-нравственное и эстетическое развитие детей.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Изучать и сохранять природу и окружающую среду, бережно относиться к природным богатствам.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Формировать ответственное отношение к окружающей среде.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Расширять представления детей о красоте  донского края, его природе, животном и растительном мире.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Расширение словарного запаса дошкольников.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Развитие памяти, мышления, воображения.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межрегиональный фестиваль экологического туризма «Воспетая степь»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Светлана\Desktop\17624f809efb48f6c9228619f9ecac27_1024_768_croppe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500174"/>
            <a:ext cx="4000496" cy="3000371"/>
          </a:xfrm>
          <a:prstGeom prst="rect">
            <a:avLst/>
          </a:prstGeom>
          <a:noFill/>
        </p:spPr>
      </p:pic>
      <p:pic>
        <p:nvPicPr>
          <p:cNvPr id="4098" name="Picture 2" descr="C:\Users\Светлана\Desktop\Тюльпановый рай\vse-u-globu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4357718" cy="2714644"/>
          </a:xfrm>
          <a:prstGeom prst="rect">
            <a:avLst/>
          </a:prstGeom>
          <a:noFill/>
        </p:spPr>
      </p:pic>
      <p:pic>
        <p:nvPicPr>
          <p:cNvPr id="4099" name="Picture 3" descr="C:\Users\Светлана\Desktop\Тюльпановый рай\053cd9880aa4400d0edcccf9250f6ab9_1024_768_cropp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29132"/>
            <a:ext cx="3071834" cy="2125242"/>
          </a:xfrm>
          <a:prstGeom prst="rect">
            <a:avLst/>
          </a:prstGeom>
          <a:noFill/>
        </p:spPr>
      </p:pic>
      <p:pic>
        <p:nvPicPr>
          <p:cNvPr id="4100" name="Picture 4" descr="C:\Users\Светлана\Desktop\Тюльпановый рай\yud006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3929066"/>
            <a:ext cx="3428059" cy="2285992"/>
          </a:xfrm>
          <a:prstGeom prst="rect">
            <a:avLst/>
          </a:prstGeom>
          <a:noFill/>
        </p:spPr>
      </p:pic>
      <p:pic>
        <p:nvPicPr>
          <p:cNvPr id="4101" name="Picture 5" descr="C:\Users\Светлана\Desktop\Тюльпановый рай\yud0944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7" y="4572008"/>
            <a:ext cx="3000364" cy="2071702"/>
          </a:xfrm>
          <a:prstGeom prst="rect">
            <a:avLst/>
          </a:prstGeom>
          <a:noFill/>
        </p:spPr>
      </p:pic>
      <p:pic>
        <p:nvPicPr>
          <p:cNvPr id="10242" name="Picture 2" descr="C:\Users\Светлана\Desktop\2022-11-11_19-05-1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6010275"/>
            <a:ext cx="2152650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Дорогие ребята, вот и завершилось наше удивительное путешествие в сказочную страну тюльпанов. Думаю, что оно вам понравилось. Вы узнали много интересного о жизни тюльпанов, о том, как о них заботятся, ведь недаром, эта страна называется «Заповедником». Туда можно попасть только по разрешению. Вы можете туда </a:t>
            </a:r>
            <a:r>
              <a:rPr lang="ru-RU" smtClean="0">
                <a:solidFill>
                  <a:srgbClr val="002060"/>
                </a:solidFill>
              </a:rPr>
              <a:t>поехать вместе со </a:t>
            </a:r>
            <a:r>
              <a:rPr lang="ru-RU" dirty="0" smtClean="0">
                <a:solidFill>
                  <a:srgbClr val="002060"/>
                </a:solidFill>
              </a:rPr>
              <a:t>своими родителями весной, когда начнут цвести тюльпаны и посмотреть на это чудо России и донского края.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Я вам предлагаю нарисовать эти замечательные цветы дома и принести свои рисунки в группу  и мы организуем краеведческую выставку ваших рисунков.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Светлана\Desktop\2022-11-10_19-57-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85950" cy="163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Эпилог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Светлана\Downloads\2022-11-10_20-03-2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7414" y="1600200"/>
            <a:ext cx="6029171" cy="4525963"/>
          </a:xfrm>
          <a:prstGeom prst="rect">
            <a:avLst/>
          </a:prstGeom>
          <a:noFill/>
        </p:spPr>
      </p:pic>
      <p:pic>
        <p:nvPicPr>
          <p:cNvPr id="11266" name="Picture 2" descr="C:\Users\Светлана\Desktop\2022-11-11_19-05-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152650" cy="847725"/>
          </a:xfrm>
          <a:prstGeom prst="rect">
            <a:avLst/>
          </a:prstGeom>
          <a:noFill/>
        </p:spPr>
      </p:pic>
      <p:pic>
        <p:nvPicPr>
          <p:cNvPr id="11267" name="Picture 3" descr="C:\Users\Светлана\Desktop\2022-11-11_19-04-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5" y="5929330"/>
            <a:ext cx="6143669" cy="3556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57752" y="3786190"/>
            <a:ext cx="296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3E2C00"/>
                </a:solidFill>
              </a:rPr>
              <a:t>Александр Котельников</a:t>
            </a:r>
            <a:endParaRPr lang="ru-RU" b="1" i="1" dirty="0">
              <a:solidFill>
                <a:srgbClr val="3E2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Ресурсы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>
                <a:hlinkClick r:id="rId2"/>
              </a:rPr>
              <a:t>тюльпановый</a:t>
            </a:r>
            <a:r>
              <a:rPr lang="ru-RU" dirty="0" smtClean="0">
                <a:hlinkClick r:id="rId2"/>
              </a:rPr>
              <a:t> заповедник в ростовской области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https://dzen.ru/media/donweekend/tiulpanovyi-rai-zapadnogo-manycha-odno-iz-prirodnyh-chudes-rossii-5e930714877f1c1f3e9a06ee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http://www.rgpbz.ru/press-czentr/novosti/festival-vospetaya-step-2022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https://karatu.ru/priroda-rostovskoj-oblasti/</a:t>
            </a:r>
            <a:endParaRPr lang="ru-RU" dirty="0" smtClean="0"/>
          </a:p>
          <a:p>
            <a:r>
              <a:rPr lang="en-US" dirty="0" err="1" smtClean="0">
                <a:hlinkClick r:id="rId6"/>
              </a:rPr>
              <a:t>url</a:t>
            </a:r>
            <a:r>
              <a:rPr lang="en-US" dirty="0" smtClean="0">
                <a:hlinkClick r:id="rId6"/>
              </a:rPr>
              <a:t>:"avatars.mds.yandex.net/get-images-</a:t>
            </a:r>
            <a:r>
              <a:rPr lang="en-US" dirty="0" err="1" smtClean="0">
                <a:hlinkClick r:id="rId6"/>
              </a:rPr>
              <a:t>cbir</a:t>
            </a:r>
            <a:r>
              <a:rPr lang="en-US" dirty="0" smtClean="0">
                <a:hlinkClick r:id="rId6"/>
              </a:rPr>
              <a:t>/2450564/LSHVanUPQADkUATtKm89fA7356/</a:t>
            </a:r>
            <a:r>
              <a:rPr lang="en-US" dirty="0" err="1" smtClean="0">
                <a:hlinkClick r:id="rId6"/>
              </a:rPr>
              <a:t>orig</a:t>
            </a:r>
            <a:endParaRPr lang="ru-RU" dirty="0" smtClean="0">
              <a:hlinkClick r:id="rId6"/>
            </a:endParaRPr>
          </a:p>
          <a:p>
            <a:r>
              <a:rPr lang="en-US" dirty="0" smtClean="0">
                <a:hlinkClick r:id="rId6"/>
              </a:rPr>
              <a:t>https://worldroads.ru/rostovskiy-zapovednik-tsvetenie-tyulpanov "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Светлана\Desktop\2022-10-15_19-18-32 - копия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7" y="1714488"/>
            <a:ext cx="7000924" cy="4286280"/>
          </a:xfrm>
          <a:prstGeom prst="rect">
            <a:avLst/>
          </a:prstGeom>
          <a:noFill/>
        </p:spPr>
      </p:pic>
      <p:pic>
        <p:nvPicPr>
          <p:cNvPr id="12290" name="Picture 2" descr="C:\Users\Светлана\Desktop\2022-11-11_19-04-3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7" y="5715016"/>
            <a:ext cx="7072362" cy="357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 донского края и её разнообразие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Природа Ростовской области славится своим разнообразным ландшафтом и завораживающей красотой. Степные просторы, переходящие в зеленые леса, берега реки Дона и побережье теплого, лазурного Азовского моря. В столь разнообразном ландшафте естественно сформировалась разнообразная флора и фауна. </a:t>
            </a:r>
            <a:r>
              <a:rPr lang="ru-RU" dirty="0" err="1" smtClean="0">
                <a:solidFill>
                  <a:srgbClr val="002060"/>
                </a:solidFill>
              </a:rPr>
              <a:t>Территориально-географически</a:t>
            </a:r>
            <a:r>
              <a:rPr lang="ru-RU" dirty="0" smtClean="0">
                <a:solidFill>
                  <a:srgbClr val="002060"/>
                </a:solidFill>
              </a:rPr>
              <a:t> область находится в Юго-Европейской части России. С востока области и по всей ее территории протягивается река – Дон, имеющая множество притоков, самыми большими из которых являются Северский Донец и </a:t>
            </a:r>
            <a:r>
              <a:rPr lang="ru-RU" dirty="0" err="1" smtClean="0">
                <a:solidFill>
                  <a:srgbClr val="002060"/>
                </a:solidFill>
              </a:rPr>
              <a:t>Маныч</a:t>
            </a:r>
            <a:r>
              <a:rPr lang="ru-RU" dirty="0" smtClean="0">
                <a:solidFill>
                  <a:srgbClr val="002060"/>
                </a:solidFill>
              </a:rPr>
              <a:t>. Азовское море – в юго-западной части области. Для этого района характерен благоприятный теплый и сухой климат. Исходя из этих, географических и климатических условий сформировался природный ландшафт, его особенности, и уникальность.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464347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Степи Ростовской области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Степи – равнинные пространства, покрытые в основном травяной растительностью, которая приспособлена, к данному климату региона, сухому и теплому. Доля степей в Ростовской области составляет от 22% до 32%. В прошлом степи занимали большую часть на Дону, в настоящее время они практически целиком распаханы. Здесь прорастает различная растительность, характерна для степей: ковыль, типчак и </a:t>
            </a:r>
            <a:r>
              <a:rPr lang="ru-RU" dirty="0" err="1" smtClean="0">
                <a:solidFill>
                  <a:srgbClr val="002060"/>
                </a:solidFill>
              </a:rPr>
              <a:t>келерия</a:t>
            </a:r>
            <a:r>
              <a:rPr lang="ru-RU" dirty="0" smtClean="0">
                <a:solidFill>
                  <a:srgbClr val="002060"/>
                </a:solidFill>
              </a:rPr>
              <a:t>. Ковыль является самым важным обитателем степи, существует его 5 разновидностей, и все они числятся в Красной Книге. Ненамного по площади покрытия уступают такие растения как костры, пыреи и мятлик узколистный. Также в степи растут бобовые, различные травяные растения, кустарники, цветы, сорняки.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Давайте совершим с вами удивительное виртуальное путешествие в сказочную страну, где живут разные цветы и растения, но самыми красивыми жителями там являются тюльпаны. Эта сказочная страна находится в заповедных местах и называется она «Заповедник «Ростовский».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Светлана\Downloads\09101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5621596"/>
            <a:ext cx="1857388" cy="1285860"/>
          </a:xfrm>
          <a:prstGeom prst="rect">
            <a:avLst/>
          </a:prstGeom>
          <a:noFill/>
        </p:spPr>
      </p:pic>
      <p:pic>
        <p:nvPicPr>
          <p:cNvPr id="1029" name="Picture 5" descr="C:\Users\Светлана\Downloads\2022-11-10_19-31-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0"/>
            <a:ext cx="2571736" cy="1571612"/>
          </a:xfrm>
          <a:prstGeom prst="rect">
            <a:avLst/>
          </a:prstGeom>
          <a:noFill/>
        </p:spPr>
      </p:pic>
      <p:pic>
        <p:nvPicPr>
          <p:cNvPr id="8" name="Picture 3" descr="C:\Users\Светлана\Desktop\cvety_ste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5600206"/>
            <a:ext cx="2071702" cy="1257794"/>
          </a:xfrm>
          <a:prstGeom prst="rect">
            <a:avLst/>
          </a:prstGeom>
          <a:noFill/>
        </p:spPr>
      </p:pic>
      <p:pic>
        <p:nvPicPr>
          <p:cNvPr id="13314" name="Picture 2" descr="C:\Users\Светлана\Desktop\x-c2P4DB786XTY9QAUaizS1ydNhcDhw7lGDWUjCeDJgCWFmj-jahiFgQWgLmqrP2IvAgYPT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42876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72188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Дикие тюльпаны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Дикие тюльпаны на склонах озера Лопуховатого в долине Западного Маныч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5357826"/>
            <a:ext cx="18573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500034" y="5195694"/>
            <a:ext cx="478634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Дикие тюльпаны на склонах озера </a:t>
            </a:r>
            <a:r>
              <a:rPr kumimoji="0" lang="ru-RU" sz="2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Лопуховатого</a:t>
            </a: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в долине Западного </a:t>
            </a:r>
            <a:r>
              <a:rPr kumimoji="0" lang="ru-RU" sz="2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Маныча</a:t>
            </a:r>
            <a:endParaRPr kumimoji="0" lang="ru-RU" sz="2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1357298"/>
            <a:ext cx="40719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Тюльпан – один из негласных символов донского региона. Такое впечатление, что весной здесь они повсюду. Этот сказочный цветок сейчас ассоциируется с Голландией - импортные луковицы привозят оттуда. А, между прочим, селекционеры вывели первые культурные сорта от их диких «предков», которые до сих пор произрастают и в Ростовской области. К ним в гости мы сегодня и отправляемся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Светлана\Desktop\1649655988_49-vsegda-pomnim-com-p-stepnie-tyulpani-foto-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428868"/>
            <a:ext cx="4074513" cy="2714644"/>
          </a:xfrm>
          <a:prstGeom prst="rect">
            <a:avLst/>
          </a:prstGeom>
          <a:noFill/>
        </p:spPr>
      </p:pic>
      <p:pic>
        <p:nvPicPr>
          <p:cNvPr id="1028" name="Picture 4" descr="C:\Users\Светлана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3286148" cy="200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О тюльпанах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86188"/>
          </a:xfrm>
        </p:spPr>
        <p:txBody>
          <a:bodyPr>
            <a:normAutofit lnSpcReduction="10000"/>
          </a:bodyPr>
          <a:lstStyle/>
          <a:p>
            <a:r>
              <a:rPr lang="ru-RU" sz="2200" i="1" dirty="0" smtClean="0">
                <a:solidFill>
                  <a:srgbClr val="002060"/>
                </a:solidFill>
              </a:rPr>
              <a:t>Слово «тюльпан» произошло от персидского названия головного убора «тюрбан» — за внешнее сходство цветка с элементом восточной одежды. В ростовском заповеднике можно встретить три вида дикого тюльпана. Сначала распускаются белые </a:t>
            </a:r>
            <a:r>
              <a:rPr lang="ru-RU" sz="2200" i="1" dirty="0" err="1" smtClean="0">
                <a:solidFill>
                  <a:srgbClr val="002060"/>
                </a:solidFill>
              </a:rPr>
              <a:t>двуцветковые</a:t>
            </a:r>
            <a:r>
              <a:rPr lang="ru-RU" sz="2200" i="1" dirty="0" smtClean="0">
                <a:solidFill>
                  <a:srgbClr val="002060"/>
                </a:solidFill>
              </a:rPr>
              <a:t>, затем желтые </a:t>
            </a:r>
            <a:r>
              <a:rPr lang="ru-RU" sz="2200" i="1" dirty="0" err="1" smtClean="0">
                <a:solidFill>
                  <a:srgbClr val="002060"/>
                </a:solidFill>
              </a:rPr>
              <a:t>Биберштейна</a:t>
            </a:r>
            <a:r>
              <a:rPr lang="ru-RU" sz="2200" i="1" dirty="0" smtClean="0">
                <a:solidFill>
                  <a:srgbClr val="002060"/>
                </a:solidFill>
              </a:rPr>
              <a:t> – они внешне не похожи на обычные, выглядят как маленькие звездочки. Позже остальных на сцену выходит король тюльпанов -</a:t>
            </a:r>
            <a:r>
              <a:rPr lang="ru-RU" sz="2200" dirty="0" smtClean="0">
                <a:solidFill>
                  <a:srgbClr val="002060"/>
                </a:solidFill>
              </a:rPr>
              <a:t> </a:t>
            </a:r>
            <a:r>
              <a:rPr lang="ru-RU" sz="2200" i="1" dirty="0" smtClean="0">
                <a:solidFill>
                  <a:srgbClr val="002060"/>
                </a:solidFill>
              </a:rPr>
              <a:t>тюльпан </a:t>
            </a:r>
            <a:r>
              <a:rPr lang="ru-RU" sz="2200" i="1" dirty="0" err="1" smtClean="0">
                <a:solidFill>
                  <a:srgbClr val="002060"/>
                </a:solidFill>
              </a:rPr>
              <a:t>Гесснера</a:t>
            </a:r>
            <a:r>
              <a:rPr lang="ru-RU" sz="2200" i="1" dirty="0" smtClean="0">
                <a:solidFill>
                  <a:srgbClr val="002060"/>
                </a:solidFill>
              </a:rPr>
              <a:t> или, по-другому, </a:t>
            </a:r>
            <a:r>
              <a:rPr lang="ru-RU" sz="2200" i="1" dirty="0" err="1" smtClean="0">
                <a:solidFill>
                  <a:srgbClr val="002060"/>
                </a:solidFill>
              </a:rPr>
              <a:t>Шренка</a:t>
            </a:r>
            <a:r>
              <a:rPr lang="ru-RU" sz="2200" i="1" dirty="0" smtClean="0">
                <a:solidFill>
                  <a:srgbClr val="002060"/>
                </a:solidFill>
              </a:rPr>
              <a:t>. Это фамилии ученых, которые их открыли. Красные – самые эффектные и массовые. Нам посчастливилось - попались и желтые представители этого вида.</a:t>
            </a:r>
            <a:endParaRPr lang="ru-RU" sz="2200" dirty="0" smtClean="0">
              <a:solidFill>
                <a:srgbClr val="002060"/>
              </a:solidFill>
            </a:endParaRPr>
          </a:p>
          <a:p>
            <a:endParaRPr lang="ru-RU" sz="2400" dirty="0"/>
          </a:p>
        </p:txBody>
      </p:sp>
      <p:pic>
        <p:nvPicPr>
          <p:cNvPr id="2050" name="Picture 2" descr="C:\Users\Светлана\Desktop\detsad-118322-1398176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2"/>
            <a:ext cx="1981195" cy="1485896"/>
          </a:xfrm>
          <a:prstGeom prst="rect">
            <a:avLst/>
          </a:prstGeom>
          <a:noFill/>
        </p:spPr>
      </p:pic>
      <p:pic>
        <p:nvPicPr>
          <p:cNvPr id="5" name="Рисунок 4" descr="https://www.maam.ru/upload/blogs/detsad-118322-1398176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14290"/>
            <a:ext cx="17859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Светлана\Desktop\6e341798c9a38ef7eb4cab4169198502fc7128a3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5072074"/>
            <a:ext cx="2071670" cy="1785925"/>
          </a:xfrm>
          <a:prstGeom prst="rect">
            <a:avLst/>
          </a:prstGeom>
          <a:noFill/>
        </p:spPr>
      </p:pic>
      <p:pic>
        <p:nvPicPr>
          <p:cNvPr id="1026" name="Picture 2" descr="C:\Users\Светлана\Desktop\1649660214_34-vsegda-pomnim-com-p-rostovskii-zapovednik-tyulpani-foto-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72074"/>
            <a:ext cx="2570720" cy="1785926"/>
          </a:xfrm>
          <a:prstGeom prst="rect">
            <a:avLst/>
          </a:prstGeom>
          <a:noFill/>
        </p:spPr>
      </p:pic>
      <p:pic>
        <p:nvPicPr>
          <p:cNvPr id="1027" name="Picture 3" descr="C:\Users\Светлана\Desktop\1623723990_24-pibig_info-p-rostovskii-zapovednik-tyulpani-priroda-kra-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5072074"/>
            <a:ext cx="2562229" cy="1785926"/>
          </a:xfrm>
          <a:prstGeom prst="rect">
            <a:avLst/>
          </a:prstGeom>
          <a:noFill/>
        </p:spPr>
      </p:pic>
      <p:pic>
        <p:nvPicPr>
          <p:cNvPr id="1028" name="Picture 4" descr="C:\Users\Светлана\Downloads\2022-11-11_18-17-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5072074"/>
            <a:ext cx="2143140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История создания заповедника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Государственный природный биосферный заповедник «Ростовский» создан 27-го декабря 1995 года. Расположен на юго-востоке донского региона. Это, своего рода, памятник целинным степям. Площадь чуть меньше третьей части Ростова. Территория поделена на четыре участка. Два самых больших находятся в Орловском районе.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Он был создан с единственной целью - служить эталоном природных экосистем. В России создана уникальная заповедная система. Каждая ландшафтная зона должна иметь свой эталон, свой заповедник. И наш заповедник, пожалуй, единственный в Европейской России степной заповедник.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Светлана\Desktop\2022-11-11_19-05-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5786454"/>
            <a:ext cx="2152650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Заповедник Ростовский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Замдиректора Александр Липкович рассказывает о заповедник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35798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 flipH="1">
            <a:off x="2071670" y="5715016"/>
            <a:ext cx="50720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аместитель директора заповедника «Ростовский» Александр Липкович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6386" name="Picture 2" descr="C:\Users\Светлана\Desktop\x-c2P4DB786XTY9QAUaizS1ydNhcDhw7lGDWUjCeDJgCWFmj-jahiFgQWgLmqrP2IvAgYPT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1285884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572264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Одно  из чудес России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Цветение тюльпанов в заповеднике «Ростовский» в зените весны считается одним из чудес России. Долина с дикорастущими цветами находится рядом с посёлком </a:t>
            </a:r>
            <a:r>
              <a:rPr lang="ru-RU" dirty="0" err="1" smtClean="0">
                <a:solidFill>
                  <a:srgbClr val="002060"/>
                </a:solidFill>
              </a:rPr>
              <a:t>Волочаевским</a:t>
            </a:r>
            <a:r>
              <a:rPr lang="ru-RU" dirty="0" smtClean="0">
                <a:solidFill>
                  <a:srgbClr val="002060"/>
                </a:solidFill>
              </a:rPr>
              <a:t> в Орловском районе.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Светлана\Desktop\Тюльпановый рай\sklon-ozera-lopuxovato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000504"/>
            <a:ext cx="3286148" cy="23574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H="1" flipV="1">
            <a:off x="6072198" y="5358957"/>
            <a:ext cx="2428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Склон озера </a:t>
            </a:r>
            <a:r>
              <a:rPr lang="ru-RU" sz="2200" b="1" dirty="0" err="1" smtClean="0">
                <a:solidFill>
                  <a:srgbClr val="002060"/>
                </a:solidFill>
              </a:rPr>
              <a:t>Лопуховатое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C:\Users\Светлана\Desktop\2022-11-11_19-03-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28926" cy="114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</TotalTime>
  <Words>975</Words>
  <PresentationFormat>Экран (4:3)</PresentationFormat>
  <Paragraphs>79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Природные чудеса России Тюльпановый рай Западного Маныча Презентация в контексте  экологического (природного) краеведения</vt:lpstr>
      <vt:lpstr>Цели и задачи</vt:lpstr>
      <vt:lpstr>Природа донского края и её разнообразие</vt:lpstr>
      <vt:lpstr> Степи Ростовской области </vt:lpstr>
      <vt:lpstr>Дикие тюльпаны</vt:lpstr>
      <vt:lpstr>О тюльпанах</vt:lpstr>
      <vt:lpstr>История создания заповедника</vt:lpstr>
      <vt:lpstr>Заповедник Ростовский</vt:lpstr>
      <vt:lpstr>Одно  из чудес России</vt:lpstr>
      <vt:lpstr>Чудо донских степей</vt:lpstr>
      <vt:lpstr>Центр заповедника</vt:lpstr>
      <vt:lpstr>Экотропа "Лазоревый цветок"</vt:lpstr>
      <vt:lpstr>Лазорик» - тюльпан Шренка </vt:lpstr>
      <vt:lpstr>Желтые тюльпаны Биберштейна</vt:lpstr>
      <vt:lpstr>Предупреждающие аншлаги</vt:lpstr>
      <vt:lpstr>Тюльпано-ирисовый рай</vt:lpstr>
      <vt:lpstr>Живописный пейзаж на фоне озера Лопуховатого</vt:lpstr>
      <vt:lpstr>Фестиваль  «Воспетая степь»</vt:lpstr>
      <vt:lpstr>Цветущие тюльпаны</vt:lpstr>
      <vt:lpstr>X межрегиональный фестиваль экологического туризма «Воспетая степь»</vt:lpstr>
      <vt:lpstr>Заключение</vt:lpstr>
      <vt:lpstr>Эпилог</vt:lpstr>
      <vt:lpstr>Ресурсы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Природные чудеса России Тюльпановый рай Западного Маныча</dc:title>
  <dc:creator>Светлана</dc:creator>
  <cp:lastModifiedBy>Светлана</cp:lastModifiedBy>
  <cp:revision>118</cp:revision>
  <dcterms:created xsi:type="dcterms:W3CDTF">2022-10-11T07:30:39Z</dcterms:created>
  <dcterms:modified xsi:type="dcterms:W3CDTF">2023-05-30T07:19:20Z</dcterms:modified>
</cp:coreProperties>
</file>