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E380-4CF8-41A6-A4D2-3D093B867C27}" type="datetimeFigureOut">
              <a:rPr lang="ru-RU" smtClean="0"/>
              <a:pPr/>
              <a:t>04.10.2023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AF9A-6151-465F-B167-A5F6F7CA497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3447" y="3861048"/>
            <a:ext cx="7888314" cy="2585323"/>
          </a:xfrm>
          <a:prstGeom prst="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Дубенко</a:t>
            </a:r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uk-UA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Александр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Васильевич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/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жизнь, </a:t>
            </a:r>
            <a:r>
              <a:rPr lang="uk-UA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отданная</a:t>
            </a:r>
            <a:r>
              <a:rPr lang="uk-UA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небу...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3142350" cy="2364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346493" cy="250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929066"/>
            <a:ext cx="25273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428604"/>
            <a:ext cx="79296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Место захоронения героя...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6021288"/>
            <a:ext cx="48933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Военное  кладбище  в  г. Елгава (Прибалтика)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194" y="332656"/>
            <a:ext cx="8866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 памяти односельчан…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532" y="5733256"/>
            <a:ext cx="8923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горжусь своим героем – земляком!</a:t>
            </a:r>
            <a:endParaRPr lang="ru-RU" sz="40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2487613" cy="3322637"/>
          </a:xfrm>
          <a:prstGeom prst="rect">
            <a:avLst/>
          </a:prstGeom>
          <a:solidFill>
            <a:srgbClr val="996633"/>
          </a:solidFill>
        </p:spPr>
      </p:pic>
      <p:pic>
        <p:nvPicPr>
          <p:cNvPr id="7" name="Рисун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4735512" cy="2962275"/>
          </a:xfrm>
          <a:prstGeom prst="rect">
            <a:avLst/>
          </a:prstGeom>
          <a:solidFill>
            <a:srgbClr val="996633"/>
          </a:solidFill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8568952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Улица, на которой жил А.В. Дубенко, носит его имя.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 доме №3, в котором он жил, установлена мемориальная доска.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На его героическом подвиге уже несколько десятилетий воспитывается молодое поколение поселка Селезневка.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234" y="404664"/>
            <a:ext cx="88488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 памяти краснолучан…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Рисунок 23" descr="https://i.mycdn.me/image?id=771381829461&amp;t=0&amp;plc=WEB&amp;tkn=*ydScJb45ozeTIB1SXehrvJSTT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4183063" cy="3189288"/>
          </a:xfrm>
          <a:prstGeom prst="rect">
            <a:avLst/>
          </a:prstGeom>
          <a:solidFill>
            <a:srgbClr val="996633"/>
          </a:solidFill>
        </p:spPr>
      </p:pic>
      <p:pic>
        <p:nvPicPr>
          <p:cNvPr id="25603" name="Рисунок 20" descr="https://i.mycdn.me/image?id=771381829717&amp;t=0&amp;plc=WEB&amp;tkn=*609KK85SeTwnP1TTD-RJm4nqT4Y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2259015" cy="3582988"/>
          </a:xfrm>
          <a:prstGeom prst="rect">
            <a:avLst/>
          </a:prstGeom>
          <a:solidFill>
            <a:srgbClr val="996633"/>
          </a:solidFill>
        </p:spPr>
      </p:pic>
      <p:sp>
        <p:nvSpPr>
          <p:cNvPr id="6" name="Прямоугольник 5"/>
          <p:cNvSpPr/>
          <p:nvPr/>
        </p:nvSpPr>
        <p:spPr>
          <a:xfrm>
            <a:off x="251520" y="5157192"/>
            <a:ext cx="856895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честь А. Дубенко в городе Красный Луч названа улица, а 8 сентября 1995 года открыта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стелла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героев.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дубенко\09-03-2017_21-05-56\сканирование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857652" cy="53125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3429000"/>
            <a:ext cx="45720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 algn="just"/>
            <a:r>
              <a:rPr lang="uk-UA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Дубенко</a:t>
            </a:r>
            <a:r>
              <a:rPr lang="uk-UA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родился 18 августа 1921 года в посёлке Селезневка в крестьянской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семье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Окончил 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неполную среднюю школу.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1940 году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призван на службу в 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Рабоче-крестьянскую Красную Армию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В 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1942 году</a:t>
            </a:r>
            <a:r>
              <a:rPr lang="ru-RU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окончил Ворошиловградскую военную авиационную школу пилотов. С декабря того же года — на фронтах Великой Отечественной войны.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382" y="214290"/>
            <a:ext cx="5859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Жизненный путь…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22" name="Picture 10" descr="https://cdn-wglc.gcdn.co/uploads/public/layouts/2017_10_17__14_42_13_WOWAIRBORNE_RU/variative_content/RU/plain3_img/elements/img/1441255/ussr_15041584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196408" cy="2110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656" y="285728"/>
            <a:ext cx="6366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фронтах войны…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340768"/>
            <a:ext cx="5715008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первый боевой вылет он, летчик-штурмовик, поднялся над Сталинградом в декабре 1942 года. Он  проявил себя смелым и опытным летчиком. Первый свой фронтовой месяц Александр Васильевич закончил с правительственной наградой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орденом Красной Звезды.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707904" y="3861048"/>
            <a:ext cx="528641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января 1943 года под Сталинградом, в районе Куберле, разведка обнаружила большое скопление немецких танков и мотомехчастей. Лейтенант Дубенко со своим ведомым уничтожил пять танков и 11 автомашин.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cdn-wglc.gcdn.co/uploads/public/layouts/2018_10_04__15_13_26_WOWAIRBORNE_EN/variative_content/EN/plain3_img/elements/img/2809253/ussr_15041584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6724">
            <a:off x="5793990" y="1967815"/>
            <a:ext cx="3385257" cy="1702785"/>
          </a:xfrm>
          <a:prstGeom prst="rect">
            <a:avLst/>
          </a:prstGeom>
          <a:noFill/>
        </p:spPr>
      </p:pic>
      <p:pic>
        <p:nvPicPr>
          <p:cNvPr id="12292" name="Picture 4" descr="https://ic.pics.livejournal.com/shabanov_f/25428619/571369/57136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224014" cy="216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656" y="285728"/>
            <a:ext cx="6366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фронтах войны…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31640" y="1340768"/>
            <a:ext cx="6215106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января в районе Сальска немцы сконцентрировали около 350 самолетов различных марок. Эта армада предназначалась для нанесения массированного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удара по советскому кольцу, замкнувшему гитлеровцев в Сталинграде.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Замысел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врага был разгадан. Штурмовики 622-го Краснознаменного полка основательно поработали на аэродроме.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лейтенант Дубенко сжег восемь «юнкерсов».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pics2.pokazuha.ru/p201/k/t/9671408t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69160"/>
            <a:ext cx="3794602" cy="183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avatars.mds.yandex.net/get-zen_doc/34175/pub_5a9bed3e79885ef31316c31b_5a9bf714f03173db54ae7ea3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311099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2656" y="285728"/>
            <a:ext cx="6366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фронтах войны…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285860"/>
            <a:ext cx="535785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дни освобождения Таманского полуострова коммунист Дубенко совершил 35 боевых вылетов. Наградой ему за подвиги был орден Красного Знамени.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он летал на штурмовку противника во время высадки нашего десанта на Керченском полуострове. Его мужество при этом отмечено орденом Отечественной войны 1-й степени.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552" y="4365104"/>
            <a:ext cx="792088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небе Прибалтики Александр Дубенко воевал, будучи командиром звена, потом возглавлял эскадрилью штурмовиков.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тот период, 26 октября 1944 года, ему и было присвоено звание Героя Советского Союза. К этой дате капитан Дубенко совершил 128 боевых вылетов. После чего произвел еще 25 успешных боевых вылетов и был представлен в октябре 1944 года к пятой правительственной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награде – ордену Александра Невского.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www.ljplus.ru/img4/a/l/albagan/Karta.gif"/>
          <p:cNvPicPr>
            <a:picLocks noChangeAspect="1" noChangeArrowheads="1"/>
          </p:cNvPicPr>
          <p:nvPr/>
        </p:nvPicPr>
        <p:blipFill>
          <a:blip r:embed="rId2" cstate="print"/>
          <a:srcRect l="1738" r="24401"/>
          <a:stretch>
            <a:fillRect/>
          </a:stretch>
        </p:blipFill>
        <p:spPr bwMode="auto">
          <a:xfrm>
            <a:off x="5796136" y="1484784"/>
            <a:ext cx="3059832" cy="264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убенко и Догае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429000"/>
            <a:ext cx="4924425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2656" y="285728"/>
            <a:ext cx="6366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фронтах войны…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1340768"/>
            <a:ext cx="7643866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Дня Победы Герой Советского Союза Александр Васильевич Дубенко еще 22 раза поднимал в небо Ил-2. Он штурмовал передний край вражеской обороны, склады, прикрывал атаки наших пехотинцев и танкистов. 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награждён тремя орденами Красного Знамени, орденами Отечественной войны 1-й степени и Красной Звезды, рядом медалей.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admin\Desktop\EWzSm-0XkAcE0l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4077072"/>
            <a:ext cx="2333599" cy="168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http://polk.novotrans.com/wp-content/uploads/2020/04/%D0%9E%D1%80%D0%B4%D0%B5%D0%BD-%C2%AB%D0%9E%D1%82%D0%B5%D1%87%D0%B5%D1%81%D1%82%D0%B2%D0%B5%D0%BD%D0%BD%D0%BE%D0%B9-%D0%92%D0%BE%D0%B9%D0%BD%D1%8B%C2%BB-2-%D0%BE%D0%B9-%D1%81%D1%82%D0%B5%D0%BF%D0%B5%D0%BD%D0%B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-171400"/>
            <a:ext cx="176093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60" y="214290"/>
            <a:ext cx="5295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Боевые награды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Рисунок 1"/>
          <p:cNvPicPr>
            <a:picLocks noChangeArrowheads="1"/>
          </p:cNvPicPr>
          <p:nvPr/>
        </p:nvPicPr>
        <p:blipFill>
          <a:blip r:embed="rId2" cstate="print"/>
          <a:srcRect t="-244" r="-182" b="-488"/>
          <a:stretch>
            <a:fillRect/>
          </a:stretch>
        </p:blipFill>
        <p:spPr bwMode="auto">
          <a:xfrm>
            <a:off x="1857356" y="1214422"/>
            <a:ext cx="7072362" cy="5038731"/>
          </a:xfrm>
          <a:prstGeom prst="rect">
            <a:avLst/>
          </a:prstGeom>
          <a:solidFill>
            <a:srgbClr val="996633"/>
          </a:solidFill>
        </p:spPr>
      </p:pic>
      <p:pic>
        <p:nvPicPr>
          <p:cNvPr id="3074" name="Picture 2" descr="Наклейка на День победы 9 мая. &quot;Орден Победы с георгиевской лентой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5662">
            <a:off x="-324544" y="3861048"/>
            <a:ext cx="9468544" cy="3350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960" y="214290"/>
            <a:ext cx="5295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Боевые награды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2" cstate="print"/>
          <a:srcRect l="10742" t="27295" r="10742" b="12646"/>
          <a:stretch>
            <a:fillRect/>
          </a:stretch>
        </p:blipFill>
        <p:spPr bwMode="auto">
          <a:xfrm>
            <a:off x="1857356" y="1357298"/>
            <a:ext cx="7121149" cy="4357718"/>
          </a:xfrm>
          <a:prstGeom prst="rect">
            <a:avLst/>
          </a:prstGeom>
          <a:ln w="57150">
            <a:solidFill>
              <a:srgbClr val="6633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048" y="548680"/>
            <a:ext cx="6143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После войны…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509120"/>
            <a:ext cx="45720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Продолжил службу в войсках воздушных сил в звании капитана.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Погиб А. В. Дубенко в мирном небе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апреля 1946 года при выполнении задания командования.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92402"/>
            <a:ext cx="3864942" cy="546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history-doc.ru/wp-content/uploads/2018/12/1-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283124" cy="222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s://cdn-wglc.gcdn.co/uploads/public/layouts/2017_10_17__14_42_13_WOWAIRBORNE_RU/variative_content/RU/plain3_img/elements/img/1441255/ussr_150415845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545" y="1124744"/>
            <a:ext cx="314945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408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111</cp:lastModifiedBy>
  <cp:revision>50</cp:revision>
  <dcterms:created xsi:type="dcterms:W3CDTF">2017-10-08T06:50:49Z</dcterms:created>
  <dcterms:modified xsi:type="dcterms:W3CDTF">2023-10-04T13:04:57Z</dcterms:modified>
</cp:coreProperties>
</file>