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357554" y="428604"/>
            <a:ext cx="5105400" cy="1401328"/>
          </a:xfrm>
        </p:spPr>
        <p:txBody>
          <a:bodyPr/>
          <a:lstStyle/>
          <a:p>
            <a:pPr algn="ctr"/>
            <a:r>
              <a:rPr lang="ru-RU" sz="2000" dirty="0" smtClean="0"/>
              <a:t>Муниципальное казённое дошкольное образовательное учреждение детский сад № 35 (МКДОУ </a:t>
            </a:r>
            <a:r>
              <a:rPr lang="ru-RU" sz="2000" dirty="0" err="1" smtClean="0"/>
              <a:t>д</a:t>
            </a:r>
            <a:r>
              <a:rPr lang="ru-RU" sz="2000" dirty="0" smtClean="0"/>
              <a:t>/с №35)</a:t>
            </a:r>
            <a:endParaRPr lang="ru-RU" sz="2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500430" y="2428868"/>
            <a:ext cx="5114778" cy="192882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Дидактическая игра </a:t>
            </a:r>
          </a:p>
          <a:p>
            <a:pPr algn="ctr"/>
            <a:r>
              <a:rPr lang="ru-RU" dirty="0" smtClean="0"/>
              <a:t>«Логические пары»</a:t>
            </a:r>
          </a:p>
          <a:p>
            <a:endParaRPr lang="ru-RU" dirty="0" smtClean="0"/>
          </a:p>
          <a:p>
            <a:r>
              <a:rPr lang="ru-RU" dirty="0" smtClean="0"/>
              <a:t>Воспитатель:</a:t>
            </a:r>
          </a:p>
          <a:p>
            <a:r>
              <a:rPr lang="ru-RU" dirty="0" smtClean="0"/>
              <a:t>Клюшникова Е. В.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ера\Downloads\IMG-20221128-WA00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692150"/>
            <a:ext cx="7239000" cy="5429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ера\Downloads\IMG_20221128_152359_resized_20221128_03243428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2769337" y="-1340633"/>
            <a:ext cx="2703577" cy="6099175"/>
          </a:xfrm>
          <a:prstGeom prst="rect">
            <a:avLst/>
          </a:prstGeom>
          <a:noFill/>
        </p:spPr>
      </p:pic>
      <p:pic>
        <p:nvPicPr>
          <p:cNvPr id="2051" name="Picture 3" descr="C:\Users\Вера\Downloads\IMG_20221128_152320_resized_20221128_0324352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5" y="3357562"/>
            <a:ext cx="3643338" cy="2928958"/>
          </a:xfrm>
          <a:prstGeom prst="rect">
            <a:avLst/>
          </a:prstGeom>
          <a:noFill/>
        </p:spPr>
      </p:pic>
      <p:pic>
        <p:nvPicPr>
          <p:cNvPr id="2052" name="Picture 4" descr="C:\Users\Вера\Downloads\IMG_20221128_152340_resized_20221128_03243471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429000"/>
            <a:ext cx="3759885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28</Words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Изящная</vt:lpstr>
      <vt:lpstr>Муниципальное казённое дошкольное образовательное учреждение детский сад № 35 (МКДОУ д/с №35)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казённое дошкольное образовательное учреждение детский сад № 35 (МКДОУ д/с №35)</dc:title>
  <dc:creator>Наталия</dc:creator>
  <cp:lastModifiedBy>Вера</cp:lastModifiedBy>
  <cp:revision>1</cp:revision>
  <dcterms:created xsi:type="dcterms:W3CDTF">2022-11-28T11:28:25Z</dcterms:created>
  <dcterms:modified xsi:type="dcterms:W3CDTF">2022-11-28T11:36:25Z</dcterms:modified>
</cp:coreProperties>
</file>