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8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66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3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8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8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4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0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FE23B3-098A-4AC3-A5FE-2B8FDBE2451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C6CC-8731-4AC6-A589-D847BC4BD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1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6CA7-3857-4999-B592-5C101A2B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6" y="374753"/>
            <a:ext cx="11317573" cy="373255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креативного мышления обучающихся старших классов в рамках </a:t>
            </a:r>
            <a:b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исследовательской деятельности </a:t>
            </a:r>
            <a:br>
              <a:rPr lang="ru-RU" sz="36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 примере нестандартного задания </a:t>
            </a:r>
            <a:b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уроке английского языка)</a:t>
            </a:r>
            <a:br>
              <a:rPr lang="ru-RU" sz="36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765A39-AF9D-4D2C-B55F-EDD2D25AA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253" y="4107304"/>
            <a:ext cx="9144000" cy="204925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Веселова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педагог-исследователь </a:t>
            </a:r>
          </a:p>
        </p:txBody>
      </p:sp>
    </p:spTree>
    <p:extLst>
      <p:ext uri="{BB962C8B-B14F-4D97-AF65-F5344CB8AC3E}">
        <p14:creationId xmlns:p14="http://schemas.microsoft.com/office/powerpoint/2010/main" val="40852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CF1E2-B226-4518-B803-BAD50356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8" y="5749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subject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461F5-5CE5-4273-8035-2EDD8D473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82" y="2261458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want to be smart, learn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math. </a:t>
            </a:r>
            <a:endParaRPr lang="ru-RU" sz="4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Everyone who knows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enters universities easily. 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Queen of Sciences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1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2D6BF-D5EA-4319-A376-A83AC92B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subject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FB300-1D1F-4FB4-A191-3ABD994E2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92" y="2005507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best and easy to learn!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best for communication everywhere!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best for the best universities!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the best for the best students!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76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345541-AE05-4B9A-9D0C-2297B52C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7" y="209862"/>
            <a:ext cx="5416445" cy="41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4A25A2-2DC2-43A3-8591-656EF4C30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52" y="2653259"/>
            <a:ext cx="6365823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3B78E-64CD-4C1B-A55E-8D2FA605D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266728" cy="140053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формирования креативного мышления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C5BDF-4F32-4105-B95A-C476C950B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Постановка учебной задачи</a:t>
            </a:r>
            <a:endParaRPr lang="ru-RU" sz="32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погружение в проблему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проблемы с разных точек зрения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 новой ситуации: определение ее отличия от заданий, которые можно выполнить известным способом, установление таким образом границы между «знанием и незнанием»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54B42-BEC8-4C6B-9F7E-310191A4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0" y="32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формирования креативного мышления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1CFB5-58D2-4EC1-82B7-74A613E1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3" y="1563297"/>
            <a:ext cx="11982137" cy="529470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7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Оценка и отбор лучшей идеи в ходе обсуждения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ru-RU" sz="7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учебной деятельности</a:t>
            </a:r>
            <a:r>
              <a:rPr lang="ru-RU" sz="7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70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критериев оценивания обсуждаемой идеи 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выдвижение и анализ различных идей (гипотез)</a:t>
            </a:r>
            <a:r>
              <a:rPr lang="ru-RU" sz="7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ранжирование идей по критериям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слабых и сильных сторон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аргументов за и против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наиболее эффективной и креативной идеи</a:t>
            </a:r>
            <a:r>
              <a:rPr lang="ru-RU" sz="7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выдвижение рабочей гипотезы</a:t>
            </a:r>
            <a:endParaRPr lang="ru-RU" sz="7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35380">
              <a:lnSpc>
                <a:spcPct val="107000"/>
              </a:lnSpc>
              <a:spcAft>
                <a:spcPts val="800"/>
              </a:spcAft>
            </a:pPr>
            <a:endParaRPr lang="ru-RU" sz="7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9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74514-9B61-4BE3-BCE6-8E10449A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7" y="572441"/>
            <a:ext cx="10026886" cy="140053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формирования креативного мышления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21A4C-51C4-4F95-B6E8-3F31BFCF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Моделирование:</a:t>
            </a:r>
            <a:endParaRPr lang="ru-RU" sz="32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гипотезы и модификация в соответствии с дополнительной информацией или заданием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адаптация идеи с учётом интересов аудитории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идеи и устранение замеченных в ходе исследовательской работы недостатков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сильных сторон и устранение слабых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81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1B37E-259C-4899-B976-4762DC13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 формирования креативного мышления </a:t>
            </a:r>
            <a:b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(решение социальных проблем)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A3A39-A264-4EE4-B09C-F326129FC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1825625"/>
            <a:ext cx="11182662" cy="4351338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Погружение в проблему социального характера.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Выдвижение различных идей для возможных путей решения социальной проблемы.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оригинальности, эффективности и осуществимости собственных и чужих решений.</a:t>
            </a:r>
            <a:endParaRPr lang="ru-RU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 непрерывный процесс построения нового знания в рамках проблемы и совершенствование итогового решения.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9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AB538-CAD4-46CE-BE9B-D4EE52E87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«Трудный предмет»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0ED44-CC9A-44CC-A8DD-1B2D484D2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Ученикам предлагается для чтения 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текст-введение</a:t>
            </a:r>
            <a:r>
              <a:rPr lang="ru-RU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школьных предметах, среди которых разные ученики выделяют разные трудные предметы.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конце текста нужно ответить на два проблемных вопроса, проявив воображение.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2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CFA64-1BC9-491A-80E9-760FA138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9" y="18255"/>
            <a:ext cx="10515600" cy="1325563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«Трудный предмет»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A3FE2-E71B-43CB-8ABC-BE60DC202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3" y="1343818"/>
            <a:ext cx="11618626" cy="537232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school subjects in grade 11 are to learn. For some students,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difficult subject, and for others, English is more difficult. 70% of graduates easily cope with the Russian language, but 80% have some difficulties in Chemistry and Biology. You can often hear about different subjects from schoolchildren: "Why do we teach this subject?" or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do I need it if I don't take this subject on the State Exams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»?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do you think" difficult subject " means? 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What subjects do you need to study in grade 11 and why?</a:t>
            </a:r>
            <a:endParaRPr lang="ru-RU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4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BE81A-8B8F-4F71-B359-09561C44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69" y="183147"/>
            <a:ext cx="10515600" cy="1325563"/>
          </a:xfrm>
        </p:spPr>
        <p:txBody>
          <a:bodyPr/>
          <a:lstStyle/>
          <a:p>
            <a:pPr algn="ctr"/>
            <a:r>
              <a:rPr lang="ru-RU" sz="4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«Мой любимый школьный предмет»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4A24B-5335-4E96-99D3-0EADEFD2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7" y="1124262"/>
            <a:ext cx="11077731" cy="53215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questions and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answers with your partner: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 favorite subject at school?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it difficult?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can you object to those who believe that this subject should not be studied in the 11th grade?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2-3 arguments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your favorite subject that prove the need for graduates to study it.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Formalize your arguments about the importance of your favorite subject in the form of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advertisement or slogan. </a:t>
            </a:r>
            <a:endParaRPr lang="ru-RU" sz="2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1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40B045-36FD-4C34-B78F-11BE58CF395C}"/>
              </a:ext>
            </a:extLst>
          </p:cNvPr>
          <p:cNvSpPr txBox="1"/>
          <p:nvPr/>
        </p:nvSpPr>
        <p:spPr>
          <a:xfrm>
            <a:off x="1034321" y="1093841"/>
            <a:ext cx="10538086" cy="467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нужно сделать?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я это делаю?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образом я это делаю?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могу это проверить?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оцениваю, что я сделал?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оцениваю, как я это сделал?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я могу исправить то, что не получилось?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13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594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Формирование креативного мышления обучающихся старших классов в рамках  исследовательской деятельности  (на примере нестандартного задания  на уроке английского языка) </vt:lpstr>
      <vt:lpstr>Модель формирования креативного мышления </vt:lpstr>
      <vt:lpstr>Модель формирования креативного мышления </vt:lpstr>
      <vt:lpstr>Модель формирования креативного мышления </vt:lpstr>
      <vt:lpstr>Модель формирования креативного мышления  (решение социальных проблем)</vt:lpstr>
      <vt:lpstr>«Трудный предмет»</vt:lpstr>
      <vt:lpstr>«Трудный предмет»</vt:lpstr>
      <vt:lpstr>«Мой любимый школьный предмет»</vt:lpstr>
      <vt:lpstr>Презентация PowerPoint</vt:lpstr>
      <vt:lpstr>My favourite school subject</vt:lpstr>
      <vt:lpstr>My favourite school subject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креативного мышления обучающихся старших классов в рамках  исследовательской деятельности  (на примере нестандартного задания  на уроке английского языка) </dc:title>
  <dc:creator>Ольга Веселова</dc:creator>
  <cp:lastModifiedBy>Ольга Веселова</cp:lastModifiedBy>
  <cp:revision>4</cp:revision>
  <dcterms:created xsi:type="dcterms:W3CDTF">2022-01-28T11:31:34Z</dcterms:created>
  <dcterms:modified xsi:type="dcterms:W3CDTF">2022-01-28T12:18:08Z</dcterms:modified>
</cp:coreProperties>
</file>