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9" r:id="rId3"/>
    <p:sldId id="261" r:id="rId4"/>
    <p:sldId id="262" r:id="rId5"/>
    <p:sldId id="263" r:id="rId6"/>
    <p:sldId id="264" r:id="rId7"/>
    <p:sldId id="257" r:id="rId8"/>
    <p:sldId id="265" r:id="rId9"/>
    <p:sldId id="266" r:id="rId10"/>
    <p:sldId id="267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18B25-2F53-4FE3-B9B1-A5A47F778A7E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99149-A2EB-4905-AF76-5B00ECC9F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1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83EE-98DA-4213-8657-EE7BD1A04DE7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06E-1200-4150-9240-FEF88FDE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83EE-98DA-4213-8657-EE7BD1A04DE7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06E-1200-4150-9240-FEF88FDE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83EE-98DA-4213-8657-EE7BD1A04DE7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06E-1200-4150-9240-FEF88FDE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83EE-98DA-4213-8657-EE7BD1A04DE7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06E-1200-4150-9240-FEF88FDE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83EE-98DA-4213-8657-EE7BD1A04DE7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06E-1200-4150-9240-FEF88FDE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2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83EE-98DA-4213-8657-EE7BD1A04DE7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06E-1200-4150-9240-FEF88FDE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83EE-98DA-4213-8657-EE7BD1A04DE7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06E-1200-4150-9240-FEF88FDE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8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83EE-98DA-4213-8657-EE7BD1A04DE7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06E-1200-4150-9240-FEF88FDE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83EE-98DA-4213-8657-EE7BD1A04DE7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06E-1200-4150-9240-FEF88FDE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83EE-98DA-4213-8657-EE7BD1A04DE7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06E-1200-4150-9240-FEF88FDE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83EE-98DA-4213-8657-EE7BD1A04DE7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406E-1200-4150-9240-FEF88FDE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A83EE-98DA-4213-8657-EE7BD1A04DE7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5406E-1200-4150-9240-FEF88FDE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инансист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7" y="1516142"/>
            <a:ext cx="388843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по внеурочной деятельности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5661248"/>
            <a:ext cx="4726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Сорокина Татьяна Анатольевна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читель начальных </a:t>
            </a:r>
            <a:r>
              <a:rPr lang="ru-RU" dirty="0" err="1" smtClean="0"/>
              <a:t>классовМБОУ</a:t>
            </a:r>
            <a:r>
              <a:rPr lang="ru-RU" dirty="0" smtClean="0"/>
              <a:t> КСОШ №32 </a:t>
            </a:r>
          </a:p>
          <a:p>
            <a:pPr algn="ctr"/>
            <a:r>
              <a:rPr lang="ru-RU" dirty="0" smtClean="0"/>
              <a:t>им. Героя Советского Союза </a:t>
            </a:r>
            <a:r>
              <a:rPr lang="ru-RU" dirty="0" err="1" smtClean="0"/>
              <a:t>М.Г.Владимирова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5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ishelp.ru/sites/default/files/users/79480/content/4_-_magazinch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5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18285"/>
            <a:ext cx="93281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484784"/>
            <a:ext cx="56166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Задание 8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Сергея на счету было 600 рублей. Он потратил в магазине 120 рублей. На телефон пришло СМС-сообщение: «Отправь на номер 8919999-9999 в течение 10 минут 250 руб. и эта сумма тебе вернётся удвоенной». СМС-сообщение оказалось мошенничеством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счету у Сергея останется денег, если он отправил указанную в СМС сумму?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если не отправил?</a:t>
            </a:r>
          </a:p>
        </p:txBody>
      </p:sp>
    </p:spTree>
    <p:extLst>
      <p:ext uri="{BB962C8B-B14F-4D97-AF65-F5344CB8AC3E}">
        <p14:creationId xmlns:p14="http://schemas.microsoft.com/office/powerpoint/2010/main" val="10297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tablik.ru/images/stories/virtuemart/product/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5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инансовая грамотность день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70"/>
            <a:ext cx="9122306" cy="684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29" y="6027003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eles.club/uploads/posts/2022-05/1652858060_24-celes-club-p-fon-dlya-prezentatsii-finansovaya-gramotno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586"/>
            <a:ext cx="9144000" cy="695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052736"/>
            <a:ext cx="5904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 в прошлое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для финансовой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"/>
            <a:ext cx="9324528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112" y="1052736"/>
            <a:ext cx="64442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Задание 1.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Определи верную последовательность появления различных денег в истории развития человечества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802" y="2437437"/>
            <a:ext cx="702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Бумажные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деньги, монеты, безналичные деньги.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802" y="3154868"/>
            <a:ext cx="698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Монеты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бумажные деньги, безналичные деньги.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25" y="4001196"/>
            <a:ext cx="698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Безналичные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деньги, монеты, бумажные деньги.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24" y="4941168"/>
            <a:ext cx="698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Бумажные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деньги, безналичные деньги, монеты.</a:t>
            </a:r>
          </a:p>
        </p:txBody>
      </p:sp>
    </p:spTree>
    <p:extLst>
      <p:ext uri="{BB962C8B-B14F-4D97-AF65-F5344CB8AC3E}">
        <p14:creationId xmlns:p14="http://schemas.microsoft.com/office/powerpoint/2010/main" val="33425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бмен товарами в древн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23306" r="-175" b="2528"/>
          <a:stretch/>
        </p:blipFill>
        <p:spPr bwMode="auto">
          <a:xfrm>
            <a:off x="15956" y="2068285"/>
            <a:ext cx="9128043" cy="478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621735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БАРТЕР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3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1588"/>
            <a:ext cx="93281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92696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Задание 2.</a:t>
            </a:r>
            <a:endParaRPr lang="ru-RU" dirty="0"/>
          </a:p>
          <a:p>
            <a:r>
              <a:rPr lang="ru-RU" dirty="0"/>
              <a:t>Очень давно, в древние времена, деньги не существовали и люди, жившие в племенах, обменивались товаром: продуктами, животными, вещами. Например, копье  можно было обменять на 10 стрел, или на 4 удочки, или на 2 курицы, или на 1 козу.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2996952"/>
            <a:ext cx="5400600" cy="302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30253"/>
              </p:ext>
            </p:extLst>
          </p:nvPr>
        </p:nvGraphicFramePr>
        <p:xfrm>
          <a:off x="27789" y="2881004"/>
          <a:ext cx="6344410" cy="26362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75380"/>
                <a:gridCol w="1093526"/>
                <a:gridCol w="1093526"/>
                <a:gridCol w="1094226"/>
                <a:gridCol w="1093526"/>
                <a:gridCol w="1094226"/>
              </a:tblGrid>
              <a:tr h="527246">
                <a:tc>
                  <a:txBody>
                    <a:bodyPr/>
                    <a:lstStyle/>
                    <a:p>
                      <a:pPr marL="67945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Microsoft Sans Serif"/>
                        </a:rPr>
                        <a:t>Копье 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1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2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3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5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10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46">
                <a:tc>
                  <a:txBody>
                    <a:bodyPr/>
                    <a:lstStyle/>
                    <a:p>
                      <a:pPr marL="67945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Microsoft Sans Serif"/>
                        </a:rPr>
                        <a:t>Стрела </a:t>
                      </a:r>
                      <a:endParaRPr lang="ru-RU" sz="120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10</a:t>
                      </a: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20</a:t>
                      </a: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30</a:t>
                      </a: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50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100</a:t>
                      </a: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46">
                <a:tc>
                  <a:txBody>
                    <a:bodyPr/>
                    <a:lstStyle/>
                    <a:p>
                      <a:pPr marL="67945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Microsoft Sans Serif"/>
                        </a:rPr>
                        <a:t>Удочка </a:t>
                      </a:r>
                      <a:endParaRPr lang="ru-RU" sz="120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4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8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12</a:t>
                      </a: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20</a:t>
                      </a: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40</a:t>
                      </a: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46">
                <a:tc>
                  <a:txBody>
                    <a:bodyPr/>
                    <a:lstStyle/>
                    <a:p>
                      <a:pPr marL="67945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Microsoft Sans Serif"/>
                        </a:rPr>
                        <a:t>Курица </a:t>
                      </a:r>
                      <a:endParaRPr lang="ru-RU" sz="120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4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6</a:t>
                      </a: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10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20</a:t>
                      </a: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46">
                <a:tc>
                  <a:txBody>
                    <a:bodyPr/>
                    <a:lstStyle/>
                    <a:p>
                      <a:pPr marL="67945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Microsoft Sans Serif"/>
                        </a:rPr>
                        <a:t>Коза </a:t>
                      </a:r>
                      <a:endParaRPr lang="ru-RU" sz="120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1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2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3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5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Microsoft Sans Serif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Microsoft Sans Serif"/>
                        </a:rPr>
                        <a:t>10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3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18285"/>
            <a:ext cx="93281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556792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Задание 3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времена царя Ивана Грозного на Руси за 3 копейки можно было купить крестьянскую избу.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изб можно было купить на 38 копеек?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копеек еще осталось бы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06457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38 : 3 = 12 (ост.2)</a:t>
            </a:r>
          </a:p>
        </p:txBody>
      </p:sp>
    </p:spTree>
    <p:extLst>
      <p:ext uri="{BB962C8B-B14F-4D97-AF65-F5344CB8AC3E}">
        <p14:creationId xmlns:p14="http://schemas.microsoft.com/office/powerpoint/2010/main" val="790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0"/>
          <a:stretch/>
        </p:blipFill>
        <p:spPr bwMode="auto">
          <a:xfrm>
            <a:off x="0" y="762962"/>
            <a:ext cx="9144000" cy="61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1352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и финансы</a:t>
            </a:r>
          </a:p>
        </p:txBody>
      </p:sp>
    </p:spTree>
    <p:extLst>
      <p:ext uri="{BB962C8B-B14F-4D97-AF65-F5344CB8AC3E}">
        <p14:creationId xmlns:p14="http://schemas.microsoft.com/office/powerpoint/2010/main" val="18962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dzeninfra.ru/get-zen_doc/4034194/pub_631856a48b600c328814c916_631857c31b9058307d766c8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58" y="332656"/>
            <a:ext cx="46085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Семейный бюджет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18285"/>
            <a:ext cx="93281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395" y="119675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Квартира,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машина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дача, участок земли. Остальные слова – это …..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недвижимость.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395" y="2276872"/>
            <a:ext cx="599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Теплоснабжение, водоснабжение, вывоз ТБО,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вклад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Остальные слова – это …..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коммунальные услуги.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859" y="328498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Квартплата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зарплата, пенсия, стипендия. Остальные слова – это …..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37120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Квартплата, питание,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рубль,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одежда. Остальные слова – это …..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331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14</cp:revision>
  <dcterms:created xsi:type="dcterms:W3CDTF">2023-04-25T16:59:19Z</dcterms:created>
  <dcterms:modified xsi:type="dcterms:W3CDTF">2023-11-28T17:44:34Z</dcterms:modified>
</cp:coreProperties>
</file>