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8" r:id="rId17"/>
    <p:sldId id="279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frazmir.narod.ru/pict/img7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фразеологизмы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45720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ак с гуся в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8825000" cy="62785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/>
          <a:lstStyle/>
          <a:p>
            <a:r>
              <a:rPr lang="ru-RU" sz="4800" b="1" i="1" dirty="0" smtClean="0"/>
              <a:t/>
            </a:r>
            <a:br>
              <a:rPr lang="ru-RU" sz="4800" b="1" i="1" dirty="0" smtClean="0"/>
            </a:br>
            <a:endParaRPr lang="ru-RU" sz="4800" b="1" i="1" dirty="0"/>
          </a:p>
        </p:txBody>
      </p:sp>
      <p:pic>
        <p:nvPicPr>
          <p:cNvPr id="4" name="Picture 8" descr="0011-011-Podberi-kartinku-k-frazeologizm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21" t="58324" r="67763" b="19144"/>
          <a:stretch>
            <a:fillRect/>
          </a:stretch>
        </p:blipFill>
        <p:spPr bwMode="auto">
          <a:xfrm>
            <a:off x="0" y="0"/>
            <a:ext cx="9144000" cy="6629401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/>
          <a:lstStyle/>
          <a:p>
            <a:endParaRPr lang="ru-RU" b="1" i="1" dirty="0"/>
          </a:p>
        </p:txBody>
      </p:sp>
      <p:pic>
        <p:nvPicPr>
          <p:cNvPr id="4" name="Picture 4" descr="http://frazmir.narod.ru/pict/img7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52400"/>
            <a:ext cx="8915400" cy="6610191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/>
          <a:lstStyle/>
          <a:p>
            <a:r>
              <a:rPr lang="ru-RU" sz="4800" b="1" i="1" dirty="0" smtClean="0"/>
              <a:t/>
            </a:r>
            <a:br>
              <a:rPr lang="ru-RU" sz="4800" b="1" i="1" dirty="0" smtClean="0"/>
            </a:br>
            <a:endParaRPr lang="ru-RU" b="1" i="1" dirty="0"/>
          </a:p>
        </p:txBody>
      </p:sp>
      <p:pic>
        <p:nvPicPr>
          <p:cNvPr id="4" name="Picture 2" descr="http://a22002.rimg.info/icon/151199500025be09c0007b821253bf2b3d464296f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4" name="Picture 2" descr="http://wiki.iteach.ru/images/8/8a/2_%d0%9a%d0%be%d1%81%d1%82%d0%be%d1%87%d0%ba%d0%b8%d0%bd%d0%b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>
            <a:normAutofit/>
          </a:bodyPr>
          <a:lstStyle/>
          <a:p>
            <a:r>
              <a:rPr lang="ru-RU" sz="4900" b="1" i="1" dirty="0" smtClean="0"/>
              <a:t/>
            </a:r>
            <a:br>
              <a:rPr lang="ru-RU" sz="4900" b="1" i="1" dirty="0" smtClean="0"/>
            </a:br>
            <a:endParaRPr lang="ru-RU" b="1" i="1" dirty="0"/>
          </a:p>
        </p:txBody>
      </p:sp>
      <p:pic>
        <p:nvPicPr>
          <p:cNvPr id="4" name="Picture 2" descr="http://malenkayastrana.ucoz.com/shkur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678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0704" t="5870" r="15277" b="4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9548" t="26834" r="14859" b="345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s.nashaucheba.ru/tw_files2/urls_3/1557/d-1556565/1556565_html_17aaea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532440" cy="2190328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24944"/>
            <a:ext cx="2590800" cy="2942456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140968"/>
            <a:ext cx="2494384" cy="2193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0" y="3886200"/>
            <a:ext cx="16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+ЫЕ</a:t>
            </a:r>
            <a:endParaRPr lang="ru-RU" sz="4800" dirty="0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048000"/>
            <a:ext cx="1544638" cy="162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  <a:t>Итак, не будем бить баклуши.</a:t>
            </a:r>
          </a:p>
          <a:p>
            <a:pPr marL="0" indent="0" algn="ctr">
              <a:buFontTx/>
              <a:buNone/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  <a:t>Вы засучите рукава.</a:t>
            </a:r>
          </a:p>
          <a:p>
            <a:pPr marL="0" indent="0" algn="ctr">
              <a:buFontTx/>
              <a:buNone/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  <a:t>Задания приготовьтесь слушать,</a:t>
            </a:r>
          </a:p>
          <a:p>
            <a:pPr marL="0" indent="0" algn="ctr">
              <a:buFontTx/>
              <a:buNone/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  <a:t>Чтоб не кружилась голова.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667000"/>
          </a:xfrm>
        </p:spPr>
        <p:txBody>
          <a:bodyPr>
            <a:noAutofit/>
          </a:bodyPr>
          <a:lstStyle/>
          <a:p>
            <a:endParaRPr lang="ru-RU" sz="2800" b="1" i="1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44"/>
            <a:ext cx="9144000" cy="66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/>
          </a:bodyPr>
          <a:lstStyle/>
          <a:p>
            <a:endParaRPr lang="ru-RU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. </a:t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"/>
            <a:ext cx="8991600" cy="675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endParaRPr lang="ru-RU" b="1" i="1" dirty="0"/>
          </a:p>
        </p:txBody>
      </p:sp>
      <p:pic>
        <p:nvPicPr>
          <p:cNvPr id="4" name="Picture 2" descr="http://malenkayastrana.ucoz.com/zarub-na-nosu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83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/>
          </a:bodyPr>
          <a:lstStyle/>
          <a:p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фразеологизмы</vt:lpstr>
      <vt:lpstr>Слайд 2</vt:lpstr>
      <vt:lpstr>Слайд 3</vt:lpstr>
      <vt:lpstr> </vt:lpstr>
      <vt:lpstr>Слайд 5</vt:lpstr>
      <vt:lpstr>.   </vt:lpstr>
      <vt:lpstr>Слайд 7</vt:lpstr>
      <vt:lpstr>   </vt:lpstr>
      <vt:lpstr>  </vt:lpstr>
      <vt:lpstr> </vt:lpstr>
      <vt:lpstr> </vt:lpstr>
      <vt:lpstr>Слайд 12</vt:lpstr>
      <vt:lpstr> </vt:lpstr>
      <vt:lpstr>  </vt:lpstr>
      <vt:lpstr>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ruser</cp:lastModifiedBy>
  <cp:revision>15</cp:revision>
  <dcterms:created xsi:type="dcterms:W3CDTF">2013-10-20T14:43:13Z</dcterms:created>
  <dcterms:modified xsi:type="dcterms:W3CDTF">2018-12-13T10:30:14Z</dcterms:modified>
</cp:coreProperties>
</file>