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49107/pub_5d2ba0dfd11ba200ac675a52_5d2ba186520a9b00ad6920a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882"/>
            <a:ext cx="3588437" cy="34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iles.vm.ru/photo/vecherka/2018/04/doc6zqnqkmkdqs1lp16o70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r="19722"/>
          <a:stretch/>
        </p:blipFill>
        <p:spPr bwMode="auto">
          <a:xfrm>
            <a:off x="4932040" y="376032"/>
            <a:ext cx="3312368" cy="36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1.m24.ru/c/935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409152" cy="28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5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unction.mil.ru/images/upload/2019/9-DSC_8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5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xn----7sblqwdegk2n.xn--p1ai/uploads/posts/2020-03/medium/1584164205_3-teresh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" y="0"/>
            <a:ext cx="9136508" cy="68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6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oisknews.ru/wp-content/uploads/2019/06/shutterstock_578607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636"/>
            <a:ext cx="9264721" cy="69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8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ag.ru/upload/images/20200304-0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49107/pub_5d2ba0dfd11ba200ac675a52_5d2ba186520a9b00ad6920a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73" y="188640"/>
            <a:ext cx="6480720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1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91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932c495119d615c6e4fe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2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bedarf.ru/wp-content/uploads/2021/01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66"/>
            <a:ext cx="9189680" cy="68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1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602847/pub_5d1c92acedee3600ad200838_5d1c92e93b4cd800adc73c1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5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203431/pub_5a39a25348c85ed3260b1e60_5a39a26048c85ed3260b1e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7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ultura.admin-smolensk.ru/img/image/muzei/oblast/gagarin/2020/20200824_belka_str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2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1550999/pub_5d73ce2b6f5f6f00aed81318_5d73eaaaa660d700b3b3d35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31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Пользователь</cp:lastModifiedBy>
  <cp:revision>3</cp:revision>
  <dcterms:created xsi:type="dcterms:W3CDTF">2021-04-06T16:08:29Z</dcterms:created>
  <dcterms:modified xsi:type="dcterms:W3CDTF">2021-04-06T17:27:30Z</dcterms:modified>
</cp:coreProperties>
</file>