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26" r:id="rId2"/>
    <p:sldId id="693" r:id="rId3"/>
    <p:sldId id="601" r:id="rId4"/>
    <p:sldId id="694" r:id="rId5"/>
    <p:sldId id="695" r:id="rId6"/>
    <p:sldId id="696" r:id="rId7"/>
    <p:sldId id="743" r:id="rId8"/>
    <p:sldId id="544" r:id="rId9"/>
    <p:sldId id="697" r:id="rId10"/>
    <p:sldId id="698" r:id="rId11"/>
    <p:sldId id="699" r:id="rId12"/>
    <p:sldId id="700" r:id="rId13"/>
    <p:sldId id="701" r:id="rId14"/>
    <p:sldId id="702" r:id="rId15"/>
    <p:sldId id="703" r:id="rId16"/>
    <p:sldId id="704" r:id="rId17"/>
    <p:sldId id="744" r:id="rId18"/>
    <p:sldId id="745" r:id="rId19"/>
    <p:sldId id="705" r:id="rId20"/>
    <p:sldId id="706" r:id="rId21"/>
    <p:sldId id="707" r:id="rId22"/>
    <p:sldId id="708" r:id="rId23"/>
    <p:sldId id="709" r:id="rId24"/>
    <p:sldId id="710" r:id="rId25"/>
    <p:sldId id="721" r:id="rId26"/>
    <p:sldId id="711" r:id="rId27"/>
    <p:sldId id="712" r:id="rId28"/>
    <p:sldId id="713" r:id="rId29"/>
    <p:sldId id="714" r:id="rId30"/>
    <p:sldId id="715" r:id="rId31"/>
    <p:sldId id="716" r:id="rId32"/>
    <p:sldId id="717" r:id="rId33"/>
    <p:sldId id="718" r:id="rId34"/>
    <p:sldId id="719" r:id="rId35"/>
    <p:sldId id="720" r:id="rId36"/>
    <p:sldId id="722" r:id="rId37"/>
    <p:sldId id="723" r:id="rId38"/>
    <p:sldId id="724" r:id="rId39"/>
    <p:sldId id="749" r:id="rId40"/>
    <p:sldId id="725" r:id="rId41"/>
    <p:sldId id="726" r:id="rId42"/>
    <p:sldId id="727" r:id="rId43"/>
    <p:sldId id="728" r:id="rId44"/>
    <p:sldId id="729" r:id="rId45"/>
    <p:sldId id="730" r:id="rId46"/>
    <p:sldId id="731" r:id="rId47"/>
    <p:sldId id="732" r:id="rId48"/>
    <p:sldId id="733" r:id="rId49"/>
    <p:sldId id="735" r:id="rId50"/>
    <p:sldId id="734" r:id="rId51"/>
    <p:sldId id="736" r:id="rId52"/>
    <p:sldId id="737" r:id="rId53"/>
    <p:sldId id="738" r:id="rId54"/>
    <p:sldId id="739" r:id="rId55"/>
    <p:sldId id="740" r:id="rId56"/>
    <p:sldId id="741" r:id="rId57"/>
    <p:sldId id="742" r:id="rId58"/>
    <p:sldId id="746" r:id="rId59"/>
    <p:sldId id="747" r:id="rId60"/>
    <p:sldId id="750" r:id="rId61"/>
    <p:sldId id="748" r:id="rId6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6666FF"/>
    <a:srgbClr val="86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518" autoAdjust="0"/>
    <p:restoredTop sz="94138" autoAdjust="0"/>
  </p:normalViewPr>
  <p:slideViewPr>
    <p:cSldViewPr>
      <p:cViewPr varScale="1">
        <p:scale>
          <a:sx n="105" d="100"/>
          <a:sy n="105" d="100"/>
        </p:scale>
        <p:origin x="-19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71488-0884-4865-A7B3-0B5551A65606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DF1CC-623B-45EA-AFD5-E2C938E3C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330D8-3A98-42F4-AD3F-9AE45F9D8DEF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5D45F-4BD2-4DCD-8F7D-140685DBB3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876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5D45F-4BD2-4DCD-8F7D-140685DBB382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251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9752472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023779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642442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6610937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967702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286696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971768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886951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4618506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9801482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8176214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E894-31C8-499B-A763-DF38E9314CAC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BB974-1277-485C-A05B-72080DE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8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s://photoshablon.com/_nw/5/0155289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714356"/>
            <a:ext cx="7786742" cy="5324535"/>
          </a:xfrm>
          <a:prstGeom prst="rect">
            <a:avLst/>
          </a:prstGeom>
          <a:solidFill>
            <a:srgbClr val="FFFFFF">
              <a:alpha val="47843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Литературная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игра 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 произведению Н.Носова</a:t>
            </a:r>
          </a:p>
          <a:p>
            <a:pPr algn="ctr"/>
            <a:r>
              <a:rPr lang="ru-RU" sz="7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«Приключения Незнайки и его друзей»</a:t>
            </a:r>
            <a:endParaRPr lang="ru-RU" sz="76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2192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13666" name="Picture 2" descr="https://proza.ru/pics/2018/03/24/2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489" y="1052736"/>
            <a:ext cx="3577910" cy="42386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997839"/>
            <a:ext cx="4289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Сахарин</a:t>
            </a:r>
          </a:p>
          <a:p>
            <a:pPr algn="ctr"/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Сахариныч</a:t>
            </a: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Сиропчик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79866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Известный доктор, который лечил коротышек от всех болезней. Он всегда ходил в белом халате, а на голове носил белый колпак с кисточкой.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11568"/>
            <a:ext cx="1602986" cy="160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14690" name="Picture 2" descr="https://geroickazok.ru/wp-content/uploads/2023/01/pilyulkin1.png"/>
          <p:cNvPicPr>
            <a:picLocks noChangeAspect="1" noChangeArrowheads="1"/>
          </p:cNvPicPr>
          <p:nvPr/>
        </p:nvPicPr>
        <p:blipFill rotWithShape="1">
          <a:blip r:embed="rId3"/>
          <a:srcRect r="14857"/>
          <a:stretch/>
        </p:blipFill>
        <p:spPr bwMode="auto">
          <a:xfrm>
            <a:off x="5424493" y="2132856"/>
            <a:ext cx="3102044" cy="3643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1050753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Доктор </a:t>
            </a:r>
          </a:p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Пилюлькин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01993"/>
            <a:ext cx="72152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был знаменитый астроном. Он умел делать из осколков битых бутылок увеличительные стекла. Когда он смотрел в увеличительные стекла на разные предметы, то предметы казались больше. Из нескольких таких увеличительных стекол он сделал большую подзорную трубу, в которую можно было смотреть на Луну и на звезды.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15014"/>
            <a:ext cx="1599540" cy="1599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16738" name="Picture 2" descr="https://xn--31-glc0beg.xn--p1ai/image/cache/data/interdizajn/dekoracii/duimovoch/arton3888-940x650.jpg"/>
          <p:cNvPicPr>
            <a:picLocks noChangeAspect="1" noChangeArrowheads="1"/>
          </p:cNvPicPr>
          <p:nvPr/>
        </p:nvPicPr>
        <p:blipFill rotWithShape="1">
          <a:blip r:embed="rId3"/>
          <a:srcRect l="22939" r="15860"/>
          <a:stretch/>
        </p:blipFill>
        <p:spPr bwMode="auto">
          <a:xfrm>
            <a:off x="971600" y="2674932"/>
            <a:ext cx="2880320" cy="32543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707904" y="980728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Астроном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Стекляшкин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540568" y="887385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35055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Самым главным из них был малыш-коротыш, по имени …... Его так прозвали за то, что он знал очень много. А знал он много потому, что читал разные книги. Эти книги лежали у него и на столе, и под столом, и на кровати, и под кроватью. В его комнате не было такого места, где бы не лежали книги.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68212"/>
            <a:ext cx="1546342" cy="154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18786" name="Picture 2" descr="https://flomaster.club/uploads/posts/2022-08/1660711209_4-flomaster-club-p-znaika-kartinki-dlya-detei-krasivo-4.jpg"/>
          <p:cNvPicPr>
            <a:picLocks noChangeAspect="1" noChangeArrowheads="1"/>
          </p:cNvPicPr>
          <p:nvPr/>
        </p:nvPicPr>
        <p:blipFill>
          <a:blip r:embed="rId3"/>
          <a:srcRect l="26506" r="32530"/>
          <a:stretch>
            <a:fillRect/>
          </a:stretch>
        </p:blipFill>
        <p:spPr bwMode="auto">
          <a:xfrm>
            <a:off x="827584" y="836712"/>
            <a:ext cx="2643206" cy="48393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1999" y="2240748"/>
            <a:ext cx="280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Знайка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4380" y="2316619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был замечательный музыкант. У него были разные музыкальные инструменты, и он часто на них играл.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465" y="581198"/>
            <a:ext cx="1633356" cy="163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0920549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3356992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Музыкант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Гусля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r="34210" b="23780"/>
          <a:stretch/>
        </p:blipFill>
        <p:spPr>
          <a:xfrm>
            <a:off x="827584" y="971679"/>
            <a:ext cx="2880320" cy="4270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51674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4259103"/>
            <a:ext cx="5000628" cy="213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907344" y="600238"/>
            <a:ext cx="7698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2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49" y="2132856"/>
            <a:ext cx="814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6666FF"/>
                </a:solidFill>
                <a:latin typeface="Monotype Corsiva" panose="03010101010201010101" pitchFamily="66" charset="0"/>
              </a:rPr>
              <a:t>Путешествие</a:t>
            </a:r>
            <a:endParaRPr lang="ru-RU" sz="12000" b="1" dirty="0">
              <a:solidFill>
                <a:srgbClr val="6666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58199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750" t="3858" r="2750" b="3416"/>
          <a:stretch/>
        </p:blipFill>
        <p:spPr>
          <a:xfrm>
            <a:off x="2192" y="8690"/>
            <a:ext cx="9141808" cy="68493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6724" y="4370322"/>
            <a:ext cx="5000628" cy="213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907344" y="600238"/>
            <a:ext cx="7698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1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071678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6666FF"/>
                </a:solidFill>
                <a:latin typeface="Monotype Corsiva" panose="03010101010201010101" pitchFamily="66" charset="0"/>
              </a:rPr>
              <a:t>Коротышки</a:t>
            </a:r>
            <a:endParaRPr lang="ru-RU" sz="12000" b="1" dirty="0">
              <a:solidFill>
                <a:srgbClr val="6666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58199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коротышки взяли резину для изготовления воздушного шара?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3923619"/>
            <a:ext cx="50720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Купили в магазине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Добыли резину из цветка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Переплавили резиновые игрушки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нужно было наполнить воздушный шар, чтобы он полетел?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1042" y="548680"/>
            <a:ext cx="1674994" cy="16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707904" y="4019316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Кислородом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Теплым воздухом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Специальным газом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675" y="2304641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чего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взял на воздушный шар мешки с песком?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11568"/>
            <a:ext cx="1602986" cy="160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365552" y="3060986"/>
            <a:ext cx="5072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Для того, чтобы потушить пожар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Для того, чтобы посадить растения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Для того, чтобы высыпать песок в случае снижения шара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сделал Торопыжка, вместо того, чтобы спрыгнуть с воздушного шара?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5602" y="548680"/>
            <a:ext cx="1665874" cy="166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3597770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Стал кушать бутерброд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Держал Незнайку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Раскрыл парашют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назывался город, в котором потерпел крушение воздушный шар?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11568"/>
            <a:ext cx="1602986" cy="160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851920" y="3645024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Зеленый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Цветочный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Змеевка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57430"/>
            <a:ext cx="9144000" cy="752456"/>
          </a:xfrm>
          <a:prstGeom prst="rect">
            <a:avLst/>
          </a:prstGeom>
          <a:gradFill>
            <a:gsLst>
              <a:gs pos="19000">
                <a:srgbClr val="860000">
                  <a:alpha val="84706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44" y="2357430"/>
            <a:ext cx="8964456" cy="752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85723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Franklin Gothic Demi" pitchFamily="34" charset="0"/>
              </a:rPr>
              <a:t>Нужно сдать бланки</a:t>
            </a:r>
            <a:endParaRPr lang="ru-RU" sz="66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86018" name="AutoShape 2" descr="https://prorisuem.ru/foto/4523/neznaika_v_solnechnom_gorode_risunki_detei_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07711"/>
            <a:ext cx="8572528" cy="225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Где коротышки взяли резину для изготовления воздушного шара?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11568"/>
            <a:ext cx="1602986" cy="1602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20834" name="Picture 2" descr="https://www.aspca.org/sites/default/files/blunt-leaf-peperomia_face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527099"/>
            <a:ext cx="5757290" cy="302257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5816" y="3428342"/>
            <a:ext cx="550343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Добыли резину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цветка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нужно было наполнить воздушный шар, чтобы он полетел?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4462" y="548680"/>
            <a:ext cx="1808154" cy="1808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129026" name="Picture 2" descr="https://i.pinimg.com/736x/95/90/5c/95905cc73a1c0b9ae5de234ea20e27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1268760"/>
            <a:ext cx="2558657" cy="32435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36880" y="2132856"/>
            <a:ext cx="427290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Наполнить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шар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теплым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воздухом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2751"/>
            <a:ext cx="9144793" cy="68524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214554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Коротышка, который прославился тем, что очень любил газированную воду с сиропом. Он был очень вежливый. Ему нравилось, когда его называли по имени и отчеству.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5086" y="591048"/>
            <a:ext cx="1623506" cy="1623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140574" y="4273290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Газировчик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Сиропчик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Колокольчик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чего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взял на воздушный шар мешки с песком?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68212"/>
            <a:ext cx="1546342" cy="154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07904" y="2852936"/>
            <a:ext cx="4968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того, чтобы высыпать песок</a:t>
            </a:r>
          </a:p>
          <a:p>
            <a:pPr algn="ctr"/>
            <a:r>
              <a:rPr lang="ru-RU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случае снижения шара</a:t>
            </a:r>
            <a:endParaRPr lang="ru-RU" sz="5000" b="1" dirty="0"/>
          </a:p>
        </p:txBody>
      </p:sp>
      <p:pic>
        <p:nvPicPr>
          <p:cNvPr id="131074" name="Picture 2" descr="https://polny-shkaf.utopia14.org/albums/zz11/bukvoed/376221/img011.jpg"/>
          <p:cNvPicPr>
            <a:picLocks noChangeAspect="1" noChangeArrowheads="1"/>
          </p:cNvPicPr>
          <p:nvPr/>
        </p:nvPicPr>
        <p:blipFill>
          <a:blip r:embed="rId3"/>
          <a:srcRect l="6675" t="13529"/>
          <a:stretch>
            <a:fillRect/>
          </a:stretch>
        </p:blipFill>
        <p:spPr bwMode="auto">
          <a:xfrm>
            <a:off x="619290" y="620688"/>
            <a:ext cx="2872590" cy="3501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сделал Торопыжка, вместо того, чтобы спрыгнуть с воздушного шара?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68212"/>
            <a:ext cx="1546342" cy="154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206084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Раскрыл парашют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22" name="Picture 2" descr="http://ic.pics.livejournal.com/krajn/12394432/339439/339439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884401"/>
            <a:ext cx="3567195" cy="5089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357430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назывался город, в котором потерпел крушение воздушный шар?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668212"/>
            <a:ext cx="1546342" cy="1546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4071942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Зеленый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Цветочный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Змеевка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101" y="3921301"/>
            <a:ext cx="5648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Зеленый город</a:t>
            </a:r>
          </a:p>
        </p:txBody>
      </p:sp>
      <p:sp>
        <p:nvSpPr>
          <p:cNvPr id="135170" name="AutoShape 2" descr="https://sundailynews.net/wp-content/uploads/2017/12/4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5172" name="Picture 4" descr="https://www.prostudenta.ru/wp-content/auploads/897026/fullsize.jpg"/>
          <p:cNvPicPr>
            <a:picLocks noChangeAspect="1" noChangeArrowheads="1"/>
          </p:cNvPicPr>
          <p:nvPr/>
        </p:nvPicPr>
        <p:blipFill>
          <a:blip r:embed="rId3"/>
          <a:srcRect l="8092" r="9654" b="7495"/>
          <a:stretch>
            <a:fillRect/>
          </a:stretch>
        </p:blipFill>
        <p:spPr bwMode="auto">
          <a:xfrm>
            <a:off x="971600" y="715075"/>
            <a:ext cx="4076795" cy="299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186950"/>
            <a:ext cx="5000628" cy="213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907344" y="600238"/>
            <a:ext cx="7698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3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49" y="2149998"/>
            <a:ext cx="81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6666FF"/>
                </a:solidFill>
                <a:latin typeface="Monotype Corsiva" panose="03010101010201010101" pitchFamily="66" charset="0"/>
              </a:rPr>
              <a:t>Новые знакомые</a:t>
            </a:r>
            <a:endParaRPr lang="ru-RU" sz="9600" b="1" dirty="0">
              <a:solidFill>
                <a:srgbClr val="6666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58199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220" name="Picture 4" descr="https://i.pinimg.com/originals/85/2a/dc/852adcc8e30955ededfdc27082ca25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42" y="669707"/>
            <a:ext cx="7358114" cy="551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258199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57430"/>
            <a:ext cx="9144000" cy="752456"/>
          </a:xfrm>
          <a:prstGeom prst="rect">
            <a:avLst/>
          </a:prstGeom>
          <a:gradFill>
            <a:gsLst>
              <a:gs pos="19000">
                <a:srgbClr val="860000">
                  <a:alpha val="84706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44" y="2357430"/>
            <a:ext cx="8964456" cy="752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85723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Franklin Gothic Demi" pitchFamily="34" charset="0"/>
              </a:rPr>
              <a:t>Нужно сдать бланки</a:t>
            </a:r>
            <a:endParaRPr lang="ru-RU" sz="66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86018" name="AutoShape 2" descr="https://prorisuem.ru/foto/4523/neznaika_v_solnechnom_gorode_risunki_detei_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07711"/>
            <a:ext cx="8572528" cy="225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М\Desktop\ирга Незнайка\archive\бланки с ответами для жюр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2428868"/>
            <a:ext cx="67866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Известный доктор, который лечил коротышек от всех болезней. Он всегда ходил в белом халате, а на голове носил белый колпак с кисточкой.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3579" y="548680"/>
            <a:ext cx="1563386" cy="156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571999" y="4381971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Доктор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Таблеткин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Доктор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Микстуркин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Доктор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Пилюлькин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186950"/>
            <a:ext cx="5000628" cy="213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907344" y="600238"/>
            <a:ext cx="7698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4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49" y="2149998"/>
            <a:ext cx="81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6666FF"/>
                </a:solidFill>
                <a:latin typeface="Monotype Corsiva" panose="03010101010201010101" pitchFamily="66" charset="0"/>
              </a:rPr>
              <a:t>Разные разности</a:t>
            </a:r>
            <a:endParaRPr lang="ru-RU" sz="9600" b="1" dirty="0">
              <a:solidFill>
                <a:srgbClr val="6666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72050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Зеленом городе Незнайка увидел огромные зеленые шары, величиной с двухэтажный дом.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это было на самом деле?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333358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Воздушные шары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Резиновые мячи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Арбузы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9250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называлась река, протекавшая в Зеленом городе?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333358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Арбузовая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Огурцовая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Цветочная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73609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66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 smtClean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из коротышек повредил ногу при падении воздушного шара?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333358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Знайка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Пончик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Пулька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370608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песню пел на концерте хор коротышек?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333358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Песню «Калинка-малинка»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Песню про кузнечика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Песню про Антошку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24004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66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 smtClean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Какого роста были коротышки?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63888" y="4333358"/>
            <a:ext cx="5072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 Ростом с ромашку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 Ростом с огурец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 Ростом с гриб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3371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57430"/>
            <a:ext cx="9144000" cy="752456"/>
          </a:xfrm>
          <a:prstGeom prst="rect">
            <a:avLst/>
          </a:prstGeom>
          <a:gradFill>
            <a:gsLst>
              <a:gs pos="19000">
                <a:srgbClr val="860000">
                  <a:alpha val="84706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44" y="2357430"/>
            <a:ext cx="8964456" cy="752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85723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Franklin Gothic Demi" pitchFamily="34" charset="0"/>
              </a:rPr>
              <a:t>Нужно сдать бланки</a:t>
            </a:r>
            <a:endParaRPr lang="ru-RU" sz="66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86018" name="AutoShape 2" descr="https://prorisuem.ru/foto/4523/neznaika_v_solnechnom_gorode_risunki_detei_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07711"/>
            <a:ext cx="8572528" cy="225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1718602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Зеленом городе Незнайка увидел огромные зеленые шары, величиной с двухэтажный дом.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 это было на самом деле?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6918117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052736"/>
            <a:ext cx="4367808" cy="2910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96" y="4509120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Арбуз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026668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называлась река, протекавшая в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Зеленом городе?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1819545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4380" y="2334086"/>
            <a:ext cx="72152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Это был знаменитый астроном. Он умел делать из осколков битых бутылок увеличительные стекла. Когда он смотрел в увеличительные стекла на разные предметы, то предметы казались больше. Из нескольких таких увеличительных стекол он сделал большую подзорную трубу, в которую можно было смотреть на Луну и на звезды.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48680"/>
            <a:ext cx="1665874" cy="166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964909" y="4611579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А-Стекляшкин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Б-Бутылочкин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В-Звездочкин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1988840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Арбузовая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6268" t="10829" r="12256" b="9261"/>
          <a:stretch/>
        </p:blipFill>
        <p:spPr>
          <a:xfrm>
            <a:off x="971600" y="980727"/>
            <a:ext cx="3456384" cy="45198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65726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66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 smtClean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из коротышек повредил ногу при падении воздушного шара?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6959720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636912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Охотник Пулька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281" t="-563" r="48719" b="12332"/>
          <a:stretch/>
        </p:blipFill>
        <p:spPr>
          <a:xfrm>
            <a:off x="1331640" y="1556792"/>
            <a:ext cx="2935669" cy="3528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707274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Какую песню пел на концерте хор коротышек?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21726065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9752" y="836712"/>
            <a:ext cx="50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траве сидел кузнечик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96952"/>
            <a:ext cx="5112568" cy="2875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4529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6600" b="1" dirty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 smtClean="0">
              <a:solidFill>
                <a:srgbClr val="66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571744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Какого роста были коротышки?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6078" y="549055"/>
            <a:ext cx="1624921" cy="1624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095865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144793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3140968"/>
            <a:ext cx="5072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Ростом с небольшой огурец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76672"/>
            <a:ext cx="4579478" cy="30303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3761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888" y="4186950"/>
            <a:ext cx="5000628" cy="2135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-907344" y="600238"/>
            <a:ext cx="7698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Раунд 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49" y="2149998"/>
            <a:ext cx="814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smtClean="0">
                <a:solidFill>
                  <a:srgbClr val="6666FF"/>
                </a:solidFill>
                <a:latin typeface="Monotype Corsiva" panose="03010101010201010101" pitchFamily="66" charset="0"/>
              </a:rPr>
              <a:t>Стихи</a:t>
            </a:r>
            <a:endParaRPr lang="ru-RU" sz="9600" b="1" dirty="0">
              <a:solidFill>
                <a:srgbClr val="6666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4976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220" name="Picture 4" descr="https://i.pinimg.com/originals/85/2a/dc/852adcc8e30955ededfdc27082ca259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42" y="669707"/>
            <a:ext cx="7358114" cy="5518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941291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57430"/>
            <a:ext cx="9144000" cy="752456"/>
          </a:xfrm>
          <a:prstGeom prst="rect">
            <a:avLst/>
          </a:prstGeom>
          <a:gradFill>
            <a:gsLst>
              <a:gs pos="19000">
                <a:srgbClr val="860000">
                  <a:alpha val="84706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44" y="2357430"/>
            <a:ext cx="8964456" cy="752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85723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Franklin Gothic Demi" pitchFamily="34" charset="0"/>
              </a:rPr>
              <a:t>Нужно сдать бланки</a:t>
            </a:r>
            <a:endParaRPr lang="ru-RU" sz="66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86018" name="AutoShape 2" descr="https://prorisuem.ru/foto/4523/neznaika_v_solnechnom_gorode_risunki_detei_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07711"/>
            <a:ext cx="8572528" cy="225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1516524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4380" y="2316619"/>
            <a:ext cx="72152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Самым главным из них был малыш-коротыш, по имени …... Его так прозвали за то, что он знал очень много. А знал он много потому, что читал разные книги. Эти книги лежали у него и на столе, и под столом, и на кровати, и под кроватью. В его комнате не было такого места, где бы не лежали книги.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465" y="581198"/>
            <a:ext cx="1633356" cy="163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185054" y="4725144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А-Умник</a:t>
            </a: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Б-Книжкин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В-Знайка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М\Desktop\ирга Незнайка\archive\бланки с ответами для жюри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5776" y="3498964"/>
            <a:ext cx="61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776" y="3756486"/>
            <a:ext cx="6008740" cy="2565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1639446"/>
            <a:ext cx="7698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игры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141902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5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64380" y="2316619"/>
            <a:ext cx="72152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был замечательный музыкант. У него были разные музыкальные инструменты, и он часто на них играл.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570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5465" y="581198"/>
            <a:ext cx="1633356" cy="1633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571999" y="4063101"/>
            <a:ext cx="3929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А-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Гусля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Б-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Флейтик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В-Нотка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34266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57430"/>
            <a:ext cx="9144000" cy="752456"/>
          </a:xfrm>
          <a:prstGeom prst="rect">
            <a:avLst/>
          </a:prstGeom>
          <a:gradFill>
            <a:gsLst>
              <a:gs pos="19000">
                <a:srgbClr val="860000">
                  <a:alpha val="84706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44" y="2357430"/>
            <a:ext cx="8964456" cy="7524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857232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Franklin Gothic Demi" pitchFamily="34" charset="0"/>
              </a:rPr>
              <a:t>Нужно сдать бланки</a:t>
            </a:r>
            <a:endParaRPr lang="ru-RU" sz="6600" b="1" i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86018" name="AutoShape 2" descr="https://prorisuem.ru/foto/4523/neznaika_v_solnechnom_gorode_risunki_detei_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607711"/>
            <a:ext cx="8572528" cy="225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465600" y="668212"/>
            <a:ext cx="76989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6666FF"/>
                </a:solidFill>
                <a:latin typeface="Times New Roman" pitchFamily="18" charset="0"/>
                <a:cs typeface="Times New Roman" pitchFamily="18" charset="0"/>
              </a:rPr>
              <a:t>Вопрос 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643182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Коротышка, который прославился тем, что очень любил газированную воду с сиропом. Он был очень вежливый. Ему нравилось, когда его называли по имени и отчеству.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cdn4.imgbb.ru/community/139/1397615/201907/09dfe3305f48ab087e99d1896c31745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1189" y="668212"/>
            <a:ext cx="1665874" cy="1665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9413325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929</Words>
  <Application>Microsoft Office PowerPoint</Application>
  <PresentationFormat>Экран (4:3)</PresentationFormat>
  <Paragraphs>165</Paragraphs>
  <Slides>61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ЛМ</cp:lastModifiedBy>
  <cp:revision>666</cp:revision>
  <dcterms:created xsi:type="dcterms:W3CDTF">2016-09-27T14:51:46Z</dcterms:created>
  <dcterms:modified xsi:type="dcterms:W3CDTF">2023-11-16T11:19:41Z</dcterms:modified>
</cp:coreProperties>
</file>