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65" r:id="rId4"/>
    <p:sldId id="261" r:id="rId5"/>
    <p:sldId id="262" r:id="rId6"/>
    <p:sldId id="263" r:id="rId7"/>
    <p:sldId id="266" r:id="rId8"/>
    <p:sldId id="264" r:id="rId9"/>
    <p:sldId id="259" r:id="rId10"/>
    <p:sldId id="260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3501008"/>
            <a:ext cx="5410944" cy="2594992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1800" dirty="0">
                <a:latin typeface="Times New Roman"/>
                <a:ea typeface="Times New Roman"/>
              </a:rPr>
              <a:t>Разработчик проекта</a:t>
            </a:r>
            <a:r>
              <a:rPr lang="ru-RU" sz="1800" dirty="0" smtClean="0">
                <a:latin typeface="Times New Roman"/>
                <a:ea typeface="Times New Roman"/>
              </a:rPr>
              <a:t>:              </a:t>
            </a:r>
          </a:p>
          <a:p>
            <a:pPr marL="0" indent="0" algn="r">
              <a:buNone/>
            </a:pPr>
            <a:r>
              <a:rPr lang="ru-RU" sz="1800" dirty="0" smtClean="0">
                <a:latin typeface="Times New Roman"/>
                <a:ea typeface="Times New Roman"/>
              </a:rPr>
              <a:t>  </a:t>
            </a:r>
            <a:r>
              <a:rPr lang="ru-RU" sz="1800" dirty="0">
                <a:latin typeface="Times New Roman"/>
                <a:ea typeface="Times New Roman"/>
              </a:rPr>
              <a:t>воспитатель</a:t>
            </a:r>
            <a:endParaRPr lang="ru-RU" sz="1800" dirty="0"/>
          </a:p>
          <a:p>
            <a:pPr marL="0" indent="0" algn="r">
              <a:buNone/>
            </a:pPr>
            <a:r>
              <a:rPr lang="ru-RU" sz="1800" dirty="0">
                <a:latin typeface="Times New Roman"/>
                <a:ea typeface="Times New Roman"/>
              </a:rPr>
              <a:t>высшей квалификационной </a:t>
            </a:r>
            <a:r>
              <a:rPr lang="ru-RU" sz="1800" dirty="0" smtClean="0">
                <a:latin typeface="Times New Roman"/>
                <a:ea typeface="Times New Roman"/>
              </a:rPr>
              <a:t>категории    </a:t>
            </a:r>
          </a:p>
          <a:p>
            <a:pPr marL="0" indent="0" algn="r">
              <a:buNone/>
            </a:pPr>
            <a:r>
              <a:rPr lang="ru-RU" sz="1800" dirty="0" smtClean="0">
                <a:latin typeface="Times New Roman"/>
                <a:ea typeface="Times New Roman"/>
              </a:rPr>
              <a:t>           </a:t>
            </a:r>
            <a:r>
              <a:rPr lang="ru-RU" sz="1800" dirty="0">
                <a:latin typeface="Times New Roman"/>
                <a:ea typeface="Times New Roman"/>
              </a:rPr>
              <a:t>Т</a:t>
            </a:r>
            <a:r>
              <a:rPr lang="ru-RU" sz="1800" dirty="0" smtClean="0">
                <a:latin typeface="Times New Roman"/>
                <a:ea typeface="Times New Roman"/>
              </a:rPr>
              <a:t>. Н. Фасхутдинова</a:t>
            </a:r>
            <a:endParaRPr lang="ru-RU" sz="1800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252028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400" b="1" dirty="0">
                <a:effectLst/>
                <a:latin typeface="Times New Roman"/>
                <a:ea typeface="Times New Roman"/>
                <a:cs typeface="Times New Roman"/>
              </a:rPr>
              <a:t>ПРОЕКТ</a:t>
            </a:r>
            <a:r>
              <a:rPr lang="ru-RU" sz="32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4400" dirty="0">
                <a:effectLst/>
                <a:latin typeface="Times New Roman"/>
                <a:ea typeface="Times New Roman"/>
                <a:cs typeface="Times New Roman"/>
              </a:rPr>
              <a:t>Для подготовительной группы</a:t>
            </a:r>
            <a:r>
              <a:rPr lang="ru-RU" sz="32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4400" b="1" kern="1800" dirty="0">
                <a:effectLst/>
                <a:latin typeface="Times New Roman"/>
                <a:ea typeface="Times New Roman"/>
                <a:cs typeface="Times New Roman"/>
              </a:rPr>
              <a:t>«Магнит и его друзья».</a:t>
            </a:r>
            <a:r>
              <a:rPr lang="ru-RU" sz="32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effectLst/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8622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55232"/>
          </a:xfrm>
        </p:spPr>
        <p:txBody>
          <a:bodyPr>
            <a:normAutofit fontScale="92500" lnSpcReduction="20000"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ru-RU" sz="2800" u="sng" dirty="0">
                <a:latin typeface="Times New Roman"/>
                <a:ea typeface="Times New Roman"/>
              </a:rPr>
              <a:t>Тип проекта</a:t>
            </a:r>
            <a:r>
              <a:rPr lang="ru-RU" sz="2800" dirty="0">
                <a:latin typeface="Times New Roman"/>
                <a:ea typeface="Times New Roman"/>
              </a:rPr>
              <a:t>: познавательно – экспериментальный</a:t>
            </a:r>
            <a:r>
              <a:rPr lang="ru-RU" sz="2800" dirty="0" smtClean="0">
                <a:latin typeface="Times New Roman"/>
                <a:ea typeface="Times New Roman"/>
              </a:rPr>
              <a:t>.</a:t>
            </a:r>
          </a:p>
          <a:p>
            <a:pPr indent="450215" algn="just">
              <a:lnSpc>
                <a:spcPct val="150000"/>
              </a:lnSpc>
            </a:pPr>
            <a:r>
              <a:rPr lang="ru-RU" sz="2800" u="sng" dirty="0">
                <a:latin typeface="Times New Roman"/>
                <a:ea typeface="Times New Roman"/>
              </a:rPr>
              <a:t>Продолжительность проекта</a:t>
            </a:r>
            <a:r>
              <a:rPr lang="ru-RU" sz="2800" dirty="0">
                <a:latin typeface="Times New Roman"/>
                <a:ea typeface="Times New Roman"/>
              </a:rPr>
              <a:t>: краткосрочный (февраль).</a:t>
            </a:r>
            <a:endParaRPr lang="ru-RU" dirty="0"/>
          </a:p>
          <a:p>
            <a:pPr indent="450215" algn="just">
              <a:lnSpc>
                <a:spcPct val="150000"/>
              </a:lnSpc>
            </a:pPr>
            <a:r>
              <a:rPr lang="ru-RU" sz="2800" u="sng" dirty="0">
                <a:latin typeface="Times New Roman"/>
                <a:ea typeface="Times New Roman"/>
              </a:rPr>
              <a:t>Участники проекта: </a:t>
            </a:r>
            <a:r>
              <a:rPr lang="ru-RU" sz="2800" dirty="0">
                <a:latin typeface="Times New Roman"/>
                <a:ea typeface="Times New Roman"/>
              </a:rPr>
              <a:t>дети подготовительной группы, воспитатели группы, родители.</a:t>
            </a:r>
            <a:endParaRPr lang="ru-RU" dirty="0"/>
          </a:p>
          <a:p>
            <a:pPr indent="450215" algn="just">
              <a:lnSpc>
                <a:spcPct val="150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800" u="sng" dirty="0">
                <a:latin typeface="Times New Roman"/>
                <a:ea typeface="Times New Roman"/>
              </a:rPr>
              <a:t>Цель проекта</a:t>
            </a:r>
            <a:r>
              <a:rPr lang="ru-RU" sz="2800" dirty="0">
                <a:latin typeface="Times New Roman"/>
                <a:ea typeface="Times New Roman"/>
              </a:rPr>
              <a:t>:</a:t>
            </a:r>
            <a:r>
              <a:rPr lang="ru-RU" sz="2800" dirty="0">
                <a:latin typeface="Times New Roman"/>
              </a:rPr>
              <a:t> </a:t>
            </a:r>
            <a:endParaRPr lang="ru-RU" dirty="0"/>
          </a:p>
          <a:p>
            <a:r>
              <a:rPr lang="ru-RU" sz="2800" dirty="0">
                <a:latin typeface="Times New Roman"/>
                <a:ea typeface="Calibri"/>
              </a:rPr>
              <a:t>Познакомить с понятиями «магнетизм», «магнитные силы». Сформировать представление о свойствах магнита.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0076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272775"/>
            <a:ext cx="2743200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«Знакомство с магнитом»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734" y="1272775"/>
            <a:ext cx="2808312" cy="4680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39270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7620000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«Друзья магнита»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264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«Эксперименты»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7620000" cy="4572000"/>
          </a:xfrm>
        </p:spPr>
      </p:pic>
    </p:spTree>
    <p:extLst>
      <p:ext uri="{BB962C8B-B14F-4D97-AF65-F5344CB8AC3E}">
        <p14:creationId xmlns:p14="http://schemas.microsoft.com/office/powerpoint/2010/main" val="3378555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5034136" cy="30204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356992"/>
            <a:ext cx="5004048" cy="30024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86695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5040560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16360"/>
          </a:xfrm>
        </p:spPr>
        <p:txBody>
          <a:bodyPr/>
          <a:lstStyle/>
          <a:p>
            <a:pPr algn="ctr"/>
            <a:r>
              <a:rPr lang="ru-RU" dirty="0" smtClean="0"/>
              <a:t>«Магнетизм»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789040"/>
            <a:ext cx="4824536" cy="2894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15902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«Почему мы не падаем?»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73" y="1628800"/>
            <a:ext cx="7656513" cy="916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050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7620000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359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4800534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251" y="3212976"/>
            <a:ext cx="5155834" cy="3093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22985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7620000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672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7620000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Мини музей </a:t>
            </a:r>
            <a:r>
              <a:rPr lang="ru-RU" sz="44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44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44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«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Друзья волшебного магнита»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933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75</TotalTime>
  <Words>83</Words>
  <Application>Microsoft Office PowerPoint</Application>
  <PresentationFormat>Экран (4:3)</PresentationFormat>
  <Paragraphs>16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ПРОЕКТ Для подготовительной группы «Магнит и его друзья». </vt:lpstr>
      <vt:lpstr>Презентация PowerPoint</vt:lpstr>
      <vt:lpstr>«Знакомство с магнитом»</vt:lpstr>
      <vt:lpstr>«Друзья магнита»</vt:lpstr>
      <vt:lpstr>«Эксперименты»</vt:lpstr>
      <vt:lpstr>Презентация PowerPoint</vt:lpstr>
      <vt:lpstr>«Магнетизм»</vt:lpstr>
      <vt:lpstr>«Почему мы не падаем?»</vt:lpstr>
      <vt:lpstr>Презентация PowerPoint</vt:lpstr>
      <vt:lpstr>Презентация PowerPoint</vt:lpstr>
      <vt:lpstr>Презентация PowerPoint</vt:lpstr>
      <vt:lpstr>Мини музей  «Друзья волшебного магнита»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Для подготовительной группы «Магнит и его друзья». </dc:title>
  <dc:creator>Татьяна Фасхутдинова</dc:creator>
  <cp:lastModifiedBy>Татьяна Фасхутдинова</cp:lastModifiedBy>
  <cp:revision>5</cp:revision>
  <dcterms:created xsi:type="dcterms:W3CDTF">2018-05-17T17:55:31Z</dcterms:created>
  <dcterms:modified xsi:type="dcterms:W3CDTF">2018-05-17T19:23:31Z</dcterms:modified>
</cp:coreProperties>
</file>