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CAADA269-DBD4-4F2F-BB34-BCA7EC78F56E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23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6572160"/>
            <a:ext cx="207144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Prezentacii.com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719640" y="1440000"/>
            <a:ext cx="7920360" cy="402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Arial"/>
              </a:rPr>
              <a:t>Афганистан- трагические страницы нашей истории</a:t>
            </a:r>
            <a:endParaRPr b="0" lang="ru-RU" sz="6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395640" y="18864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«Духи»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5148000" y="1772640"/>
            <a:ext cx="3528000" cy="4752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Именно в ту пору все узнали, как опасна профессия вертолетчика, что слово «дух» означает не только что- то возвышенное, но и немытое, бородатое существо с автоматом Калашникова наперевес.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Военный жаргон обогатился новыми терминами: «зелёнка», «вертушка», «груз- 300», «груз – 200»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69" name="Picture 2" descr=""/>
          <p:cNvPicPr/>
          <p:nvPr/>
        </p:nvPicPr>
        <p:blipFill>
          <a:blip r:embed="rId1"/>
          <a:stretch/>
        </p:blipFill>
        <p:spPr>
          <a:xfrm>
            <a:off x="251640" y="1772640"/>
            <a:ext cx="4608000" cy="46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685800" y="188640"/>
            <a:ext cx="7414200" cy="1007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Сбитая «духами» «вертушка»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72" name="Picture 2" descr=""/>
          <p:cNvPicPr/>
          <p:nvPr/>
        </p:nvPicPr>
        <p:blipFill>
          <a:blip r:embed="rId1"/>
          <a:stretch/>
        </p:blipFill>
        <p:spPr>
          <a:xfrm>
            <a:off x="762120" y="1628640"/>
            <a:ext cx="7619760" cy="48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755640" y="188640"/>
            <a:ext cx="7556040" cy="935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s-ES" sz="4000" spc="-1" strike="noStrike">
                <a:solidFill>
                  <a:srgbClr val="000000"/>
                </a:solidFill>
                <a:latin typeface="Arial"/>
              </a:rPr>
              <a:t>Колонна сопровождения</a:t>
            </a:r>
            <a:endParaRPr b="0" lang="es-E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5652000" y="1412640"/>
            <a:ext cx="3384000" cy="51123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охраны маршрутов при проводке транспортных колонн с материальными средствами через территорию, контролируемую отрядами противника, выделялись боевые подразделения советских и афганских войск, артиллерии и авиации. Боевые подразделения блокировали участки дорог и пропускали по ним автотранспорт.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21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230040" y="1628640"/>
            <a:ext cx="5213160" cy="453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755640" y="188640"/>
            <a:ext cx="7272360" cy="863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3600" spc="-1" strike="noStrike">
                <a:solidFill>
                  <a:srgbClr val="000000"/>
                </a:solidFill>
                <a:latin typeface="Arial"/>
              </a:rPr>
              <a:t>СМИ на полях сражений</a:t>
            </a:r>
            <a:endParaRPr b="0" lang="es-E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6012000" y="1700640"/>
            <a:ext cx="2880000" cy="4608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Вместе с советскими войсками, рискуя своей жизнью, в боевых действиях принимали участие и военные корреспонденты. Их задачей было рассказать всему миру о том, что происходит в этой стране, для чего здесь советские войска и какие у них функции.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323640" y="1700640"/>
            <a:ext cx="5522040" cy="44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685800" y="260640"/>
            <a:ext cx="7054200" cy="647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«Вооруженные до зубов» 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5724000" y="1484640"/>
            <a:ext cx="3168000" cy="52563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Душманы  старались воевать с четверга на пятницу, считалось, что если он погибнет в этот день, его душа вознесется на небеса. А в пятницу, в священный день, боевые действия не велись.  А боевые рейды, проводимые нашими подразделениями по пятницам, только ещё больше раздражали душманов, вызывали их озлобленность, ожесточенность сопротивления и позволяли им в дальнейшем более эффективно использовать мусульманскую идеологию против нашего воинского контингента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194040" y="1628640"/>
            <a:ext cx="5360760" cy="460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60640"/>
            <a:ext cx="7772040" cy="1079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</a:rPr>
              <a:t>Мы держим  высоту</a:t>
            </a:r>
            <a:endParaRPr b="0" lang="es-E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611640" y="1628640"/>
            <a:ext cx="7560360" cy="4870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85800" y="260640"/>
            <a:ext cx="7772040" cy="1079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Дымовая завеса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762120" y="1556640"/>
            <a:ext cx="7619760" cy="48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83640" y="188640"/>
            <a:ext cx="7772040" cy="1079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Жара Афганистана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683640" y="1845000"/>
            <a:ext cx="7416360" cy="460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83640" y="188640"/>
            <a:ext cx="7772040" cy="1151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Воин- интернационалист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5364000" y="1484640"/>
            <a:ext cx="3456000" cy="51843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Я приеду, мама! Ты лишь верь,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Я вернусь и радостный и взрослый!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Как там ясенек мой? Он теперь,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Стал, наверно, как братишка, рослым?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Я войду в уютный, старый дом,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Древний, как история планеты,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Он любой мне мелочью знаком,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Мне известны все его секреты…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250200" y="1772640"/>
            <a:ext cx="4897440" cy="453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83640" y="188640"/>
            <a:ext cx="7536960" cy="863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На посту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683640" y="1556640"/>
            <a:ext cx="7776360" cy="496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685800" y="188640"/>
            <a:ext cx="7772040" cy="1439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Как все начиналось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904000" y="2088000"/>
            <a:ext cx="3024000" cy="3573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25 декабря 1979года в 15.00 начался ввод ограниченного контингента советских войск на территорию Афганистана, через Кушку – на Герат и Кандагар, а дальше на Кабул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5" name="Picture 2" descr=""/>
          <p:cNvPicPr/>
          <p:nvPr/>
        </p:nvPicPr>
        <p:blipFill>
          <a:blip r:embed="rId1"/>
          <a:stretch/>
        </p:blipFill>
        <p:spPr>
          <a:xfrm>
            <a:off x="202680" y="1872000"/>
            <a:ext cx="5413320" cy="403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685800" y="188640"/>
            <a:ext cx="7558200" cy="1079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Воздушная атака 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755640" y="1412640"/>
            <a:ext cx="7344360" cy="5175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115640" y="188640"/>
            <a:ext cx="6912360" cy="1079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3600" spc="-1" strike="noStrike">
                <a:solidFill>
                  <a:srgbClr val="000000"/>
                </a:solidFill>
                <a:latin typeface="Arial"/>
              </a:rPr>
              <a:t>Афганская война в цифрах</a:t>
            </a:r>
            <a:endParaRPr b="0" lang="es-E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539640" y="1556640"/>
            <a:ext cx="7232400" cy="51123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457200" indent="-456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каждый день погибало 4 человека</a:t>
            </a:r>
            <a:endParaRPr b="0" lang="ru-RU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 боях было сбито 333 вертолета, 118 самолетов, автомобилей и бензовозов- более11 тысяч единиц</a:t>
            </a:r>
            <a:endParaRPr b="0" lang="ru-RU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всего в боевых действиях приняли участие 546 255 солдат и офицеров</a:t>
            </a:r>
            <a:endParaRPr b="0" lang="ru-RU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Награждено орденами и медалями более200 тыс. человек</a:t>
            </a:r>
            <a:endParaRPr b="0" lang="ru-RU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71 воин стал Героем Советского Союза</a:t>
            </a:r>
            <a:endParaRPr b="0" lang="ru-RU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25 получили звание посмертно</a:t>
            </a:r>
            <a:endParaRPr b="0" lang="ru-RU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убито, умерло от ран- 13833человека</a:t>
            </a:r>
            <a:endParaRPr b="0" lang="ru-RU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ранено 49985 человек</a:t>
            </a:r>
            <a:endParaRPr b="0" lang="ru-RU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стали  инвалидами</a:t>
            </a:r>
            <a:endParaRPr b="0" lang="ru-RU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находятся в розыске 330</a:t>
            </a:r>
            <a:endParaRPr b="0" lang="ru-RU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из них пропали без вести 312 человек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67600" y="116640"/>
            <a:ext cx="7556040" cy="1079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3600" spc="-1" strike="noStrike">
                <a:solidFill>
                  <a:srgbClr val="000000"/>
                </a:solidFill>
                <a:latin typeface="Arial"/>
              </a:rPr>
              <a:t>Февраль 1989года – вывод наших войск из Афганистана</a:t>
            </a:r>
            <a:endParaRPr b="0" lang="es-E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827640" y="1556640"/>
            <a:ext cx="7560360" cy="496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115640" y="116640"/>
            <a:ext cx="6912360" cy="1007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3600" spc="-1" strike="noStrike">
                <a:solidFill>
                  <a:srgbClr val="000000"/>
                </a:solidFill>
                <a:latin typeface="Arial"/>
              </a:rPr>
              <a:t>Героям Афганцам посвящается…</a:t>
            </a:r>
            <a:endParaRPr b="0" lang="es-E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971640" y="1628640"/>
            <a:ext cx="7416360" cy="48963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Уже идет короткая весна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Без свиста пуль в афганской круговерти.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Но горы вновь ко мне приходят в снах,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Те горы, на которых море смерти…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Пусть десять или двадцать лет пройдет,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И время врачевать умеет раны,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Давайте помнить тех, кто не придет,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Нельзя нам забывать Афганистана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685800" y="188640"/>
            <a:ext cx="7772040" cy="1223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Далекий и близкий 1979 год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5652000" y="1700640"/>
            <a:ext cx="3312000" cy="4680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Всего лишь час для вылета нам дан,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Всего лишь час последней передышки.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Сказали нам: летим а Афганистан.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 Кабул летят вчерашние мальчишки.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179640" y="1700640"/>
            <a:ext cx="5402520" cy="460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611640" y="188640"/>
            <a:ext cx="7272360" cy="1007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Афганская земля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652000" y="1412640"/>
            <a:ext cx="3240000" cy="53283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Суровая земля Афганистан,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Долины, кручи, горные отроги.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Ночной поход – коротенький привал, Тяжелые военные дороги.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Мы выполняем свой солдатский долг,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Соленый пот глаза нам застилает,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Но пусть увидит враг и пусть поймет,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Как русские живут и умирают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51" name="Picture 2" descr=""/>
          <p:cNvPicPr/>
          <p:nvPr/>
        </p:nvPicPr>
        <p:blipFill>
          <a:blip r:embed="rId1"/>
          <a:stretch/>
        </p:blipFill>
        <p:spPr>
          <a:xfrm>
            <a:off x="124560" y="1989000"/>
            <a:ext cx="5410080" cy="439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899640" y="188640"/>
            <a:ext cx="6912360" cy="935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Боевые действия на чужой земле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6012000" y="1484640"/>
            <a:ext cx="2808000" cy="51123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Они, рискуя собственной жизнью, спасают афганских стариков и детей от рук бандитов. Совершают подвиги, достойные славы своего Отечества.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Их все «афганцами» зовут,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Парней из той войны.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Их люди сразу узнают,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Они просты, скромны.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54" name="Picture 2" descr=""/>
          <p:cNvPicPr/>
          <p:nvPr/>
        </p:nvPicPr>
        <p:blipFill>
          <a:blip r:embed="rId1"/>
          <a:stretch/>
        </p:blipFill>
        <p:spPr>
          <a:xfrm>
            <a:off x="185760" y="1628640"/>
            <a:ext cx="5729400" cy="446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683640" y="11664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Передышка в ущелье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5652000" y="1556640"/>
            <a:ext cx="3240000" cy="48963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 короткой меж боями передышке,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Достает помятую тетрадь,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Опаленный порохом мальчишка,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Сердцем хочет песню написать.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Написать об огненных атаках,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О заветной радостной мечте,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О друзьях товарищах солдатах,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И с боем взятой высоте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57" name="Picture 2" descr=""/>
          <p:cNvPicPr/>
          <p:nvPr/>
        </p:nvPicPr>
        <p:blipFill>
          <a:blip r:embed="rId1"/>
          <a:stretch/>
        </p:blipFill>
        <p:spPr>
          <a:xfrm>
            <a:off x="70920" y="1917000"/>
            <a:ext cx="5364720" cy="439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685800" y="260640"/>
            <a:ext cx="7772040" cy="1223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Идем на высоту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1371600" y="2061000"/>
            <a:ext cx="6400440" cy="35776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60" name="Picture 2" descr=""/>
          <p:cNvPicPr/>
          <p:nvPr/>
        </p:nvPicPr>
        <p:blipFill>
          <a:blip r:embed="rId1"/>
          <a:stretch/>
        </p:blipFill>
        <p:spPr>
          <a:xfrm>
            <a:off x="762480" y="1484640"/>
            <a:ext cx="7619760" cy="496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685800" y="260640"/>
            <a:ext cx="7486200" cy="791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Перед боем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5868000" y="1484640"/>
            <a:ext cx="2952000" cy="51123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Нам говорили: "Сорок лет без войн!"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А в это время в огненной стране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Мальчишки наши шли в жестокий бой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И гибли - на войне, как на войне...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Мы радовались: "Ах, как хорошо!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Уж сколько лет не бьем в бою врагов!"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А сколько было впереди еще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"Тюльпанов", сколько цинковых гробов...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63" name="Picture 2" descr=""/>
          <p:cNvPicPr/>
          <p:nvPr/>
        </p:nvPicPr>
        <p:blipFill>
          <a:blip r:embed="rId1"/>
          <a:stretch/>
        </p:blipFill>
        <p:spPr>
          <a:xfrm>
            <a:off x="107640" y="1556640"/>
            <a:ext cx="5688360" cy="475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971640" y="188640"/>
            <a:ext cx="6984360" cy="863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Готовность №1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66" name="Picture 2" descr=""/>
          <p:cNvPicPr/>
          <p:nvPr/>
        </p:nvPicPr>
        <p:blipFill>
          <a:blip r:embed="rId1"/>
          <a:stretch/>
        </p:blipFill>
        <p:spPr>
          <a:xfrm>
            <a:off x="611640" y="1442880"/>
            <a:ext cx="7632360" cy="5009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5230</TotalTime>
  <Application>Trio_Office/6.2.8.2$Windows_x86 LibreOffice_project/</Application>
  <Words>891</Words>
  <Paragraphs>100</Paragraphs>
  <Company>Toshiba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2010-05-23T14:28:12Z</dcterms:created>
  <dc:creator>Mariajose</dc:creator>
  <dc:description/>
  <dc:language>ru-RU</dc:language>
  <cp:lastModifiedBy/>
  <dcterms:modified xsi:type="dcterms:W3CDTF">2023-02-14T18:51:57Z</dcterms:modified>
  <cp:revision>767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Toshiba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24</vt:i4>
  </property>
</Properties>
</file>