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93" autoAdjust="0"/>
    <p:restoredTop sz="94660" autoAdjust="0"/>
  </p:normalViewPr>
  <p:slideViewPr>
    <p:cSldViewPr>
      <p:cViewPr varScale="1">
        <p:scale>
          <a:sx n="86" d="100"/>
          <a:sy n="86" d="100"/>
        </p:scale>
        <p:origin x="-13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4BFD-83C1-44B1-897D-1326EBD3C6D9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D98C-5FDE-4F02-81A4-D67098456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762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4BFD-83C1-44B1-897D-1326EBD3C6D9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D98C-5FDE-4F02-81A4-D67098456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323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4BFD-83C1-44B1-897D-1326EBD3C6D9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D98C-5FDE-4F02-81A4-D67098456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512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4BFD-83C1-44B1-897D-1326EBD3C6D9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D98C-5FDE-4F02-81A4-D67098456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511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4BFD-83C1-44B1-897D-1326EBD3C6D9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D98C-5FDE-4F02-81A4-D67098456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529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4BFD-83C1-44B1-897D-1326EBD3C6D9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D98C-5FDE-4F02-81A4-D67098456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203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4BFD-83C1-44B1-897D-1326EBD3C6D9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D98C-5FDE-4F02-81A4-D67098456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357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4BFD-83C1-44B1-897D-1326EBD3C6D9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D98C-5FDE-4F02-81A4-D67098456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830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4BFD-83C1-44B1-897D-1326EBD3C6D9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D98C-5FDE-4F02-81A4-D67098456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87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4BFD-83C1-44B1-897D-1326EBD3C6D9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D98C-5FDE-4F02-81A4-D67098456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2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4BFD-83C1-44B1-897D-1326EBD3C6D9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D98C-5FDE-4F02-81A4-D67098456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83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D4BFD-83C1-44B1-897D-1326EBD3C6D9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5D98C-5FDE-4F02-81A4-D67098456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78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4.infourok.ru/uploads/ex/07ed/0001a214-35da9c10/6/img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11" y="-10659"/>
            <a:ext cx="9158211" cy="6868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55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288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51520" y="1124744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Правописание –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тся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–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ться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глаголах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3573016"/>
            <a:ext cx="8568952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effectLst/>
                <a:latin typeface="Times New Roman"/>
                <a:ea typeface="Calibri"/>
                <a:cs typeface="Times New Roman"/>
              </a:rPr>
              <a:t>Цель</a:t>
            </a:r>
            <a:r>
              <a:rPr lang="ru-RU" sz="3600" dirty="0">
                <a:effectLst/>
                <a:latin typeface="Times New Roman"/>
                <a:ea typeface="Calibri"/>
                <a:cs typeface="Times New Roman"/>
              </a:rPr>
              <a:t>: Узнать, когда нужно писать – </a:t>
            </a:r>
            <a:r>
              <a:rPr lang="ru-RU" sz="3600" dirty="0" err="1">
                <a:effectLst/>
                <a:latin typeface="Times New Roman"/>
                <a:ea typeface="Calibri"/>
                <a:cs typeface="Times New Roman"/>
              </a:rPr>
              <a:t>тся</a:t>
            </a:r>
            <a:r>
              <a:rPr lang="ru-RU" sz="3600" dirty="0">
                <a:effectLst/>
                <a:latin typeface="Times New Roman"/>
                <a:ea typeface="Calibri"/>
                <a:cs typeface="Times New Roman"/>
              </a:rPr>
              <a:t>, а когда –</a:t>
            </a:r>
            <a:r>
              <a:rPr lang="ru-RU" sz="3600" dirty="0" err="1">
                <a:effectLst/>
                <a:latin typeface="Times New Roman"/>
                <a:ea typeface="Calibri"/>
                <a:cs typeface="Times New Roman"/>
              </a:rPr>
              <a:t>ться</a:t>
            </a:r>
            <a:r>
              <a:rPr lang="ru-RU" sz="3600" dirty="0">
                <a:effectLst/>
                <a:latin typeface="Times New Roman"/>
                <a:ea typeface="Calibri"/>
                <a:cs typeface="Times New Roman"/>
              </a:rPr>
              <a:t>.</a:t>
            </a:r>
            <a:endParaRPr lang="ru-RU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14148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187" y="-35322"/>
            <a:ext cx="9144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35320" y="917426"/>
            <a:ext cx="82463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Научимся </a:t>
            </a:r>
            <a:r>
              <a:rPr 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писать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тся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–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ться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 глаголах;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76078" y="2873294"/>
            <a:ext cx="81647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-Познакомимся с правилом правописанием –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тся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–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ться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5320" y="2204864"/>
            <a:ext cx="52318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-Оценим свою деятельность.</a:t>
            </a:r>
          </a:p>
        </p:txBody>
      </p:sp>
    </p:spTree>
    <p:extLst>
      <p:ext uri="{BB962C8B-B14F-4D97-AF65-F5344CB8AC3E}">
        <p14:creationId xmlns:p14="http://schemas.microsoft.com/office/powerpoint/2010/main" val="277657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862" y="0"/>
            <a:ext cx="9144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23369" y="1988840"/>
            <a:ext cx="82463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-Научимся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писать –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тся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–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ться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 глаголах;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99687" y="764704"/>
            <a:ext cx="81647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-Познакомимся с правилом правописанием –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тся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–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ться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5320" y="3356992"/>
            <a:ext cx="52318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-Оценим свою деятельность.</a:t>
            </a:r>
          </a:p>
        </p:txBody>
      </p:sp>
    </p:spTree>
    <p:extLst>
      <p:ext uri="{BB962C8B-B14F-4D97-AF65-F5344CB8AC3E}">
        <p14:creationId xmlns:p14="http://schemas.microsoft.com/office/powerpoint/2010/main" val="230774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9512" y="1329254"/>
            <a:ext cx="88569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Солнце садится. Вдали ложится мягкий пар, тёплый на вид. 2) Он ходит целый день по прибрежному песку, прислушивается к рокоту волн и всматривается в туманную даль. 3) Никто не догадывается, что скрывается под этой некрасивой оболочкой. А в его груди бьется  благородное сердце рыцаря. </a:t>
            </a:r>
          </a:p>
        </p:txBody>
      </p:sp>
    </p:spTree>
    <p:extLst>
      <p:ext uri="{BB962C8B-B14F-4D97-AF65-F5344CB8AC3E}">
        <p14:creationId xmlns:p14="http://schemas.microsoft.com/office/powerpoint/2010/main" val="322467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138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Ученик</cp:lastModifiedBy>
  <cp:revision>14</cp:revision>
  <dcterms:created xsi:type="dcterms:W3CDTF">2021-01-28T07:56:16Z</dcterms:created>
  <dcterms:modified xsi:type="dcterms:W3CDTF">2022-10-26T07:21:56Z</dcterms:modified>
</cp:coreProperties>
</file>