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4" r:id="rId3"/>
    <p:sldId id="257" r:id="rId4"/>
    <p:sldId id="263" r:id="rId5"/>
    <p:sldId id="266" r:id="rId6"/>
    <p:sldId id="267" r:id="rId7"/>
    <p:sldId id="260" r:id="rId8"/>
    <p:sldId id="262" r:id="rId9"/>
    <p:sldId id="269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24.png"/><Relationship Id="rId7" Type="http://schemas.openxmlformats.org/officeDocument/2006/relationships/image" Target="../media/image33.png"/><Relationship Id="rId12" Type="http://schemas.microsoft.com/office/2007/relationships/hdphoto" Target="../media/hdphoto18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17.wdp"/><Relationship Id="rId4" Type="http://schemas.microsoft.com/office/2007/relationships/hdphoto" Target="../media/hdphoto12.wdp"/><Relationship Id="rId9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20.wdp"/><Relationship Id="rId7" Type="http://schemas.microsoft.com/office/2007/relationships/hdphoto" Target="../media/hdphoto10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21.wdp"/><Relationship Id="rId5" Type="http://schemas.microsoft.com/office/2007/relationships/hdphoto" Target="../media/hdphoto8.wdp"/><Relationship Id="rId10" Type="http://schemas.openxmlformats.org/officeDocument/2006/relationships/image" Target="../media/image37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5.wdp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6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1.wdp"/><Relationship Id="rId18" Type="http://schemas.microsoft.com/office/2007/relationships/hdphoto" Target="../media/hdphoto12.wdp"/><Relationship Id="rId7" Type="http://schemas.microsoft.com/office/2007/relationships/hdphoto" Target="../media/hdphoto8.wdp"/><Relationship Id="rId12" Type="http://schemas.openxmlformats.org/officeDocument/2006/relationships/image" Target="../media/image20.png"/><Relationship Id="rId17" Type="http://schemas.openxmlformats.org/officeDocument/2006/relationships/image" Target="../media/image24.png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9" Type="http://schemas.microsoft.com/office/2007/relationships/hdphoto" Target="../media/hdphoto9.wdp"/><Relationship Id="rId1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microsoft.com/office/2007/relationships/hdphoto" Target="../media/hdphoto14.wdp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/>
          <a:lstStyle/>
          <a:p>
            <a:pPr algn="ctr"/>
            <a:r>
              <a:rPr lang="ru-RU" dirty="0" smtClean="0"/>
              <a:t>Семейный бюджет </a:t>
            </a:r>
            <a:br>
              <a:rPr lang="ru-RU" dirty="0" smtClean="0"/>
            </a:br>
            <a:r>
              <a:rPr lang="ru-RU" dirty="0" smtClean="0"/>
              <a:t>и расходы семьи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1991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clipart-best.com/img/tv/tv-clip-art-6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5574" y="373957"/>
            <a:ext cx="4154805" cy="3081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авто" descr="https://cdn3.vectorstock.com/i/1000x1000/97/72/red-sports-car-vector-89977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7179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27" b="17571"/>
          <a:stretch/>
        </p:blipFill>
        <p:spPr bwMode="auto">
          <a:xfrm>
            <a:off x="6642710" y="3616584"/>
            <a:ext cx="5346310" cy="314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printonic.ru/uploads/images/2016/03/01/img_56d57daa553b6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0" b="97939" l="1227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410352"/>
            <a:ext cx="4525646" cy="32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ng.pngtree.com/png-clipart/20190904/original/pngtree-blue-washing-machine-hand-drawn-illustration-png-image_4500992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6417" b="9508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8623" y="3513468"/>
            <a:ext cx="3562032" cy="356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g2019.ru/wp-content/uploads/2018/11/fc74b5c8c614f9cd18dc6e377335f60f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1227" y="521102"/>
            <a:ext cx="319024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g2.freepng.ru/20190709/ygf/kisspng-electric-kettles-mug-m-tennessee-5d241614ce1dd3.9592985415626460368443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>
                        <a14:foregroundMark x1="49111" y1="8936" x2="57667" y2="12872"/>
                        <a14:foregroundMark x1="66889" y1="6489" x2="72333" y2="9894"/>
                        <a14:foregroundMark x1="17667" y1="14894" x2="26667" y2="11915"/>
                        <a14:foregroundMark x1="7889" y1="20106" x2="12667" y2="17553"/>
                        <a14:foregroundMark x1="5556" y1="24149" x2="2889" y2="34149"/>
                        <a14:foregroundMark x1="2000" y1="39362" x2="3111" y2="47979"/>
                        <a14:foregroundMark x1="1556" y1="36383" x2="4333" y2="28936"/>
                        <a14:foregroundMark x1="6444" y1="31383" x2="13111" y2="20957"/>
                        <a14:foregroundMark x1="16889" y1="19894" x2="29000" y2="18511"/>
                        <a14:foregroundMark x1="23111" y1="21489" x2="26667" y2="25745"/>
                        <a14:foregroundMark x1="26111" y1="32553" x2="24444" y2="42766"/>
                        <a14:foregroundMark x1="23778" y1="56809" x2="23778" y2="64574"/>
                        <a14:foregroundMark x1="21222" y1="65426" x2="20889" y2="70213"/>
                        <a14:foregroundMark x1="16667" y1="64362" x2="11222" y2="575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3598" y="496181"/>
            <a:ext cx="2372829" cy="247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35615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dn4.vectorstock.com/i/1000x1000/35/73/smiling-kids-with-popcorn-watching-3d-movie-vector-746357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89231" l="0" r="100000">
                        <a14:foregroundMark x1="9500" y1="72821" x2="11800" y2="74231"/>
                        <a14:foregroundMark x1="23500" y1="73718" x2="25500" y2="70641"/>
                        <a14:foregroundMark x1="35300" y1="51538" x2="36100" y2="53205"/>
                        <a14:foregroundMark x1="47400" y1="48205" x2="50200" y2="48205"/>
                        <a14:foregroundMark x1="80700" y1="46410" x2="85800" y2="46923"/>
                        <a14:foregroundMark x1="57000" y1="72051" x2="56800" y2="70128"/>
                        <a14:foregroundMark x1="42100" y1="73718" x2="40000" y2="72051"/>
                        <a14:foregroundMark x1="95000" y1="51795" x2="95000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4944" y="1343169"/>
            <a:ext cx="4328583" cy="33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9725" y="-168881"/>
            <a:ext cx="9905998" cy="1478570"/>
          </a:xfrm>
        </p:spPr>
        <p:txBody>
          <a:bodyPr/>
          <a:lstStyle/>
          <a:p>
            <a:pPr algn="ctr"/>
            <a:r>
              <a:rPr lang="ru-RU" dirty="0" smtClean="0"/>
              <a:t>Денежные расходы на услуги</a:t>
            </a:r>
            <a:endParaRPr lang="ru-RU" dirty="0"/>
          </a:p>
        </p:txBody>
      </p:sp>
      <p:pic>
        <p:nvPicPr>
          <p:cNvPr id="4" name="Оплата воды тепла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0" r="100000">
                        <a14:foregroundMark x1="89307" y1="67429" x2="90339" y2="66150"/>
                        <a14:foregroundMark x1="77532" y1="27188" x2="78810" y2="27704"/>
                        <a14:foregroundMark x1="83284" y1="31023" x2="83407" y2="28466"/>
                        <a14:foregroundMark x1="43682" y1="23328" x2="41372" y2="19739"/>
                        <a14:foregroundMark x1="91249" y1="81023" x2="92257" y2="77188"/>
                        <a14:foregroundMark x1="90093" y1="70133" x2="92650" y2="75000"/>
                        <a14:foregroundMark x1="77262" y1="61037" x2="83161" y2="63324"/>
                        <a14:foregroundMark x1="77655" y1="50000" x2="77532" y2="51549"/>
                        <a14:foregroundMark x1="81121" y1="49238" x2="81883" y2="50639"/>
                        <a14:foregroundMark x1="80088" y1="46411" x2="80088" y2="47689"/>
                        <a14:foregroundMark x1="82129" y1="41912" x2="82129" y2="42822"/>
                        <a14:foregroundMark x1="81490" y1="40634" x2="82399" y2="42183"/>
                        <a14:foregroundMark x1="82276" y1="43977" x2="80851" y2="45501"/>
                        <a14:foregroundMark x1="77139" y1="26549" x2="78417" y2="27704"/>
                        <a14:foregroundMark x1="79966" y1="27827" x2="80728" y2="28073"/>
                        <a14:foregroundMark x1="81613" y1="52434" x2="80728" y2="53712"/>
                        <a14:foregroundMark x1="80088" y1="54351" x2="81244" y2="56539"/>
                        <a14:foregroundMark x1="82768" y1="34882" x2="82129" y2="34489"/>
                        <a14:foregroundMark x1="79326" y1="58579" x2="80088" y2="59612"/>
                        <a14:foregroundMark x1="83923" y1="59882" x2="85595" y2="60890"/>
                        <a14:foregroundMark x1="86234" y1="61922" x2="86504" y2="62316"/>
                        <a14:backgroundMark x1="23427" y1="80138" x2="29449" y2="80383"/>
                        <a14:backgroundMark x1="40093" y1="77950" x2="40733" y2="77950"/>
                        <a14:backgroundMark x1="46755" y1="88471" x2="45846" y2="84735"/>
                        <a14:backgroundMark x1="62021" y1="86037" x2="63545" y2="85374"/>
                        <a14:backgroundMark x1="75467" y1="47812" x2="77139" y2="53343"/>
                        <a14:backgroundMark x1="79056" y1="60644" x2="80728" y2="62045"/>
                        <a14:backgroundMark x1="81367" y1="58850" x2="81244" y2="58088"/>
                        <a14:backgroundMark x1="79326" y1="51278" x2="79966" y2="51401"/>
                        <a14:backgroundMark x1="81760" y1="61799" x2="82399" y2="62168"/>
                        <a14:backgroundMark x1="83800" y1="61799" x2="83555" y2="61283"/>
                        <a14:backgroundMark x1="83161" y1="28589" x2="83161" y2="28589"/>
                        <a14:backgroundMark x1="81760" y1="34735" x2="81760" y2="34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924" y="3888820"/>
            <a:ext cx="2969180" cy="2969180"/>
          </a:xfrm>
          <a:prstGeom prst="rect">
            <a:avLst/>
          </a:prstGeom>
        </p:spPr>
      </p:pic>
      <p:pic>
        <p:nvPicPr>
          <p:cNvPr id="5" name="отпуск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22656" y1="26758" x2="23242" y2="24512"/>
                        <a14:foregroundMark x1="29102" y1="25781" x2="27148" y2="23828"/>
                        <a14:foregroundMark x1="24805" y1="48633" x2="28027" y2="48242"/>
                        <a14:foregroundMark x1="6543" y1="45410" x2="7520" y2="47070"/>
                        <a14:foregroundMark x1="78125" y1="58496" x2="80762" y2="57715"/>
                        <a14:foregroundMark x1="72266" y1="59473" x2="77148" y2="59863"/>
                        <a14:foregroundMark x1="81836" y1="81641" x2="84570" y2="82813"/>
                        <a14:foregroundMark x1="79297" y1="81543" x2="81836" y2="78223"/>
                        <a14:foregroundMark x1="77539" y1="85645" x2="79102" y2="85156"/>
                        <a14:foregroundMark x1="55469" y1="84082" x2="59863" y2="86621"/>
                        <a14:foregroundMark x1="61621" y1="83301" x2="65430" y2="85547"/>
                        <a14:backgroundMark x1="82227" y1="86914" x2="83594" y2="88574"/>
                        <a14:backgroundMark x1="74707" y1="83105" x2="75098" y2="83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494325" y="786910"/>
            <a:ext cx="3100619" cy="3656829"/>
          </a:xfrm>
          <a:prstGeom prst="rect">
            <a:avLst/>
          </a:prstGeom>
        </p:spPr>
      </p:pic>
      <p:pic>
        <p:nvPicPr>
          <p:cNvPr id="6" name="лечение" descr="https://avatars.mds.yandex.net/get-zen_doc/1706643/pub_5e283f41e4fff000ae0b0709_5e2b1b996d29c100ae658972/scale_12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07" y="888066"/>
            <a:ext cx="3522685" cy="246235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разов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8745">
            <a:off x="457907" y="3308662"/>
            <a:ext cx="3368310" cy="337777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74" name="Picture 2" descr="https://w7.pngwing.com/pngs/786/398/png-transparent-hairstyle-beauty-parlour-cutting-hair-hair-styling-s-child-face-hand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10000" r="100000">
                        <a14:foregroundMark x1="69130" y1="43112" x2="71522" y2="43760"/>
                        <a14:foregroundMark x1="31196" y1="90924" x2="31196" y2="89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7980" y="3584962"/>
            <a:ext cx="4854020" cy="325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58101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1\Desktop\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2992" y="515162"/>
            <a:ext cx="7555123" cy="566634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9834" y="160421"/>
            <a:ext cx="3382460" cy="118711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семья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1084" y="1066799"/>
            <a:ext cx="7079960" cy="5614737"/>
          </a:xfr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7659102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мама" descr="https://pfr.gov.ru/files/branches/komi/003_Savchuk_Daniil_10_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8333" y="1052893"/>
            <a:ext cx="5443665" cy="460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s://pickimage.ru/wp-content/uploads/images/detskie/myfutureprofession/moyabudushayaprofessiya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21" t="21349" r="11089" b="29790"/>
          <a:stretch/>
        </p:blipFill>
        <p:spPr bwMode="auto">
          <a:xfrm>
            <a:off x="468355" y="1052893"/>
            <a:ext cx="5373385" cy="460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3684088" y="0"/>
            <a:ext cx="5228683" cy="1187116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ЗАРПЛАТА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7971355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3347" y="1089060"/>
            <a:ext cx="4054187" cy="5400782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477918" y="307065"/>
            <a:ext cx="4702382" cy="9669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пенсия</a:t>
            </a:r>
            <a:endParaRPr lang="ru-RU" sz="6600" dirty="0"/>
          </a:p>
        </p:txBody>
      </p:sp>
      <p:pic>
        <p:nvPicPr>
          <p:cNvPr id="7170" name="Picture 2" descr="https://www.sularu.com/ogimage/theme/107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5996" y="1782387"/>
            <a:ext cx="5089227" cy="401412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9157" y="3154404"/>
            <a:ext cx="2978408" cy="15785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45996" y="3522561"/>
            <a:ext cx="2978408" cy="1578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55271363"/>
      </p:ext>
    </p:extLst>
  </p:cSld>
  <p:clrMapOvr>
    <a:masterClrMapping/>
  </p:clrMapOvr>
  <p:transition spd="med"/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6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6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8" presetID="5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0 L -0.19661 0 C -0.28463 0 -0.3931 0.08009 -0.3931 0.14537 L -0.3931 0.29074 " pathEditMode="relative" rAng="0" ptsTypes="AAAA">
                                          <p:cBhvr>
                                            <p:cTn id="19" dur="3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661" y="1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0" presetClass="path" presetSubtype="0" accel="50000" fill="hold" nodeType="withEffect" p14:presetBounceEnd="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-0.19662 -3.7037E-6 C -0.28464 -3.7037E-6 -0.3931 0.0801 -0.3931 0.14537 L -0.3931 0.29074 " pathEditMode="relative" rAng="0" ptsTypes="AAAA" p14:bounceEnd="8000">
                                          <p:cBhvr>
                                            <p:cTn id="21" dur="3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661" y="145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6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6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6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16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600"/>
                                </p:stCondLst>
                                <p:childTnLst>
                                  <p:par>
                                    <p:cTn id="18" presetID="50" presetClass="path" presetSubtype="0" accel="50000" de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0 L -0.19661 0 C -0.28463 0 -0.3931 0.08009 -0.3931 0.14537 L -0.3931 0.29074 " pathEditMode="relative" rAng="0" ptsTypes="AAAA">
                                          <p:cBhvr>
                                            <p:cTn id="19" dur="32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661" y="1453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50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04167E-6 -3.7037E-6 L -0.19662 -3.7037E-6 C -0.28464 -3.7037E-6 -0.3931 0.0801 -0.3931 0.14537 L -0.3931 0.29074 " pathEditMode="relative" rAng="0" ptsTypes="AAAA">
                                          <p:cBhvr>
                                            <p:cTn id="21" dur="32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9661" y="1453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2030" y="176729"/>
            <a:ext cx="6501674" cy="147857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стипендия</a:t>
            </a:r>
            <a:endParaRPr lang="ru-RU" sz="6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769" b="6587"/>
          <a:stretch/>
        </p:blipFill>
        <p:spPr>
          <a:xfrm>
            <a:off x="6377740" y="1202077"/>
            <a:ext cx="6775020" cy="55377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0" b="100000" l="10000" r="100000">
                        <a14:foregroundMark x1="46304" y1="27508" x2="48587" y2="26445"/>
                        <a14:foregroundMark x1="69130" y1="58605" x2="69348" y2="57010"/>
                        <a14:foregroundMark x1="66630" y1="61661" x2="67935" y2="60000"/>
                        <a14:foregroundMark x1="38478" y1="74219" x2="37500" y2="77076"/>
                        <a14:foregroundMark x1="69348" y1="54751" x2="69348" y2="51163"/>
                        <a14:foregroundMark x1="49565" y1="78738" x2="49565" y2="75282"/>
                        <a14:foregroundMark x1="51957" y1="88173" x2="52174" y2="85781"/>
                        <a14:foregroundMark x1="41413" y1="86047" x2="40978" y2="84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1333" y="1448218"/>
            <a:ext cx="3184506" cy="52094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5878" y="2224974"/>
            <a:ext cx="671910" cy="9113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8136841">
            <a:off x="10612582" y="4571805"/>
            <a:ext cx="262006" cy="3553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24551"/>
            <a:ext cx="7168592" cy="33311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2025" y="5765220"/>
            <a:ext cx="2061849" cy="10927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937" y="635821"/>
            <a:ext cx="2061849" cy="10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7658142"/>
      </p:ext>
    </p:extLst>
  </p:cSld>
  <p:clrMapOvr>
    <a:masterClrMapping/>
  </p:clrMapOvr>
  <p:transition spd="med"/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6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0" presetClass="path" presetSubtype="0" accel="50000" fill="hold" nodeType="withEffect" p14:presetBounceEnd="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2.96296E-6 L 0.31055 -2.96296E-6 C 0.44961 -2.96296E-6 0.62136 0.00556 0.62136 0.01019 L 0.62136 0.02084 " pathEditMode="relative" rAng="0" ptsTypes="AAAA" p14:bounceEnd="8000">
                                          <p:cBhvr>
                                            <p:cTn id="12" dur="3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068" y="10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6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0" presetClass="path" presetSubtype="0" accel="50000" fill="hold" nodeType="withEffect" p14:presetBounceEnd="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96296E-6 L 0.32474 -2.96296E-6 C 0.47018 -2.96296E-6 0.64987 0.01482 0.64987 0.02732 L 0.64987 0.05625 " pathEditMode="relative" rAng="0" ptsTypes="AAAA" p14:bounceEnd="8000">
                                          <p:cBhvr>
                                            <p:cTn id="20" dur="3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487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6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6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0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2.96296E-6 L 0.31055 -2.96296E-6 C 0.44961 -2.96296E-6 0.62136 0.00556 0.62136 0.01019 L 0.62136 0.02084 " pathEditMode="relative" rAng="0" ptsTypes="AAAA">
                                          <p:cBhvr>
                                            <p:cTn id="12" dur="32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068" y="104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1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16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16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50" presetClass="path" presetSubtype="0" ac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25E-6 -2.96296E-6 L 0.32474 -2.96296E-6 C 0.47018 -2.96296E-6 0.64987 0.01482 0.64987 0.02732 L 0.64987 0.05625 " pathEditMode="relative" rAng="0" ptsTypes="AAAA">
                                          <p:cBhvr>
                                            <p:cTn id="20" dur="32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2487" y="280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9501" y="660707"/>
            <a:ext cx="8392539" cy="4405279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59922">
            <a:off x="6726539" y="4391291"/>
            <a:ext cx="2672012" cy="918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2000" y="5983638"/>
            <a:ext cx="1291239" cy="6843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6911" y="5129160"/>
            <a:ext cx="1291239" cy="6843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18486" y="5057804"/>
            <a:ext cx="1291239" cy="6843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45546" y="5910884"/>
            <a:ext cx="1291239" cy="6843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795" y="5826767"/>
            <a:ext cx="1291239" cy="68435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878187" y="5124463"/>
            <a:ext cx="2366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ДОХОД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837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3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6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66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60" fill="hold">
                                          <p:stCondLst>
                                            <p:cond delay="19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660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33333E-6 L -0.17604 3.33333E-6 C -0.25455 3.33333E-6 -0.35156 0.27615 -0.35156 0.50115 L -0.35156 1.00347 " pathEditMode="relative" rAng="0" ptsTypes="AA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78" y="5016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-0.30508 0.1275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60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расход"/>
          <p:cNvSpPr/>
          <p:nvPr/>
        </p:nvSpPr>
        <p:spPr>
          <a:xfrm>
            <a:off x="5198325" y="185136"/>
            <a:ext cx="25601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РАСХОД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56" name="электричка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>
                        <a14:foregroundMark x1="47396" y1="49158" x2="54896" y2="52020"/>
                        <a14:backgroundMark x1="72083" y1="51684" x2="72708" y2="417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7644">
            <a:off x="8136525" y="4522274"/>
            <a:ext cx="2929593" cy="1812686"/>
          </a:xfrm>
          <a:prstGeom prst="rect">
            <a:avLst/>
          </a:prstGeom>
        </p:spPr>
      </p:pic>
      <p:pic>
        <p:nvPicPr>
          <p:cNvPr id="58" name="Оплата воды тепла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>
                        <a14:foregroundMark x1="89307" y1="67429" x2="90339" y2="66150"/>
                        <a14:foregroundMark x1="77532" y1="27188" x2="78810" y2="27704"/>
                        <a14:foregroundMark x1="83284" y1="31023" x2="83407" y2="28466"/>
                        <a14:foregroundMark x1="43682" y1="23328" x2="41372" y2="19739"/>
                        <a14:foregroundMark x1="91249" y1="81023" x2="92257" y2="77188"/>
                        <a14:foregroundMark x1="90093" y1="70133" x2="92650" y2="75000"/>
                        <a14:foregroundMark x1="77262" y1="61037" x2="83161" y2="63324"/>
                        <a14:foregroundMark x1="77655" y1="50000" x2="77532" y2="51549"/>
                        <a14:foregroundMark x1="81121" y1="49238" x2="81883" y2="50639"/>
                        <a14:foregroundMark x1="80088" y1="46411" x2="80088" y2="47689"/>
                        <a14:foregroundMark x1="82129" y1="41912" x2="82129" y2="42822"/>
                        <a14:foregroundMark x1="81490" y1="40634" x2="82399" y2="42183"/>
                        <a14:foregroundMark x1="82276" y1="43977" x2="80851" y2="45501"/>
                        <a14:foregroundMark x1="77139" y1="26549" x2="78417" y2="27704"/>
                        <a14:foregroundMark x1="79966" y1="27827" x2="80728" y2="28073"/>
                        <a14:foregroundMark x1="81613" y1="52434" x2="80728" y2="53712"/>
                        <a14:foregroundMark x1="80088" y1="54351" x2="81244" y2="56539"/>
                        <a14:foregroundMark x1="82768" y1="34882" x2="82129" y2="34489"/>
                        <a14:foregroundMark x1="79326" y1="58579" x2="80088" y2="59612"/>
                        <a14:foregroundMark x1="83923" y1="59882" x2="85595" y2="60890"/>
                        <a14:foregroundMark x1="86234" y1="61922" x2="86504" y2="62316"/>
                        <a14:backgroundMark x1="23427" y1="80138" x2="29449" y2="80383"/>
                        <a14:backgroundMark x1="40093" y1="77950" x2="40733" y2="77950"/>
                        <a14:backgroundMark x1="46755" y1="88471" x2="45846" y2="84735"/>
                        <a14:backgroundMark x1="62021" y1="86037" x2="63545" y2="85374"/>
                        <a14:backgroundMark x1="75467" y1="47812" x2="77139" y2="53343"/>
                        <a14:backgroundMark x1="79056" y1="60644" x2="80728" y2="62045"/>
                        <a14:backgroundMark x1="81367" y1="58850" x2="81244" y2="58088"/>
                        <a14:backgroundMark x1="79326" y1="51278" x2="79966" y2="51401"/>
                        <a14:backgroundMark x1="81760" y1="61799" x2="82399" y2="62168"/>
                        <a14:backgroundMark x1="83800" y1="61799" x2="83555" y2="61283"/>
                        <a14:backgroundMark x1="83161" y1="28589" x2="83161" y2="28589"/>
                        <a14:backgroundMark x1="81760" y1="34735" x2="81760" y2="34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0589" y="4414249"/>
            <a:ext cx="2029143" cy="2029143"/>
          </a:xfrm>
          <a:prstGeom prst="rect">
            <a:avLst/>
          </a:prstGeom>
        </p:spPr>
      </p:pic>
      <p:pic>
        <p:nvPicPr>
          <p:cNvPr id="59" name="одежда и обувь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639" b="99635" l="2188" r="99250">
                        <a14:foregroundMark x1="10813" y1="14781" x2="17188" y2="20985"/>
                        <a14:foregroundMark x1="39875" y1="15511" x2="43938" y2="21259"/>
                        <a14:foregroundMark x1="61313" y1="15785" x2="65313" y2="19708"/>
                        <a14:foregroundMark x1="83500" y1="15420" x2="87938" y2="20803"/>
                        <a14:foregroundMark x1="82125" y1="44617" x2="85563" y2="50547"/>
                        <a14:foregroundMark x1="80625" y1="77190" x2="87313" y2="80931"/>
                        <a14:foregroundMark x1="63063" y1="50365" x2="66125" y2="55292"/>
                        <a14:foregroundMark x1="35813" y1="44982" x2="40313" y2="53102"/>
                        <a14:foregroundMark x1="18500" y1="48175" x2="21938" y2="53467"/>
                        <a14:foregroundMark x1="16938" y1="74726" x2="20625" y2="81113"/>
                        <a14:foregroundMark x1="36563" y1="76642" x2="40813" y2="82299"/>
                        <a14:foregroundMark x1="55500" y1="29745" x2="58688" y2="27555"/>
                        <a14:foregroundMark x1="61563" y1="79653" x2="63500" y2="77464"/>
                        <a14:foregroundMark x1="54125" y1="73723" x2="55000" y2="77920"/>
                        <a14:foregroundMark x1="33000" y1="61953" x2="39438" y2="61679"/>
                        <a14:backgroundMark x1="27563" y1="17062" x2="27375" y2="34854"/>
                        <a14:backgroundMark x1="58500" y1="34124" x2="70375" y2="34124"/>
                        <a14:backgroundMark x1="35125" y1="63960" x2="37000" y2="63595"/>
                        <a14:backgroundMark x1="37250" y1="63869" x2="37438" y2="64599"/>
                        <a14:backgroundMark x1="38813" y1="64142" x2="48375" y2="64234"/>
                        <a14:backgroundMark x1="30125" y1="64142" x2="35563" y2="63960"/>
                        <a14:backgroundMark x1="75000" y1="64142" x2="95000" y2="645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82586">
            <a:off x="8747248" y="1467347"/>
            <a:ext cx="2973271" cy="2036691"/>
          </a:xfrm>
          <a:prstGeom prst="rect">
            <a:avLst/>
          </a:prstGeom>
        </p:spPr>
      </p:pic>
      <p:pic>
        <p:nvPicPr>
          <p:cNvPr id="60" name="отпуск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22656" y1="26758" x2="23242" y2="24512"/>
                        <a14:foregroundMark x1="29102" y1="25781" x2="27148" y2="23828"/>
                        <a14:foregroundMark x1="24805" y1="48633" x2="28027" y2="48242"/>
                        <a14:foregroundMark x1="6543" y1="45410" x2="7520" y2="47070"/>
                        <a14:foregroundMark x1="78125" y1="58496" x2="80762" y2="57715"/>
                        <a14:foregroundMark x1="72266" y1="59473" x2="77148" y2="59863"/>
                        <a14:foregroundMark x1="81836" y1="81641" x2="84570" y2="82813"/>
                        <a14:foregroundMark x1="79297" y1="81543" x2="81836" y2="78223"/>
                        <a14:foregroundMark x1="77539" y1="85645" x2="79102" y2="85156"/>
                        <a14:foregroundMark x1="55469" y1="84082" x2="59863" y2="86621"/>
                        <a14:foregroundMark x1="61621" y1="83301" x2="65430" y2="85547"/>
                        <a14:backgroundMark x1="82227" y1="86914" x2="83594" y2="88574"/>
                        <a14:backgroundMark x1="74707" y1="83105" x2="75098" y2="83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615035" y="2089277"/>
            <a:ext cx="2363269" cy="2787208"/>
          </a:xfrm>
          <a:prstGeom prst="rect">
            <a:avLst/>
          </a:prstGeom>
        </p:spPr>
      </p:pic>
      <p:pic>
        <p:nvPicPr>
          <p:cNvPr id="61" name="ЕДА" descr="http://lib.samsmu.ru/uploaded/exp/Nutrition/icon/Logotip1.jpe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96864" l="2062" r="97365">
                        <a14:foregroundMark x1="43757" y1="19164" x2="47537" y2="21022"/>
                        <a14:foregroundMark x1="58305" y1="24158" x2="73310" y2="30894"/>
                        <a14:foregroundMark x1="63116" y1="66667" x2="66667" y2="75610"/>
                        <a14:foregroundMark x1="50057" y1="75610" x2="50401" y2="84553"/>
                        <a14:foregroundMark x1="36541" y1="71080" x2="32761" y2="77236"/>
                        <a14:foregroundMark x1="50401" y1="43554" x2="50401" y2="43554"/>
                        <a14:foregroundMark x1="50859" y1="9059" x2="50401" y2="8827"/>
                        <a14:backgroundMark x1="50057" y1="30662" x2="50057" y2="30662"/>
                        <a14:backgroundMark x1="50057" y1="30314" x2="50057" y2="22880"/>
                        <a14:backgroundMark x1="49599" y1="21254" x2="50172" y2="4994"/>
                        <a14:backgroundMark x1="52119" y1="51800" x2="87858" y2="77236"/>
                        <a14:backgroundMark x1="49828" y1="51336" x2="60367" y2="95122"/>
                        <a14:backgroundMark x1="48110" y1="55981" x2="36884" y2="94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560" y="1201275"/>
            <a:ext cx="3169688" cy="312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лечение" descr="https://avatars.mds.yandex.net/get-zen_doc/1706643/pub_5e283f41e4fff000ae0b0709_5e2b1b996d29c100ae658972/scale_120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095" y="210390"/>
            <a:ext cx="2835150" cy="19817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авторбус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4880" y="4846387"/>
            <a:ext cx="2042829" cy="880439"/>
          </a:xfrm>
          <a:prstGeom prst="rect">
            <a:avLst/>
          </a:prstGeom>
        </p:spPr>
      </p:pic>
      <p:pic>
        <p:nvPicPr>
          <p:cNvPr id="64" name="образов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48745">
            <a:off x="364494" y="4263625"/>
            <a:ext cx="2139241" cy="2145250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7" name="авто" descr="https://cdn3.vectorstock.com/i/1000x1000/97/72/red-sports-car-vector-899772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7179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27" b="17571"/>
          <a:stretch/>
        </p:blipFill>
        <p:spPr bwMode="auto">
          <a:xfrm>
            <a:off x="9533810" y="5401365"/>
            <a:ext cx="1814480" cy="106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77064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212" y="226258"/>
            <a:ext cx="4286607" cy="24112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26" name="Picture 2" descr="https://images.ua.prom.st/339427046_w640_h640_igrush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0946" y="182432"/>
            <a:ext cx="2511782" cy="251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97274" y="652663"/>
            <a:ext cx="2132542" cy="24406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8509" y="3641458"/>
            <a:ext cx="2273376" cy="29034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129" b="97581" l="889" r="99889">
                        <a14:foregroundMark x1="24111" y1="31613" x2="24333" y2="36935"/>
                        <a14:foregroundMark x1="12000" y1="15806" x2="13111" y2="15161"/>
                        <a14:foregroundMark x1="42778" y1="26290" x2="48889" y2="48548"/>
                        <a14:foregroundMark x1="60333" y1="13710" x2="60333" y2="11613"/>
                        <a14:foregroundMark x1="60778" y1="9355" x2="58889" y2="7419"/>
                        <a14:backgroundMark x1="25778" y1="11613" x2="25778" y2="11613"/>
                        <a14:backgroundMark x1="28000" y1="14839" x2="28000" y2="14839"/>
                        <a14:backgroundMark x1="28222" y1="20323" x2="28222" y2="20323"/>
                        <a14:backgroundMark x1="29778" y1="22903" x2="29778" y2="22903"/>
                        <a14:backgroundMark x1="29889" y1="23387" x2="29889" y2="23871"/>
                        <a14:backgroundMark x1="29778" y1="29032" x2="29778" y2="29194"/>
                        <a14:backgroundMark x1="31556" y1="31129" x2="31778" y2="31452"/>
                        <a14:backgroundMark x1="33000" y1="34032" x2="33444" y2="34032"/>
                        <a14:backgroundMark x1="34667" y1="37097" x2="35000" y2="36290"/>
                        <a14:backgroundMark x1="33333" y1="40000" x2="32889" y2="38548"/>
                        <a14:backgroundMark x1="31333" y1="43226" x2="31667" y2="43226"/>
                        <a14:backgroundMark x1="29556" y1="45484" x2="29556" y2="45323"/>
                        <a14:backgroundMark x1="28222" y1="49194" x2="28222" y2="49194"/>
                        <a14:backgroundMark x1="28000" y1="48548" x2="28000" y2="47581"/>
                        <a14:backgroundMark x1="27667" y1="53710" x2="28000" y2="52742"/>
                        <a14:backgroundMark x1="34778" y1="48065" x2="35222" y2="48226"/>
                        <a14:backgroundMark x1="36556" y1="50806" x2="36556" y2="51290"/>
                        <a14:backgroundMark x1="38222" y1="58710" x2="38333" y2="59516"/>
                        <a14:backgroundMark x1="38778" y1="64194" x2="38778" y2="64194"/>
                        <a14:backgroundMark x1="40111" y1="67742" x2="40333" y2="68387"/>
                        <a14:backgroundMark x1="39889" y1="67258" x2="39889" y2="66290"/>
                        <a14:backgroundMark x1="38667" y1="72903" x2="38889" y2="73226"/>
                        <a14:backgroundMark x1="24444" y1="75806" x2="24444" y2="74516"/>
                        <a14:backgroundMark x1="24333" y1="70645" x2="24333" y2="70161"/>
                        <a14:backgroundMark x1="25444" y1="67742" x2="25556" y2="67097"/>
                        <a14:backgroundMark x1="26111" y1="61774" x2="26222" y2="61290"/>
                        <a14:backgroundMark x1="4333" y1="54839" x2="4333" y2="52742"/>
                        <a14:backgroundMark x1="4333" y1="48871" x2="4333" y2="48226"/>
                        <a14:backgroundMark x1="2556" y1="45806" x2="2333" y2="45323"/>
                        <a14:backgroundMark x1="2444" y1="34677" x2="3333" y2="33548"/>
                        <a14:backgroundMark x1="2667" y1="28710" x2="2667" y2="28710"/>
                        <a14:backgroundMark x1="4222" y1="26452" x2="5000" y2="24839"/>
                        <a14:backgroundMark x1="6111" y1="23548" x2="6556" y2="22903"/>
                        <a14:backgroundMark x1="4111" y1="32258" x2="4111" y2="32258"/>
                        <a14:backgroundMark x1="6667" y1="17258" x2="6556" y2="17258"/>
                        <a14:backgroundMark x1="8667" y1="14839" x2="8667" y2="15000"/>
                        <a14:backgroundMark x1="13778" y1="11935" x2="13889" y2="13548"/>
                        <a14:backgroundMark x1="28000" y1="19355" x2="28000" y2="20000"/>
                        <a14:backgroundMark x1="12000" y1="3387" x2="12333" y2="3226"/>
                        <a14:backgroundMark x1="16333" y1="2903" x2="16889" y2="2903"/>
                        <a14:backgroundMark x1="18556" y1="5645" x2="18667" y2="5645"/>
                        <a14:backgroundMark x1="18556" y1="5645" x2="18667" y2="5968"/>
                        <a14:backgroundMark x1="16556" y1="3226" x2="16778" y2="3226"/>
                        <a14:backgroundMark x1="12000" y1="4839" x2="12000" y2="5161"/>
                        <a14:backgroundMark x1="6333" y1="60968" x2="6667" y2="62742"/>
                        <a14:backgroundMark x1="5889" y1="56452" x2="5889" y2="56452"/>
                        <a14:backgroundMark x1="5778" y1="55806" x2="5222" y2="53387"/>
                        <a14:backgroundMark x1="8111" y1="69839" x2="8556" y2="72742"/>
                        <a14:backgroundMark x1="8667" y1="74839" x2="9444" y2="77419"/>
                        <a14:backgroundMark x1="10111" y1="78710" x2="10111" y2="78871"/>
                        <a14:backgroundMark x1="10556" y1="83871" x2="11000" y2="84677"/>
                        <a14:backgroundMark x1="11667" y1="86774" x2="12111" y2="88226"/>
                        <a14:backgroundMark x1="12556" y1="91613" x2="12778" y2="92097"/>
                        <a14:backgroundMark x1="11444" y1="86613" x2="11444" y2="85161"/>
                        <a14:backgroundMark x1="14000" y1="94194" x2="14222" y2="95000"/>
                        <a14:backgroundMark x1="18333" y1="95806" x2="18778" y2="93548"/>
                        <a14:backgroundMark x1="20000" y1="93065" x2="20222" y2="90000"/>
                        <a14:backgroundMark x1="20556" y1="87419" x2="21000" y2="86774"/>
                        <a14:backgroundMark x1="21889" y1="83548" x2="22000" y2="82258"/>
                        <a14:backgroundMark x1="40556" y1="72581" x2="41444" y2="74839"/>
                        <a14:backgroundMark x1="42333" y1="81129" x2="43111" y2="82419"/>
                        <a14:backgroundMark x1="44444" y1="88871" x2="45222" y2="90645"/>
                        <a14:backgroundMark x1="54333" y1="81452" x2="54778" y2="80484"/>
                        <a14:backgroundMark x1="52444" y1="89677" x2="52556" y2="87419"/>
                        <a14:backgroundMark x1="55667" y1="79194" x2="56000" y2="78226"/>
                        <a14:backgroundMark x1="56000" y1="73387" x2="56111" y2="71290"/>
                        <a14:backgroundMark x1="57889" y1="65645" x2="58667" y2="64194"/>
                        <a14:backgroundMark x1="59222" y1="62258" x2="59667" y2="60806"/>
                        <a14:backgroundMark x1="59889" y1="57097" x2="60222" y2="55806"/>
                        <a14:backgroundMark x1="61778" y1="48226" x2="62111" y2="47419"/>
                        <a14:backgroundMark x1="62778" y1="46290" x2="63222" y2="44677"/>
                        <a14:backgroundMark x1="65111" y1="42097" x2="66222" y2="40806"/>
                        <a14:backgroundMark x1="67222" y1="45161" x2="67778" y2="46774"/>
                        <a14:backgroundMark x1="68333" y1="48226" x2="68889" y2="49516"/>
                        <a14:backgroundMark x1="70556" y1="55323" x2="70556" y2="57742"/>
                        <a14:backgroundMark x1="71333" y1="61452" x2="71333" y2="63226"/>
                        <a14:backgroundMark x1="72000" y1="65484" x2="72000" y2="65484"/>
                        <a14:backgroundMark x1="72222" y1="69516" x2="72444" y2="70484"/>
                        <a14:backgroundMark x1="72556" y1="74677" x2="73111" y2="75968"/>
                        <a14:backgroundMark x1="73778" y1="78065" x2="74000" y2="78548"/>
                        <a14:backgroundMark x1="74889" y1="83226" x2="75000" y2="86452"/>
                        <a14:backgroundMark x1="64889" y1="86774" x2="70333" y2="86613"/>
                        <a14:backgroundMark x1="63667" y1="86452" x2="63667" y2="86452"/>
                        <a14:backgroundMark x1="76333" y1="91613" x2="76778" y2="92742"/>
                        <a14:backgroundMark x1="82333" y1="94194" x2="83444" y2="91129"/>
                        <a14:backgroundMark x1="78000" y1="95323" x2="76778" y2="93548"/>
                        <a14:backgroundMark x1="86333" y1="84355" x2="86778" y2="83226"/>
                        <a14:backgroundMark x1="84667" y1="87903" x2="84778" y2="86774"/>
                        <a14:backgroundMark x1="75889" y1="87258" x2="75333" y2="85323"/>
                        <a14:backgroundMark x1="88111" y1="75161" x2="88444" y2="74032"/>
                        <a14:backgroundMark x1="90444" y1="68387" x2="91000" y2="65806"/>
                        <a14:backgroundMark x1="92444" y1="59677" x2="93778" y2="55806"/>
                        <a14:backgroundMark x1="93556" y1="51935" x2="93778" y2="49839"/>
                        <a14:backgroundMark x1="92222" y1="58871" x2="92333" y2="57258"/>
                        <a14:backgroundMark x1="95333" y1="49032" x2="95778" y2="48065"/>
                        <a14:backgroundMark x1="97667" y1="46129" x2="98333" y2="45484"/>
                        <a14:backgroundMark x1="99444" y1="43226" x2="99444" y2="41774"/>
                        <a14:backgroundMark x1="96889" y1="22097" x2="97111" y2="23387"/>
                        <a14:backgroundMark x1="94000" y1="17419" x2="94000" y2="17581"/>
                        <a14:backgroundMark x1="84333" y1="2903" x2="84778" y2="2903"/>
                        <a14:backgroundMark x1="86111" y1="5806" x2="86556" y2="6290"/>
                        <a14:backgroundMark x1="70778" y1="6129" x2="71444" y2="6290"/>
                        <a14:backgroundMark x1="72111" y1="3387" x2="73222" y2="2903"/>
                        <a14:backgroundMark x1="75778" y1="3226" x2="76222" y2="3226"/>
                        <a14:backgroundMark x1="78556" y1="7258" x2="79111" y2="7097"/>
                        <a14:backgroundMark x1="79778" y1="9677" x2="79778" y2="10645"/>
                        <a14:backgroundMark x1="78333" y1="11613" x2="76667" y2="11935"/>
                        <a14:backgroundMark x1="72111" y1="20161" x2="72111" y2="21290"/>
                        <a14:backgroundMark x1="68556" y1="30645" x2="69000" y2="31774"/>
                        <a14:backgroundMark x1="67111" y1="33387" x2="67222" y2="35000"/>
                        <a14:backgroundMark x1="65444" y1="37097" x2="66000" y2="36613"/>
                        <a14:backgroundMark x1="56000" y1="11774" x2="57222" y2="12742"/>
                        <a14:backgroundMark x1="58111" y1="15161" x2="58889" y2="16452"/>
                        <a14:backgroundMark x1="61556" y1="20323" x2="62000" y2="21129"/>
                        <a14:backgroundMark x1="59333" y1="11613" x2="59556" y2="12581"/>
                        <a14:backgroundMark x1="61667" y1="9194" x2="62000" y2="9839"/>
                        <a14:backgroundMark x1="59111" y1="5968" x2="60556" y2="5968"/>
                        <a14:backgroundMark x1="61889" y1="14677" x2="62111" y2="15323"/>
                        <a14:backgroundMark x1="63333" y1="28548" x2="63778" y2="2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4337" y="3270646"/>
            <a:ext cx="3431758" cy="2364100"/>
          </a:xfrm>
          <a:prstGeom prst="rect">
            <a:avLst/>
          </a:prstGeom>
        </p:spPr>
      </p:pic>
      <p:pic>
        <p:nvPicPr>
          <p:cNvPr id="1028" name="Picture 4" descr="http://www.clker.com/cliparts/4/c/8/9/1516338809790481168free-clipart-of-bubble-gum.hi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>
                        <a14:foregroundMark x1="14833" y1="38938" x2="32833" y2="48673"/>
                        <a14:foregroundMark x1="23333" y1="15044" x2="39000" y2="21239"/>
                        <a14:foregroundMark x1="37500" y1="53982" x2="47500" y2="20796"/>
                        <a14:foregroundMark x1="42833" y1="60177" x2="57333" y2="28319"/>
                        <a14:foregroundMark x1="57833" y1="43805" x2="60000" y2="46460"/>
                        <a14:foregroundMark x1="58167" y1="32301" x2="60000" y2="13717"/>
                        <a14:foregroundMark x1="46833" y1="9735" x2="18500" y2="7522"/>
                        <a14:foregroundMark x1="16667" y1="8850" x2="8833" y2="5752"/>
                        <a14:foregroundMark x1="11500" y1="26991" x2="17833" y2="41150"/>
                        <a14:foregroundMark x1="15833" y1="17257" x2="23833" y2="19912"/>
                        <a14:foregroundMark x1="8833" y1="27876" x2="13333" y2="50442"/>
                        <a14:foregroundMark x1="21000" y1="61062" x2="25500" y2="67257"/>
                        <a14:foregroundMark x1="22333" y1="36283" x2="24000" y2="39381"/>
                        <a14:foregroundMark x1="41167" y1="16814" x2="43000" y2="21239"/>
                        <a14:foregroundMark x1="29500" y1="57522" x2="32500" y2="54425"/>
                        <a14:foregroundMark x1="33833" y1="67257" x2="41667" y2="67257"/>
                        <a14:foregroundMark x1="35333" y1="76549" x2="40167" y2="76106"/>
                        <a14:foregroundMark x1="46333" y1="76991" x2="55500" y2="76549"/>
                        <a14:foregroundMark x1="59500" y1="82743" x2="75000" y2="76549"/>
                        <a14:foregroundMark x1="75167" y1="88938" x2="96667" y2="85841"/>
                        <a14:foregroundMark x1="57167" y1="91150" x2="28333" y2="89823"/>
                        <a14:foregroundMark x1="79833" y1="50442" x2="84167" y2="41150"/>
                        <a14:foregroundMark x1="68000" y1="64602" x2="73833" y2="64602"/>
                        <a14:foregroundMark x1="68000" y1="61504" x2="72833" y2="60619"/>
                        <a14:foregroundMark x1="85167" y1="48673" x2="90500" y2="40265"/>
                        <a14:foregroundMark x1="25500" y1="74779" x2="29333" y2="76549"/>
                        <a14:foregroundMark x1="59833" y1="87611" x2="63667" y2="87611"/>
                        <a14:foregroundMark x1="29000" y1="34513" x2="27833" y2="287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154" y="4995283"/>
            <a:ext cx="3240934" cy="122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0369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1078</TotalTime>
  <Words>12</Words>
  <Application>Microsoft Office PowerPoint</Application>
  <PresentationFormat>Произвольный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Контур</vt:lpstr>
      <vt:lpstr>Семейный бюджет  и расходы семьи</vt:lpstr>
      <vt:lpstr>Слайд 2</vt:lpstr>
      <vt:lpstr>семья</vt:lpstr>
      <vt:lpstr>ЗАРПЛАТА</vt:lpstr>
      <vt:lpstr>пенсия</vt:lpstr>
      <vt:lpstr>стипендия</vt:lpstr>
      <vt:lpstr>Слайд 7</vt:lpstr>
      <vt:lpstr>Слайд 8</vt:lpstr>
      <vt:lpstr>Слайд 9</vt:lpstr>
      <vt:lpstr>Слайд 10</vt:lpstr>
      <vt:lpstr>Денежные расходы на услуги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Семейный бюджет  и расходы семьи</dc:title>
  <dc:creator>Username</dc:creator>
  <cp:lastModifiedBy>1</cp:lastModifiedBy>
  <cp:revision>64</cp:revision>
  <dcterms:created xsi:type="dcterms:W3CDTF">2021-03-24T20:20:19Z</dcterms:created>
  <dcterms:modified xsi:type="dcterms:W3CDTF">2024-03-27T05:04:40Z</dcterms:modified>
</cp:coreProperties>
</file>