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79" r:id="rId2"/>
    <p:sldId id="280" r:id="rId3"/>
    <p:sldId id="257" r:id="rId4"/>
    <p:sldId id="278" r:id="rId5"/>
    <p:sldId id="258" r:id="rId6"/>
    <p:sldId id="259" r:id="rId7"/>
    <p:sldId id="298" r:id="rId8"/>
    <p:sldId id="260" r:id="rId9"/>
    <p:sldId id="261" r:id="rId10"/>
    <p:sldId id="262" r:id="rId11"/>
    <p:sldId id="263" r:id="rId12"/>
    <p:sldId id="299" r:id="rId13"/>
    <p:sldId id="264" r:id="rId14"/>
    <p:sldId id="265" r:id="rId15"/>
    <p:sldId id="266" r:id="rId16"/>
    <p:sldId id="267" r:id="rId17"/>
    <p:sldId id="301" r:id="rId18"/>
    <p:sldId id="268" r:id="rId19"/>
    <p:sldId id="269" r:id="rId20"/>
    <p:sldId id="270" r:id="rId21"/>
    <p:sldId id="302" r:id="rId22"/>
    <p:sldId id="271" r:id="rId23"/>
    <p:sldId id="272" r:id="rId24"/>
    <p:sldId id="273" r:id="rId25"/>
    <p:sldId id="274" r:id="rId26"/>
    <p:sldId id="275" r:id="rId27"/>
    <p:sldId id="300" r:id="rId28"/>
    <p:sldId id="276" r:id="rId29"/>
    <p:sldId id="277" r:id="rId30"/>
    <p:sldId id="281" r:id="rId31"/>
    <p:sldId id="303" r:id="rId32"/>
    <p:sldId id="282" r:id="rId33"/>
    <p:sldId id="283" r:id="rId34"/>
    <p:sldId id="284" r:id="rId35"/>
    <p:sldId id="285" r:id="rId36"/>
    <p:sldId id="286" r:id="rId37"/>
    <p:sldId id="290" r:id="rId38"/>
    <p:sldId id="289" r:id="rId39"/>
    <p:sldId id="287" r:id="rId40"/>
    <p:sldId id="288" r:id="rId41"/>
    <p:sldId id="291" r:id="rId42"/>
    <p:sldId id="292" r:id="rId43"/>
    <p:sldId id="293" r:id="rId44"/>
    <p:sldId id="296" r:id="rId45"/>
    <p:sldId id="297" r:id="rId46"/>
    <p:sldId id="295" r:id="rId47"/>
    <p:sldId id="294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203" autoAdjust="0"/>
  </p:normalViewPr>
  <p:slideViewPr>
    <p:cSldViewPr snapToGrid="0">
      <p:cViewPr varScale="1">
        <p:scale>
          <a:sx n="112" d="100"/>
          <a:sy n="112" d="100"/>
        </p:scale>
        <p:origin x="4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1D934-3C55-4B0D-A20B-E8D954BF4DDA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6AB2F-EB3B-4F92-8F9D-7FD5F72B0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308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6AB2F-EB3B-4F92-8F9D-7FD5F72B095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094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92CC-5B75-4FA5-8F9E-366BB041D4A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25F8-8E2F-4BD8-AB73-844A28BCC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135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92CC-5B75-4FA5-8F9E-366BB041D4A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25F8-8E2F-4BD8-AB73-844A28BCC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540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92CC-5B75-4FA5-8F9E-366BB041D4A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25F8-8E2F-4BD8-AB73-844A28BCC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454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92CC-5B75-4FA5-8F9E-366BB041D4A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25F8-8E2F-4BD8-AB73-844A28BCC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145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92CC-5B75-4FA5-8F9E-366BB041D4A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25F8-8E2F-4BD8-AB73-844A28BCC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53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92CC-5B75-4FA5-8F9E-366BB041D4A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25F8-8E2F-4BD8-AB73-844A28BCC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5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92CC-5B75-4FA5-8F9E-366BB041D4A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25F8-8E2F-4BD8-AB73-844A28BCC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6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92CC-5B75-4FA5-8F9E-366BB041D4A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25F8-8E2F-4BD8-AB73-844A28BCC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40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92CC-5B75-4FA5-8F9E-366BB041D4A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25F8-8E2F-4BD8-AB73-844A28BCC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49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92CC-5B75-4FA5-8F9E-366BB041D4A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25F8-8E2F-4BD8-AB73-844A28BCC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04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92CC-5B75-4FA5-8F9E-366BB041D4A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325F8-8E2F-4BD8-AB73-844A28BCC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51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492CC-5B75-4FA5-8F9E-366BB041D4A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325F8-8E2F-4BD8-AB73-844A28BCC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07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emf"/><Relationship Id="rId4" Type="http://schemas.openxmlformats.org/officeDocument/2006/relationships/image" Target="../media/image9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g"/><Relationship Id="rId5" Type="http://schemas.openxmlformats.org/officeDocument/2006/relationships/image" Target="../media/image105.emf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06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g"/><Relationship Id="rId5" Type="http://schemas.openxmlformats.org/officeDocument/2006/relationships/image" Target="../media/image111.emf"/><Relationship Id="rId4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5.emf"/><Relationship Id="rId7" Type="http://schemas.openxmlformats.org/officeDocument/2006/relationships/image" Target="../media/image117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51.emf"/><Relationship Id="rId4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37.emf"/><Relationship Id="rId7" Type="http://schemas.openxmlformats.org/officeDocument/2006/relationships/image" Target="../media/image120.pn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8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5" Type="http://schemas.openxmlformats.org/officeDocument/2006/relationships/image" Target="../media/image50.emf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6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50.emf"/><Relationship Id="rId4" Type="http://schemas.openxmlformats.org/officeDocument/2006/relationships/image" Target="../media/image3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emf"/><Relationship Id="rId4" Type="http://schemas.openxmlformats.org/officeDocument/2006/relationships/image" Target="../media/image6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1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3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emf"/><Relationship Id="rId7" Type="http://schemas.openxmlformats.org/officeDocument/2006/relationships/image" Target="../media/image127.pn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7" Type="http://schemas.openxmlformats.org/officeDocument/2006/relationships/image" Target="../media/image141.emf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emf"/><Relationship Id="rId5" Type="http://schemas.openxmlformats.org/officeDocument/2006/relationships/image" Target="../media/image47.emf"/><Relationship Id="rId4" Type="http://schemas.openxmlformats.org/officeDocument/2006/relationships/image" Target="../media/image13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881313"/>
            <a:ext cx="5328592" cy="55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5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9768"/>
            <a:ext cx="7861185" cy="17785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76" y="2038476"/>
            <a:ext cx="1730233" cy="15672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981" y="2018270"/>
            <a:ext cx="3621409" cy="1587408"/>
          </a:xfrm>
          <a:prstGeom prst="rect">
            <a:avLst/>
          </a:prstGeom>
        </p:spPr>
      </p:pic>
      <p:pic>
        <p:nvPicPr>
          <p:cNvPr id="5" name="Рисунок 4" descr="C:\Users\Ольга\Desktop\Урожай Копатыча\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470" y="2018270"/>
            <a:ext cx="4382530" cy="48397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147127" y="3288145"/>
            <a:ext cx="1274618" cy="2401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РАСТЕНИЯ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89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79360" cy="1607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8288"/>
            <a:ext cx="1706600" cy="15457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600" y="1748287"/>
            <a:ext cx="3341117" cy="1465967"/>
          </a:xfrm>
          <a:prstGeom prst="rect">
            <a:avLst/>
          </a:prstGeom>
        </p:spPr>
      </p:pic>
      <p:pic>
        <p:nvPicPr>
          <p:cNvPr id="5" name="Рисунок 4" descr="C:\Users\Ольга\Desktop\Урожай Копатыча\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76" y="1853512"/>
            <a:ext cx="5825824" cy="4941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511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" y="0"/>
            <a:ext cx="1902691" cy="16746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7091" y="1674618"/>
            <a:ext cx="1895109" cy="51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18897" y="1674618"/>
            <a:ext cx="1895109" cy="51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06304" y="1674618"/>
            <a:ext cx="1895109" cy="51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11" name="Рисунок 10" descr="C:\Users\Ольга\Desktop\Урожай Копатыча\6-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6721"/>
            <a:ext cx="2384276" cy="243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Ольга\Desktop\Урожай Копатыча\4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2"/>
          <a:stretch/>
        </p:blipFill>
        <p:spPr bwMode="auto">
          <a:xfrm>
            <a:off x="2834511" y="3654655"/>
            <a:ext cx="2463882" cy="3203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Ольга\Desktop\Урожай Копатыча\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407" y="4318930"/>
            <a:ext cx="3483836" cy="253907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9486465" y="1674618"/>
            <a:ext cx="1895109" cy="51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15" name="Рисунок 14" descr="C:\Users\Ольга\Desktop\Урожай Копатыча\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583" y="4255806"/>
            <a:ext cx="2099417" cy="2320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95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00247 -0.2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-0.17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00325 -0.262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04336 -0.2189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9" y="90616"/>
            <a:ext cx="6545467" cy="14910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2" y="1767940"/>
            <a:ext cx="1521553" cy="1370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034" y="1767940"/>
            <a:ext cx="1525133" cy="1370676"/>
          </a:xfrm>
          <a:prstGeom prst="rect">
            <a:avLst/>
          </a:prstGeom>
        </p:spPr>
      </p:pic>
      <p:pic>
        <p:nvPicPr>
          <p:cNvPr id="5" name="Рисунок 4" descr="C:\Users\Ольга\Desktop\Урожай Копатыча\hqdefault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04" y="2144154"/>
            <a:ext cx="6488430" cy="46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804087" y="1260389"/>
            <a:ext cx="1318054" cy="2224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ГРЯДКАХ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320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2" y="0"/>
            <a:ext cx="3175958" cy="14663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1" y="3476368"/>
            <a:ext cx="4899211" cy="14416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94940"/>
            <a:ext cx="8460259" cy="1516337"/>
          </a:xfrm>
          <a:prstGeom prst="rect">
            <a:avLst/>
          </a:prstGeom>
        </p:spPr>
      </p:pic>
      <p:pic>
        <p:nvPicPr>
          <p:cNvPr id="5" name="Рисунок 4" descr="https://illustrators.ru/uploads/illustration/image/1031703/main_%D1%81%D0%B1%D0%BE%D1%80_%D1%83%D1%80%D0%BE%D0%B6%D0%B0%D1%8F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0"/>
            <a:ext cx="6667500" cy="47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50629" t="49960" b="2124"/>
          <a:stretch/>
        </p:blipFill>
        <p:spPr>
          <a:xfrm>
            <a:off x="1761728" y="1946400"/>
            <a:ext cx="1488495" cy="14210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50459"/>
          <a:stretch/>
        </p:blipFill>
        <p:spPr>
          <a:xfrm>
            <a:off x="84932" y="1928735"/>
            <a:ext cx="1513292" cy="14387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2484" y="2037016"/>
            <a:ext cx="1227437" cy="2448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ОГУРЕЦ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11179" y="2037016"/>
            <a:ext cx="1304966" cy="2448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ПОМИДОР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355" y="1924733"/>
            <a:ext cx="1600227" cy="146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1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6796216" cy="1306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833" y="76752"/>
            <a:ext cx="4118919" cy="12292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06017"/>
            <a:ext cx="2743199" cy="1228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34889"/>
            <a:ext cx="4193059" cy="12872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3943294"/>
            <a:ext cx="4137114" cy="1205355"/>
          </a:xfrm>
          <a:prstGeom prst="rect">
            <a:avLst/>
          </a:prstGeom>
        </p:spPr>
      </p:pic>
      <p:pic>
        <p:nvPicPr>
          <p:cNvPr id="7" name="Рисунок 6" descr="C:\Users\Ольга\Desktop\Урожай Копатыча\8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74" y="1920453"/>
            <a:ext cx="5339080" cy="481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796216" cy="13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8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7" y="-1"/>
            <a:ext cx="3622786" cy="16726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6" y="1745673"/>
            <a:ext cx="4569895" cy="13946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540" y="1745672"/>
            <a:ext cx="1518059" cy="13729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3" y="3213403"/>
            <a:ext cx="3468083" cy="1556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39837"/>
            <a:ext cx="8266249" cy="1896117"/>
          </a:xfrm>
          <a:prstGeom prst="rect">
            <a:avLst/>
          </a:prstGeom>
        </p:spPr>
      </p:pic>
      <p:pic>
        <p:nvPicPr>
          <p:cNvPr id="7" name="Рисунок 6" descr="C:\Users\Ольга\Desktop\Урожай Копатыча\9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326" y="0"/>
            <a:ext cx="5204369" cy="414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2104" y="3222770"/>
            <a:ext cx="1666658" cy="153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8" y="0"/>
            <a:ext cx="1785000" cy="16794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876917"/>
            <a:ext cx="111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             1                                                    2                                                                                  3</a:t>
            </a:r>
            <a:endParaRPr lang="ru-RU" sz="2400" dirty="0"/>
          </a:p>
        </p:txBody>
      </p:sp>
      <p:pic>
        <p:nvPicPr>
          <p:cNvPr id="7" name="Рисунок 6" descr="C:\Users\Ольга\Desktop\Урожай Копатыча\hqdefaul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054" y="4747492"/>
            <a:ext cx="2994334" cy="200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Ольга\Desktop\Урожай Копатыча\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564" y="4655126"/>
            <a:ext cx="2752436" cy="220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Ольга\Desktop\Урожай Копатыча\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" y="4616057"/>
            <a:ext cx="2756731" cy="227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08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32123 -0.336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-0.44388 -0.331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01" y="-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0.77005 -0.340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03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7" y="313615"/>
            <a:ext cx="6831467" cy="15069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7" y="2019835"/>
            <a:ext cx="5093621" cy="1538911"/>
          </a:xfrm>
          <a:prstGeom prst="rect">
            <a:avLst/>
          </a:prstGeom>
        </p:spPr>
      </p:pic>
      <p:pic>
        <p:nvPicPr>
          <p:cNvPr id="4" name="Рисунок 3" descr="C:\Users\Ольга\Desktop\Урожай Копатыча\_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648" y="2342051"/>
            <a:ext cx="6840220" cy="4447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38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51" y="141609"/>
            <a:ext cx="5257215" cy="15883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51" y="1803273"/>
            <a:ext cx="2843722" cy="12699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51" y="3146599"/>
            <a:ext cx="4301819" cy="1309608"/>
          </a:xfrm>
          <a:prstGeom prst="rect">
            <a:avLst/>
          </a:prstGeom>
        </p:spPr>
      </p:pic>
      <p:pic>
        <p:nvPicPr>
          <p:cNvPr id="5" name="Рисунок 4" descr="C:\Users\Ольга\Desktop\Урожай Копатыча\1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08" y="1972389"/>
            <a:ext cx="5945476" cy="4885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25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174" y="589226"/>
            <a:ext cx="1496841" cy="132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422" y="513084"/>
            <a:ext cx="1590469" cy="140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589226"/>
            <a:ext cx="1512168" cy="132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568236"/>
            <a:ext cx="1298924" cy="114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62" y="2553970"/>
            <a:ext cx="1321131" cy="11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563" y="2524988"/>
            <a:ext cx="1429099" cy="119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71" y="5156472"/>
            <a:ext cx="20097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99" y="5156472"/>
            <a:ext cx="20097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647" y="5156472"/>
            <a:ext cx="20097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903" y="5156472"/>
            <a:ext cx="20097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34328" y="229995"/>
            <a:ext cx="672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ПРАВИЛА ПОВЕДЕНИЯ                        В                               ШКОЛЕ</a:t>
            </a:r>
          </a:p>
        </p:txBody>
      </p:sp>
    </p:spTree>
    <p:extLst>
      <p:ext uri="{BB962C8B-B14F-4D97-AF65-F5344CB8AC3E}">
        <p14:creationId xmlns:p14="http://schemas.microsoft.com/office/powerpoint/2010/main" val="346456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9" y="0"/>
            <a:ext cx="6818579" cy="1577684"/>
          </a:xfrm>
          <a:prstGeom prst="rect">
            <a:avLst/>
          </a:prstGeom>
        </p:spPr>
      </p:pic>
      <p:pic>
        <p:nvPicPr>
          <p:cNvPr id="3" name="Рисунок 2" descr="C:\Users\Ольга\Desktop\Урожай Копатыча\1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865" y="2438400"/>
            <a:ext cx="4819135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392396" y="1179320"/>
            <a:ext cx="1222049" cy="2221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ДРУЗЬЯМ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92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8" y="0"/>
            <a:ext cx="1785000" cy="16794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876917"/>
            <a:ext cx="1116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             1                                                    2                                                                                  3</a:t>
            </a:r>
            <a:endParaRPr lang="ru-RU" sz="2400" dirty="0"/>
          </a:p>
        </p:txBody>
      </p:sp>
      <p:pic>
        <p:nvPicPr>
          <p:cNvPr id="7" name="Рисунок 6" descr="C:\Users\Ольга\Desktop\Урожай Копатыча\1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364" y="4562764"/>
            <a:ext cx="3030775" cy="229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Ольга\Desktop\Урожай Копатыча\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8327"/>
            <a:ext cx="2758929" cy="1999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Ольга\Desktop\Урожай Копатыча\_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127" y="4562764"/>
            <a:ext cx="3472873" cy="2295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8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-0.71289 -0.3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51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30886 -0.368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-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45377 -0.358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91" y="204436"/>
            <a:ext cx="8170001" cy="1838548"/>
          </a:xfrm>
          <a:prstGeom prst="rect">
            <a:avLst/>
          </a:prstGeom>
        </p:spPr>
      </p:pic>
      <p:pic>
        <p:nvPicPr>
          <p:cNvPr id="3" name="Рисунок 2" descr="C:\Users\Ольга\Desktop\Урожай Копатыча\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843" y="2042984"/>
            <a:ext cx="4054303" cy="4544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11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3" y="98855"/>
            <a:ext cx="7275775" cy="1625348"/>
          </a:xfrm>
          <a:prstGeom prst="rect">
            <a:avLst/>
          </a:prstGeom>
        </p:spPr>
      </p:pic>
      <p:pic>
        <p:nvPicPr>
          <p:cNvPr id="3" name="Рисунок 2" descr="C:\Users\Ольга\Desktop\Урожай Копатыча\1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967" y="2196630"/>
            <a:ext cx="4456285" cy="4661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79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54" y="151238"/>
            <a:ext cx="8136401" cy="18176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24368" y="1540475"/>
            <a:ext cx="1573427" cy="3295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КЛУБНИКУ</a:t>
            </a:r>
            <a:endParaRPr lang="ru-RU" dirty="0"/>
          </a:p>
        </p:txBody>
      </p:sp>
      <p:pic>
        <p:nvPicPr>
          <p:cNvPr id="4" name="Рисунок 3" descr="C:\Users\Ольга\Desktop\Урожай Копатыча\1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714" y="2652584"/>
            <a:ext cx="4396044" cy="4075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42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25" y="105582"/>
            <a:ext cx="5496306" cy="16415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5" y="1872544"/>
            <a:ext cx="3623094" cy="1694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519" y="1872545"/>
            <a:ext cx="1909240" cy="1694440"/>
          </a:xfrm>
          <a:prstGeom prst="rect">
            <a:avLst/>
          </a:prstGeom>
        </p:spPr>
      </p:pic>
      <p:pic>
        <p:nvPicPr>
          <p:cNvPr id="5" name="Рисунок 4" descr="C:\Users\Ольга\Desktop\Урожай Копатыча\1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67" y="1147505"/>
            <a:ext cx="5236845" cy="541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08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68" y="76001"/>
            <a:ext cx="5488163" cy="1297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70" y="1471378"/>
            <a:ext cx="5488162" cy="1205843"/>
          </a:xfrm>
          <a:prstGeom prst="rect">
            <a:avLst/>
          </a:prstGeom>
        </p:spPr>
      </p:pic>
      <p:pic>
        <p:nvPicPr>
          <p:cNvPr id="4" name="Рисунок 3" descr="C:\Users\Ольга\Desktop\Урожай Копатыча\1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724646"/>
            <a:ext cx="6048375" cy="604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855" y="1471378"/>
            <a:ext cx="1327528" cy="12209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54220" y="2373745"/>
            <a:ext cx="1161271" cy="1939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ЯГОДАМИ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7561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8" y="0"/>
            <a:ext cx="1785000" cy="1679467"/>
          </a:xfrm>
          <a:prstGeom prst="rect">
            <a:avLst/>
          </a:prstGeom>
        </p:spPr>
      </p:pic>
      <p:pic>
        <p:nvPicPr>
          <p:cNvPr id="3" name="Рисунок 2" descr="C:\Users\Ольга\Desktop\Урожай Копатыча\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2882"/>
            <a:ext cx="1600637" cy="190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Ольга\Desktop\Урожай Копатыча\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55" y="5135418"/>
            <a:ext cx="1716579" cy="1722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Урожай Копатыча\1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73" y="4710545"/>
            <a:ext cx="2379520" cy="214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Урожай Копатыча\1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309" y="5112152"/>
            <a:ext cx="1874521" cy="174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Ольга\Desktop\Урожай Копатыча\1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636" y="4416834"/>
            <a:ext cx="2124364" cy="24411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77318" y="1679467"/>
            <a:ext cx="1895109" cy="51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73888" y="1679467"/>
            <a:ext cx="1895109" cy="51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70458" y="1679467"/>
            <a:ext cx="1895109" cy="51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267028" y="1679467"/>
            <a:ext cx="1895109" cy="51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663598" y="1679467"/>
            <a:ext cx="1895109" cy="51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11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00678 -0.35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04531 -0.374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03502 -0.326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01849 -0.329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3463 -0.257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-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9" y="99086"/>
            <a:ext cx="7151079" cy="13260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9" y="1705233"/>
            <a:ext cx="5675870" cy="1316369"/>
          </a:xfrm>
          <a:prstGeom prst="rect">
            <a:avLst/>
          </a:prstGeom>
        </p:spPr>
      </p:pic>
      <p:pic>
        <p:nvPicPr>
          <p:cNvPr id="4" name="Рисунок 3" descr="C:\Users\Ольга\Desktop\Урожай Копатыча\17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0"/>
          <a:stretch/>
        </p:blipFill>
        <p:spPr bwMode="auto">
          <a:xfrm>
            <a:off x="5015436" y="3208243"/>
            <a:ext cx="6840220" cy="3497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66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67" y="62708"/>
            <a:ext cx="5702347" cy="12442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7" y="1479756"/>
            <a:ext cx="6583795" cy="11532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67" y="2725910"/>
            <a:ext cx="2662584" cy="1197418"/>
          </a:xfrm>
          <a:prstGeom prst="rect">
            <a:avLst/>
          </a:prstGeom>
        </p:spPr>
      </p:pic>
      <p:pic>
        <p:nvPicPr>
          <p:cNvPr id="5" name="Рисунок 4" descr="C:\Users\Ольга\Desktop\Урожай Копатыча\исправительное питание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08" y="3122141"/>
            <a:ext cx="5780388" cy="3658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26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Ольга\Desktop\Урожай Копатыча\maxresdefaul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253" y="338214"/>
            <a:ext cx="5981700" cy="336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958" y="4433001"/>
            <a:ext cx="7746901" cy="23673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52183"/>
          <a:stretch/>
        </p:blipFill>
        <p:spPr>
          <a:xfrm>
            <a:off x="109638" y="4664866"/>
            <a:ext cx="2526470" cy="20189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35564" y="3703782"/>
            <a:ext cx="6012872" cy="4987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КОПАТЫЧ СОБИРАЕТ УРОЖАЙ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6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199" y="489933"/>
            <a:ext cx="8139601" cy="587813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4AE7-C4E4-49ED-8E37-3326BD0C1FB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65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Ольга\Desktop\Урожай Копатыча\1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0"/>
          <a:stretch/>
        </p:blipFill>
        <p:spPr bwMode="auto">
          <a:xfrm>
            <a:off x="4700185" y="4515510"/>
            <a:ext cx="3188693" cy="226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Ольга\Desktop\Урожай Копатыча\исправительное питание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5510"/>
            <a:ext cx="3793221" cy="2342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980" y="4583877"/>
            <a:ext cx="3243705" cy="2342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8" y="0"/>
            <a:ext cx="1785000" cy="16794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7318" y="1679467"/>
            <a:ext cx="1895109" cy="51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65882" y="1677657"/>
            <a:ext cx="1895109" cy="51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348279" y="1677657"/>
            <a:ext cx="1895109" cy="51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45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38099 -0.3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49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29518 -0.32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00091 -0.343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36337"/>
          <a:stretch/>
        </p:blipFill>
        <p:spPr>
          <a:xfrm>
            <a:off x="1402585" y="1639331"/>
            <a:ext cx="5270064" cy="28787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8262" t="67014"/>
          <a:stretch/>
        </p:blipFill>
        <p:spPr>
          <a:xfrm>
            <a:off x="7224583" y="2042983"/>
            <a:ext cx="2609980" cy="22324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47005" y="3912973"/>
            <a:ext cx="2298357" cy="2965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ЛЬВА АРКАДЬЕВИЧА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530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31489"/>
            <a:ext cx="20097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65" y="1731489"/>
            <a:ext cx="20097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75323"/>
          <a:stretch/>
        </p:blipFill>
        <p:spPr>
          <a:xfrm>
            <a:off x="4360640" y="1707715"/>
            <a:ext cx="2202666" cy="1595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4003"/>
          <a:stretch/>
        </p:blipFill>
        <p:spPr>
          <a:xfrm>
            <a:off x="-1" y="5734229"/>
            <a:ext cx="4778125" cy="11237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6" t="4222" r="42061" b="59517"/>
          <a:stretch/>
        </p:blipFill>
        <p:spPr>
          <a:xfrm>
            <a:off x="0" y="64882"/>
            <a:ext cx="1351006" cy="13262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4887" y="5521643"/>
            <a:ext cx="3987113" cy="1218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l="22955" t="4040" r="27045" b="37510"/>
          <a:stretch/>
        </p:blipFill>
        <p:spPr>
          <a:xfrm>
            <a:off x="7540203" y="3726358"/>
            <a:ext cx="4827287" cy="317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8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3487 0.0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29818 -0.526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9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04" y="1644945"/>
            <a:ext cx="1761418" cy="152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35" y="1650987"/>
            <a:ext cx="1791290" cy="154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1" y="1680289"/>
            <a:ext cx="1976300" cy="14847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645" y="4441636"/>
            <a:ext cx="2677500" cy="2233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75" y="4403667"/>
            <a:ext cx="1905000" cy="1905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88275" y="6371414"/>
            <a:ext cx="1905000" cy="3295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ЙОРГ МЮЛЕ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6" t="4222" r="42061" b="59517"/>
          <a:stretch/>
        </p:blipFill>
        <p:spPr>
          <a:xfrm>
            <a:off x="0" y="64882"/>
            <a:ext cx="1351006" cy="1326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146" y="4486740"/>
            <a:ext cx="288607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8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8" y="2162965"/>
            <a:ext cx="4895039" cy="11189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523" y="5700798"/>
            <a:ext cx="3792981" cy="1137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80633" b="53226"/>
          <a:stretch/>
        </p:blipFill>
        <p:spPr>
          <a:xfrm>
            <a:off x="1" y="-69649"/>
            <a:ext cx="1935892" cy="1708979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15" y="5672875"/>
            <a:ext cx="1177464" cy="10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15" y="5672875"/>
            <a:ext cx="1177464" cy="10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833" y="5748715"/>
            <a:ext cx="1177464" cy="10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Ольга\Desktop\Урожай Копатыча\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588" y="110836"/>
            <a:ext cx="3254412" cy="3261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76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05312 -0.5194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-2597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9900" cy="17509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50" y="2170546"/>
            <a:ext cx="3175958" cy="1466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16378"/>
            <a:ext cx="4899211" cy="1441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155" y="5416379"/>
            <a:ext cx="4695845" cy="1441622"/>
          </a:xfrm>
          <a:prstGeom prst="rect">
            <a:avLst/>
          </a:prstGeom>
        </p:spPr>
      </p:pic>
      <p:pic>
        <p:nvPicPr>
          <p:cNvPr id="6" name="Рисунок 5" descr="https://illustrators.ru/uploads/illustration/image/1031703/main_%D1%81%D0%B1%D0%BE%D1%80_%D1%83%D1%80%D0%BE%D0%B6%D0%B0%D1%8F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964" y="138545"/>
            <a:ext cx="3777672" cy="2789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27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0.2763 -0.463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231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9900" cy="17509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0933"/>
            <a:ext cx="2743199" cy="1228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34108"/>
          <a:stretch/>
        </p:blipFill>
        <p:spPr>
          <a:xfrm>
            <a:off x="1" y="5579906"/>
            <a:ext cx="2743198" cy="12780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r="66958"/>
          <a:stretch/>
        </p:blipFill>
        <p:spPr>
          <a:xfrm>
            <a:off x="2793797" y="5579906"/>
            <a:ext cx="1449473" cy="12780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691" y="5481435"/>
            <a:ext cx="6234544" cy="143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9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96296E-6 L 0.23555 -0.5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-279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4258 -0.565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-283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9900" cy="17509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20" y="1750933"/>
            <a:ext cx="6545467" cy="14910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27178" y="2946026"/>
            <a:ext cx="1318054" cy="2224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ГРЯДКАХ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307" y="1750932"/>
            <a:ext cx="1576338" cy="14200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7324"/>
            <a:ext cx="1525133" cy="1370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r="49495"/>
          <a:stretch/>
        </p:blipFill>
        <p:spPr>
          <a:xfrm>
            <a:off x="5765728" y="5480397"/>
            <a:ext cx="1560944" cy="13845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205" y="5487324"/>
            <a:ext cx="1589389" cy="14278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6713" y="5366327"/>
            <a:ext cx="1539638" cy="142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 L 0.72383 -0.5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85" y="-27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9900" cy="1750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341" y="1750933"/>
            <a:ext cx="1636404" cy="14741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7324"/>
            <a:ext cx="1525133" cy="1370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r="49495"/>
          <a:stretch/>
        </p:blipFill>
        <p:spPr>
          <a:xfrm>
            <a:off x="4832853" y="5487324"/>
            <a:ext cx="1560944" cy="13845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49938" r="2"/>
          <a:stretch/>
        </p:blipFill>
        <p:spPr>
          <a:xfrm>
            <a:off x="10104582" y="5301891"/>
            <a:ext cx="1736146" cy="15561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r="19680"/>
          <a:stretch/>
        </p:blipFill>
        <p:spPr>
          <a:xfrm>
            <a:off x="0" y="1660103"/>
            <a:ext cx="6833341" cy="163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8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32747 -0.532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67" y="-266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350" y="2084688"/>
            <a:ext cx="886777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9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9900" cy="1750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899" y="1992046"/>
            <a:ext cx="1716545" cy="15463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7324"/>
            <a:ext cx="1525133" cy="1370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r="49495"/>
          <a:stretch/>
        </p:blipFill>
        <p:spPr>
          <a:xfrm>
            <a:off x="5109943" y="5487324"/>
            <a:ext cx="1560944" cy="13845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14" y="1865744"/>
            <a:ext cx="3622786" cy="1672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2742" y="5178533"/>
            <a:ext cx="1820700" cy="167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8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35039 -0.45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26" y="-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3464"/>
            <a:ext cx="5257215" cy="15883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19900" cy="17509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3" y="5421745"/>
            <a:ext cx="3215997" cy="1436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4003"/>
          <a:stretch/>
        </p:blipFill>
        <p:spPr>
          <a:xfrm>
            <a:off x="6635048" y="5551055"/>
            <a:ext cx="5556952" cy="130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80633" b="53226"/>
          <a:stretch/>
        </p:blipFill>
        <p:spPr>
          <a:xfrm>
            <a:off x="1" y="-69649"/>
            <a:ext cx="1935892" cy="17089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" y="1639330"/>
            <a:ext cx="7079360" cy="16071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002" y="1669995"/>
            <a:ext cx="1706600" cy="15457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366951"/>
            <a:ext cx="3338689" cy="14910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901" y="5366951"/>
            <a:ext cx="3341117" cy="14659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0591" y="5245510"/>
            <a:ext cx="3621409" cy="158740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647737" y="6515385"/>
            <a:ext cx="1274618" cy="2401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РАСТЕНИЯ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3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38294 -0.535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98" y="327599"/>
            <a:ext cx="1833063" cy="16902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03" y="2613891"/>
            <a:ext cx="3175958" cy="1466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50629" t="49960" b="2124"/>
          <a:stretch/>
        </p:blipFill>
        <p:spPr>
          <a:xfrm>
            <a:off x="1891037" y="5289964"/>
            <a:ext cx="1488495" cy="1421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0629" b="51956"/>
          <a:stretch/>
        </p:blipFill>
        <p:spPr>
          <a:xfrm>
            <a:off x="3498584" y="5272299"/>
            <a:ext cx="1521455" cy="1456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0459"/>
          <a:stretch/>
        </p:blipFill>
        <p:spPr>
          <a:xfrm>
            <a:off x="214241" y="5272299"/>
            <a:ext cx="1513292" cy="14387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1793" y="5380580"/>
            <a:ext cx="1227437" cy="2448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ОГУРЕЦ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40488" y="5380580"/>
            <a:ext cx="1304966" cy="2448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ПОМИДОР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45592" y="5380580"/>
            <a:ext cx="1227437" cy="2448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МОРКОВЬ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49644" t="-2436" r="24880" b="2436"/>
          <a:stretch/>
        </p:blipFill>
        <p:spPr>
          <a:xfrm>
            <a:off x="5237018" y="5148628"/>
            <a:ext cx="1754909" cy="15800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19080" r="20001"/>
          <a:stretch/>
        </p:blipFill>
        <p:spPr>
          <a:xfrm>
            <a:off x="7038109" y="5233512"/>
            <a:ext cx="5153891" cy="151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24"/>
            <a:ext cx="1999200" cy="17509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50438"/>
          <a:stretch/>
        </p:blipFill>
        <p:spPr>
          <a:xfrm>
            <a:off x="1999200" y="87423"/>
            <a:ext cx="1981673" cy="17509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61309" y="1440873"/>
            <a:ext cx="1560946" cy="2678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СПРЯТАЛСЯ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99" y="4754991"/>
            <a:ext cx="1790885" cy="19353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255" y="4850296"/>
            <a:ext cx="1895764" cy="18400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400" y="5032117"/>
            <a:ext cx="1858529" cy="17407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100" y="2634673"/>
            <a:ext cx="2128512" cy="19742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3095" y="4356388"/>
            <a:ext cx="23812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4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32" y="96092"/>
            <a:ext cx="2570400" cy="1393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8" y="362856"/>
            <a:ext cx="2085975" cy="1876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8" y="2615623"/>
            <a:ext cx="2085975" cy="1866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798" y="4781406"/>
            <a:ext cx="2105025" cy="1876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5748" y="463012"/>
            <a:ext cx="2152650" cy="1924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5748" y="2471415"/>
            <a:ext cx="2143125" cy="1895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5748" y="4451243"/>
            <a:ext cx="215265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8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0.26601 0.624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3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0.27239 0.0199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-0.28776 -0.587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-2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06" y="280086"/>
            <a:ext cx="4318196" cy="339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3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18" y="1334186"/>
            <a:ext cx="1645948" cy="1464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221" y="1334187"/>
            <a:ext cx="1685450" cy="1464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842" y="1229028"/>
            <a:ext cx="1717186" cy="1569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877" y="1281606"/>
            <a:ext cx="1600227" cy="1464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035" y="3767969"/>
            <a:ext cx="1685450" cy="1464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656" y="3662810"/>
            <a:ext cx="1717186" cy="15695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260" y="3767969"/>
            <a:ext cx="1615222" cy="14644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013" y="3662810"/>
            <a:ext cx="1730345" cy="15695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9295" y="665018"/>
            <a:ext cx="6597978" cy="4433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КРОШ ЛЮБИТ КУШАТЬ МОРКОВЬ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49260" y="3061619"/>
            <a:ext cx="6597978" cy="4433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НЮША ЛЮБИТ КУШАТЬ АРБУЗ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43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32" y="416543"/>
            <a:ext cx="4895039" cy="11189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32" y="1700242"/>
            <a:ext cx="3792981" cy="1137207"/>
          </a:xfrm>
          <a:prstGeom prst="rect">
            <a:avLst/>
          </a:prstGeom>
        </p:spPr>
      </p:pic>
      <p:pic>
        <p:nvPicPr>
          <p:cNvPr id="4" name="Рисунок 3" descr="C:\Users\Ольга\Desktop\Урожай Копатыча\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986" y="566257"/>
            <a:ext cx="6803390" cy="6186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1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8" y="4630798"/>
            <a:ext cx="12192000" cy="2227202"/>
          </a:xfrm>
          <a:prstGeom prst="rect">
            <a:avLst/>
          </a:prstGeom>
        </p:spPr>
      </p:pic>
      <p:pic>
        <p:nvPicPr>
          <p:cNvPr id="3" name="Рисунок 2" descr="C:\Users\Ольга\Desktop\Урожай Копатыча\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16" y="122573"/>
            <a:ext cx="5315980" cy="4508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25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" y="0"/>
            <a:ext cx="1902691" cy="16746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7091" y="1674618"/>
            <a:ext cx="1895109" cy="51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725604" y="1760076"/>
            <a:ext cx="1895109" cy="51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318" y="4095234"/>
            <a:ext cx="3037682" cy="27627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61" y="4197783"/>
            <a:ext cx="3013900" cy="255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6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4779 -0.25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96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73294 -0.234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41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8" y="171742"/>
            <a:ext cx="5728825" cy="12748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8" y="1538391"/>
            <a:ext cx="1520791" cy="13898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478" y="1492472"/>
            <a:ext cx="3246028" cy="1435764"/>
          </a:xfrm>
          <a:prstGeom prst="rect">
            <a:avLst/>
          </a:prstGeom>
        </p:spPr>
      </p:pic>
      <p:pic>
        <p:nvPicPr>
          <p:cNvPr id="5" name="Рисунок 4" descr="C:\Users\Ольга\Desktop\Урожай Копатыча\6-1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45" y="622986"/>
            <a:ext cx="6015355" cy="617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94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946"/>
            <a:ext cx="6639815" cy="152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9946"/>
            <a:ext cx="1631092" cy="14774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037" y="1729946"/>
            <a:ext cx="3338689" cy="1491049"/>
          </a:xfrm>
          <a:prstGeom prst="rect">
            <a:avLst/>
          </a:prstGeom>
        </p:spPr>
      </p:pic>
      <p:pic>
        <p:nvPicPr>
          <p:cNvPr id="5" name="Рисунок 4" descr="C:\Users\Ольга\Desktop\Урожай Копатыча\4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2"/>
          <a:stretch/>
        </p:blipFill>
        <p:spPr bwMode="auto">
          <a:xfrm>
            <a:off x="7611761" y="1532238"/>
            <a:ext cx="3517557" cy="49612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272755" y="1401510"/>
            <a:ext cx="1085316" cy="2332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ГРАБЛИ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10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57</Words>
  <Application>Microsoft Office PowerPoint</Application>
  <PresentationFormat>Широкоэкранный</PresentationFormat>
  <Paragraphs>38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69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school</dc:creator>
  <cp:lastModifiedBy>school</cp:lastModifiedBy>
  <cp:revision>31</cp:revision>
  <dcterms:created xsi:type="dcterms:W3CDTF">2023-09-19T06:08:06Z</dcterms:created>
  <dcterms:modified xsi:type="dcterms:W3CDTF">2023-09-21T12:56:39Z</dcterms:modified>
</cp:coreProperties>
</file>