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72" r:id="rId7"/>
    <p:sldId id="273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899592" y="1628800"/>
            <a:ext cx="705678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Детский проект - как способ поддержки инициативы детей в различных видах деятельности через технологию « план-дело-анализ»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616" y="548680"/>
            <a:ext cx="56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r>
              <a:rPr lang="ru-RU" dirty="0"/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1960" y="5517232"/>
            <a:ext cx="468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Гора Инна Владимировна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«Детский  сад комбинированного вида  №174»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8416230" cy="4995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12934" t="4182" r="7075"/>
          <a:stretch>
            <a:fillRect/>
          </a:stretch>
        </p:blipFill>
        <p:spPr bwMode="auto">
          <a:xfrm>
            <a:off x="1043608" y="1772816"/>
            <a:ext cx="6825846" cy="4198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021" y="1268760"/>
            <a:ext cx="418006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10237" t="1424"/>
          <a:stretch>
            <a:fillRect/>
          </a:stretch>
        </p:blipFill>
        <p:spPr bwMode="auto">
          <a:xfrm>
            <a:off x="4673370" y="3429000"/>
            <a:ext cx="428444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7827" y="1081087"/>
            <a:ext cx="8300637" cy="5358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97177"/>
            <a:ext cx="8439305" cy="5133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340768"/>
            <a:ext cx="4464496" cy="2755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3757" y="3717032"/>
            <a:ext cx="433719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5" y="1412776"/>
            <a:ext cx="8419281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9445" t="3649" r="12688" b="23776"/>
          <a:stretch>
            <a:fillRect/>
          </a:stretch>
        </p:blipFill>
        <p:spPr bwMode="auto">
          <a:xfrm>
            <a:off x="251520" y="1124744"/>
            <a:ext cx="4176464" cy="3221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15492" t="6673" r="14201" b="13696"/>
          <a:stretch>
            <a:fillRect/>
          </a:stretch>
        </p:blipFill>
        <p:spPr bwMode="auto">
          <a:xfrm>
            <a:off x="4572000" y="2907136"/>
            <a:ext cx="4259410" cy="3618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768" y="19168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Овал 2"/>
          <p:cNvSpPr/>
          <p:nvPr/>
        </p:nvSpPr>
        <p:spPr>
          <a:xfrm>
            <a:off x="3059832" y="908720"/>
            <a:ext cx="2930624" cy="216024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Детский проект </a:t>
            </a:r>
          </a:p>
        </p:txBody>
      </p:sp>
      <p:sp>
        <p:nvSpPr>
          <p:cNvPr id="4" name="Овал 3"/>
          <p:cNvSpPr/>
          <p:nvPr/>
        </p:nvSpPr>
        <p:spPr>
          <a:xfrm>
            <a:off x="323528" y="3933056"/>
            <a:ext cx="3096344" cy="172819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По инициативе детей или ребенка</a:t>
            </a:r>
          </a:p>
        </p:txBody>
      </p:sp>
      <p:sp>
        <p:nvSpPr>
          <p:cNvPr id="5" name="Овал 4"/>
          <p:cNvSpPr/>
          <p:nvPr/>
        </p:nvSpPr>
        <p:spPr>
          <a:xfrm>
            <a:off x="5796136" y="4005064"/>
            <a:ext cx="2808312" cy="158417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По инициативе педагога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5652120" y="2636912"/>
            <a:ext cx="720080" cy="7920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2771800" y="2564904"/>
            <a:ext cx="597768" cy="9361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611560" y="1412776"/>
            <a:ext cx="2160240" cy="1224136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Детский совет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347864" y="2780928"/>
            <a:ext cx="2160240" cy="129614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Модель трех вопросов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796136" y="4653136"/>
            <a:ext cx="2664296" cy="144016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План-дело-анализ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2699792" y="2636912"/>
            <a:ext cx="432048" cy="4320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5436096" y="4149080"/>
            <a:ext cx="360040" cy="360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4248472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t="11199" r="456" b="12833"/>
          <a:stretch>
            <a:fillRect/>
          </a:stretch>
        </p:blipFill>
        <p:spPr bwMode="auto">
          <a:xfrm>
            <a:off x="5076056" y="1024523"/>
            <a:ext cx="3600400" cy="5617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12776"/>
            <a:ext cx="7795231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282" y="1055059"/>
            <a:ext cx="4248472" cy="2877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7943"/>
          <a:stretch>
            <a:fillRect/>
          </a:stretch>
        </p:blipFill>
        <p:spPr bwMode="auto">
          <a:xfrm>
            <a:off x="4574212" y="3284984"/>
            <a:ext cx="435597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5110" t="3463"/>
          <a:stretch>
            <a:fillRect/>
          </a:stretch>
        </p:blipFill>
        <p:spPr bwMode="auto">
          <a:xfrm>
            <a:off x="275189" y="1241629"/>
            <a:ext cx="4456099" cy="2860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 l="6531" t="1001" r="10000"/>
          <a:stretch>
            <a:fillRect/>
          </a:stretch>
        </p:blipFill>
        <p:spPr bwMode="auto">
          <a:xfrm>
            <a:off x="4875030" y="3501008"/>
            <a:ext cx="398823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981" y="1628800"/>
            <a:ext cx="815972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1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2D050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73</TotalTime>
  <Words>50</Words>
  <Application>Microsoft Office PowerPoint</Application>
  <PresentationFormat>Экран (4:3)</PresentationFormat>
  <Paragraphs>11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Calibri</vt:lpstr>
      <vt:lpstr>Constantia</vt:lpstr>
      <vt:lpstr>Times New Roman</vt:lpstr>
      <vt:lpstr>Wingdings 2</vt:lpstr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Инна</dc:creator>
  <cp:lastModifiedBy>инна гора</cp:lastModifiedBy>
  <cp:revision>10</cp:revision>
  <dcterms:created xsi:type="dcterms:W3CDTF">2022-01-08T06:39:16Z</dcterms:created>
  <dcterms:modified xsi:type="dcterms:W3CDTF">2024-02-26T09:18:29Z</dcterms:modified>
</cp:coreProperties>
</file>