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013" y="0"/>
            <a:ext cx="12214013" cy="456329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4667794"/>
            <a:ext cx="12113622" cy="184621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РАБОЧИЙ ЛИСТ ПО ИСТОРИИ РОССИИ «ХАРАКТЕРИСТИКА ФИЛЬМА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«ЛЕТЯТ ЖУРАВЛИ»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 и обществознания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лнр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беловодский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лицей «лидер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Погорелая Лариса Николаевна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8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10</TotalTime>
  <Words>28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Капля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2024-04-14T15:35:13Z</dcterms:created>
  <dcterms:modified xsi:type="dcterms:W3CDTF">2024-04-14T15:45:27Z</dcterms:modified>
</cp:coreProperties>
</file>