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63" r:id="rId4"/>
    <p:sldId id="264" r:id="rId5"/>
    <p:sldId id="266" r:id="rId6"/>
    <p:sldId id="268" r:id="rId7"/>
    <p:sldId id="272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48172585-D508-4EB9-B584-8E3F5DD8992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33DB5A75-7D44-4439-A444-506533F6F3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6F13-2BEF-4B0B-BF32-D7D4F9E686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0" y="214290"/>
            <a:ext cx="8315356" cy="148651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ПУТЕШЕСТВЕННИК – ЭТО ЧЕЛОВЕК, КОТОРЫЙ ПУТЕШЕСТВУЕТ ПО КАКИМ-НИБУДЬ СТРАНАМ, ГОРОДАМ,  МЕСТАМ, ОБЫЧНО ДЛЯ ОЗНАКОМЛЕНИЯ ИЛИ ОТДЫХА.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22" y="1738288"/>
            <a:ext cx="5523482" cy="48813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43966" cy="1428760"/>
          </a:xfrm>
        </p:spPr>
        <p:txBody>
          <a:bodyPr>
            <a:noAutofit/>
          </a:bodyPr>
          <a:lstStyle/>
          <a:p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5.infourok.ru/uploads/ex/03f3/00093f3a-28e03b5a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221088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Экскурсовод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человек, который показывает туристам достопримечательности города – будь то курорт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столица. Экскурсовод должен владеть несколькими языками, чтобы мочь ответить на любые вопросы участников группы, объяснить им то, что непонятно.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https://ds05.infourok.ru/uploads/ex/0212/0005ce71-1f310f51/1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r="13137" b="6411"/>
          <a:stretch/>
        </p:blipFill>
        <p:spPr bwMode="auto">
          <a:xfrm>
            <a:off x="1835696" y="188640"/>
            <a:ext cx="6063073" cy="43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27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4287420" cy="99329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sz="35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upload.wikimedia.org/wikipedia/commons/3/32/TU2-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" y="-357"/>
            <a:ext cx="5323588" cy="39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mg-fotki.yandex.ru/get/45886/15077361.78/0_5091dd_8594159a_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7"/>
            <a:ext cx="543609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тепловоз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001" y="61960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kuklindom.perm.ru/images/u/img_4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" y="2780928"/>
            <a:ext cx="50010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h5.ggpht.com/sWAJAlnU1BdygVM5_x5cSmb3g8dUXYhhfPrIIDN1FsLhHtcU66U0B_zHDioFQPli_CQGyb9tqvsKQbgbdF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00" y="16542"/>
            <a:ext cx="5348100" cy="39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4286256"/>
            <a:ext cx="8110566" cy="1828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www.sony-club.ru/forum/attachments/vv_04705-jpg.104173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04"/>
            <a:ext cx="5076056" cy="396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ndrey-eltsov.ru/wp-content/uploads/2020/03/dgty_ju-37428-vy_j-ssh73-dfi-nj_ju7-3-aaapark-topolja-orenburg-kartink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5330165" cy="386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ural56.ru/photos/2021/April2021/IMG_04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6"/>
          <a:stretch/>
        </p:blipFill>
        <p:spPr bwMode="auto">
          <a:xfrm>
            <a:off x="3707904" y="3140968"/>
            <a:ext cx="543609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https://reginform.orb.ru/upload/resize_cache/alt/fab/fab1f2c0b4196323771fbdb1a8ed2072_1024_919_cropped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13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8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60</Words>
  <Application>Microsoft Office PowerPoint</Application>
  <PresentationFormat>Экран (4:3)</PresentationFormat>
  <Paragraphs>36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ПУТЕШЕСТВЕННИК – ЭТО ЧЕЛОВЕК, КОТОРЫЙ ПУТЕШЕСТВУЕТ ПО КАКИМ-НИБУДЬ СТРАНАМ, ГОРОДАМ,  МЕСТАМ, ОБЫЧНО ДЛЯ ОЗНАКОМЛЕНИЯ ИЛИ ОТДЫХА.</vt:lpstr>
      <vt:lpstr>Презентация PowerPoint</vt:lpstr>
      <vt:lpstr>Презентация PowerPoint</vt:lpstr>
      <vt:lpstr>Презентация PowerPoint</vt:lpstr>
      <vt:lpstr>      </vt:lpstr>
      <vt:lpstr>      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камня</dc:title>
  <dc:creator>Светулька</dc:creator>
  <cp:lastModifiedBy>Кирилл</cp:lastModifiedBy>
  <cp:revision>47</cp:revision>
  <cp:lastPrinted>2021-11-29T20:48:29Z</cp:lastPrinted>
  <dcterms:created xsi:type="dcterms:W3CDTF">2014-02-19T18:27:05Z</dcterms:created>
  <dcterms:modified xsi:type="dcterms:W3CDTF">2021-11-30T16:27:32Z</dcterms:modified>
</cp:coreProperties>
</file>