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3" r:id="rId9"/>
    <p:sldId id="262" r:id="rId10"/>
    <p:sldId id="261" r:id="rId11"/>
    <p:sldId id="268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2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60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1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23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70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2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87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8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2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67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75C8-F66E-48AC-8A80-FA6CC99B529B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5DBB-1BCF-40F9-8675-F1E9E3629D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88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6574" y="1656783"/>
            <a:ext cx="7861426" cy="18531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8428" y="1719892"/>
            <a:ext cx="7867461" cy="180163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prstClr val="black"/>
                </a:solidFill>
                <a:latin typeface="Calibri Light" panose="020F0302020204030204"/>
              </a:rPr>
              <a:t>«Флюид-арт в детском творчестве»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00388" y="4544840"/>
            <a:ext cx="4167612" cy="6971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000" b="1" dirty="0">
                <a:solidFill>
                  <a:schemeClr val="tx1"/>
                </a:solidFill>
              </a:rPr>
              <a:t>Выполнила: Арсланова Анастасия</a:t>
            </a:r>
          </a:p>
        </p:txBody>
      </p:sp>
    </p:spTree>
    <p:extLst>
      <p:ext uri="{BB962C8B-B14F-4D97-AF65-F5344CB8AC3E}">
        <p14:creationId xmlns:p14="http://schemas.microsoft.com/office/powerpoint/2010/main" val="38293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4" y="1690688"/>
            <a:ext cx="5351363" cy="40135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70" y="1685317"/>
            <a:ext cx="5285394" cy="396404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944880" y="406400"/>
            <a:ext cx="10038080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schemeClr val="tx1"/>
                </a:solidFill>
              </a:rPr>
              <a:t>4. </a:t>
            </a:r>
            <a:r>
              <a:rPr lang="ru-RU" sz="4000" b="1" dirty="0" smtClean="0">
                <a:solidFill>
                  <a:schemeClr val="tx1"/>
                </a:solidFill>
              </a:rPr>
              <a:t>Растягивание </a:t>
            </a:r>
            <a:r>
              <a:rPr lang="ru-RU" sz="4000" b="1" dirty="0">
                <a:solidFill>
                  <a:schemeClr val="tx1"/>
                </a:solidFill>
              </a:rPr>
              <a:t>заливки по холсту.</a:t>
            </a:r>
          </a:p>
        </p:txBody>
      </p:sp>
    </p:spTree>
    <p:extLst>
      <p:ext uri="{BB962C8B-B14F-4D97-AF65-F5344CB8AC3E}">
        <p14:creationId xmlns:p14="http://schemas.microsoft.com/office/powerpoint/2010/main" val="166988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1940560" y="519906"/>
            <a:ext cx="8463280" cy="101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5. </a:t>
            </a:r>
            <a:r>
              <a:rPr lang="ru-RU" sz="3200" b="1" dirty="0" smtClean="0">
                <a:solidFill>
                  <a:schemeClr val="tx1"/>
                </a:solidFill>
              </a:rPr>
              <a:t>Закрашивание </a:t>
            </a:r>
            <a:r>
              <a:rPr lang="ru-RU" sz="3200" b="1" dirty="0">
                <a:solidFill>
                  <a:schemeClr val="tx1"/>
                </a:solidFill>
              </a:rPr>
              <a:t>боковых сторон панно.</a:t>
            </a:r>
          </a:p>
        </p:txBody>
      </p:sp>
    </p:spTree>
    <p:extLst>
      <p:ext uri="{BB962C8B-B14F-4D97-AF65-F5344CB8AC3E}">
        <p14:creationId xmlns:p14="http://schemas.microsoft.com/office/powerpoint/2010/main" val="13930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43" y="1825624"/>
            <a:ext cx="8736594" cy="5032375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1548143" y="558800"/>
            <a:ext cx="8736594" cy="985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solidFill>
                  <a:schemeClr val="tx1"/>
                </a:solidFill>
              </a:rPr>
              <a:t>6. </a:t>
            </a:r>
            <a:r>
              <a:rPr lang="ru-RU" sz="4400" b="1" dirty="0" smtClean="0">
                <a:solidFill>
                  <a:schemeClr val="tx1"/>
                </a:solidFill>
              </a:rPr>
              <a:t>Просушивание </a:t>
            </a:r>
            <a:r>
              <a:rPr lang="ru-RU" sz="4400" b="1" dirty="0">
                <a:solidFill>
                  <a:schemeClr val="tx1"/>
                </a:solidFill>
              </a:rPr>
              <a:t>работы</a:t>
            </a:r>
          </a:p>
        </p:txBody>
      </p:sp>
    </p:spTree>
    <p:extLst>
      <p:ext uri="{BB962C8B-B14F-4D97-AF65-F5344CB8AC3E}">
        <p14:creationId xmlns:p14="http://schemas.microsoft.com/office/powerpoint/2010/main" val="344138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04720" y="230188"/>
            <a:ext cx="8097520" cy="11312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>
                <a:solidFill>
                  <a:schemeClr val="tx1"/>
                </a:solidFill>
              </a:rPr>
              <a:t>Этапы работы с детьми: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4560" y="1825625"/>
            <a:ext cx="10576560" cy="444309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      1.</a:t>
            </a:r>
            <a:r>
              <a:rPr lang="ru-RU" sz="2000" b="1" dirty="0" smtClean="0">
                <a:solidFill>
                  <a:schemeClr val="tx1"/>
                </a:solidFill>
              </a:rPr>
              <a:t>Детям </a:t>
            </a:r>
            <a:r>
              <a:rPr lang="ru-RU" sz="2000" b="1" dirty="0">
                <a:solidFill>
                  <a:schemeClr val="tx1"/>
                </a:solidFill>
              </a:rPr>
              <a:t>на выбор предоставляется 12 цветов жидкого акрила в стаканчиках, каждый ребенок должен выбрать по 4 цвета, основными должен быть белый. В один стаканчик поэтапно вливается краска( к примеру: в основной белый вливается синий, зеленый, фиолетовый), получается так, что краска не смешивается в стаканчике, а идет слоями.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endParaRPr lang="ru-RU" sz="2000" b="1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      2.</a:t>
            </a:r>
            <a:r>
              <a:rPr lang="ru-RU" sz="2000" b="1" dirty="0" smtClean="0">
                <a:solidFill>
                  <a:schemeClr val="tx1"/>
                </a:solidFill>
              </a:rPr>
              <a:t>Далее </a:t>
            </a:r>
            <a:r>
              <a:rPr lang="ru-RU" sz="2000" b="1" dirty="0">
                <a:solidFill>
                  <a:schemeClr val="tx1"/>
                </a:solidFill>
              </a:rPr>
              <a:t>ребенок переворачивает стаканчик с красками на холст, немного ждет и отпускает стаканчик, после чего ребенок аккуратно поворачивает холст, чтобы краска равномерно распределилась. </a:t>
            </a:r>
            <a:r>
              <a:rPr lang="ru-RU" sz="2000" b="1" dirty="0" smtClean="0">
                <a:solidFill>
                  <a:schemeClr val="tx1"/>
                </a:solidFill>
              </a:rPr>
              <a:t>Можно </a:t>
            </a:r>
            <a:r>
              <a:rPr lang="ru-RU" sz="2000" b="1" dirty="0">
                <a:solidFill>
                  <a:schemeClr val="tx1"/>
                </a:solidFill>
              </a:rPr>
              <a:t>использовать трубочку и воздухом </a:t>
            </a:r>
            <a:r>
              <a:rPr lang="ru-RU" sz="2000" b="1" dirty="0" smtClean="0">
                <a:solidFill>
                  <a:schemeClr val="tx1"/>
                </a:solidFill>
              </a:rPr>
              <a:t>распределять </a:t>
            </a:r>
            <a:r>
              <a:rPr lang="ru-RU" sz="2000" b="1" dirty="0">
                <a:solidFill>
                  <a:schemeClr val="tx1"/>
                </a:solidFill>
              </a:rPr>
              <a:t>краску, получая новые, необыкновенные узоры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endParaRPr lang="ru-RU" sz="2000" b="1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       3.</a:t>
            </a:r>
            <a:r>
              <a:rPr lang="ru-RU" sz="2000" b="1" dirty="0" smtClean="0">
                <a:solidFill>
                  <a:schemeClr val="tx1"/>
                </a:solidFill>
              </a:rPr>
              <a:t>После </a:t>
            </a:r>
            <a:r>
              <a:rPr lang="ru-RU" sz="2000" b="1" dirty="0">
                <a:solidFill>
                  <a:schemeClr val="tx1"/>
                </a:solidFill>
              </a:rPr>
              <a:t>высыхания, </a:t>
            </a:r>
            <a:r>
              <a:rPr lang="ru-RU" sz="2000" b="1" dirty="0" err="1" smtClean="0">
                <a:solidFill>
                  <a:schemeClr val="tx1"/>
                </a:solidFill>
              </a:rPr>
              <a:t>абстракционную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картину можно украсть, это </a:t>
            </a:r>
            <a:r>
              <a:rPr lang="ru-RU" sz="2000" b="1" dirty="0" smtClean="0">
                <a:solidFill>
                  <a:schemeClr val="tx1"/>
                </a:solidFill>
              </a:rPr>
              <a:t>могут </a:t>
            </a:r>
            <a:r>
              <a:rPr lang="ru-RU" sz="2000" b="1" dirty="0">
                <a:solidFill>
                  <a:schemeClr val="tx1"/>
                </a:solidFill>
              </a:rPr>
              <a:t>быть блестки, наклейки, поталь, также ребенок может придумать и нарисовать то, что видит на данной абстракции.</a:t>
            </a:r>
          </a:p>
        </p:txBody>
      </p:sp>
    </p:spTree>
    <p:extLst>
      <p:ext uri="{BB962C8B-B14F-4D97-AF65-F5344CB8AC3E}">
        <p14:creationId xmlns:p14="http://schemas.microsoft.com/office/powerpoint/2010/main" val="420149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 smtClean="0"/>
          </a:p>
          <a:p>
            <a:pPr marL="0" indent="0" algn="ctr">
              <a:buNone/>
            </a:pPr>
            <a:endParaRPr lang="ru-RU" sz="6000" dirty="0"/>
          </a:p>
          <a:p>
            <a:pPr marL="0" indent="0" algn="ctr">
              <a:buNone/>
            </a:pPr>
            <a:r>
              <a:rPr lang="ru-RU" sz="6000" b="1" dirty="0" smtClean="0"/>
              <a:t>СПАСИБО ЗА ВНИМАНИЕ</a:t>
            </a:r>
            <a:endParaRPr lang="ru-RU" sz="6000" b="1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158844" y="2444436"/>
            <a:ext cx="9895437" cy="2172831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Спасибо за внимание 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9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5" y="1809419"/>
            <a:ext cx="4171503" cy="4171503"/>
          </a:xfrm>
        </p:spPr>
      </p:pic>
      <p:pic>
        <p:nvPicPr>
          <p:cNvPr id="1026" name="Picture 2" descr="https://phonoteka.org/uploads/posts/2021-07/1625655711_17-phonoteka-org-p-flyuid-art-na-kholste-krasivo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53" y="1809419"/>
            <a:ext cx="4244715" cy="44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324648" y="426720"/>
            <a:ext cx="8997912" cy="1076960"/>
          </a:xfrm>
          <a:prstGeom prst="roundRect">
            <a:avLst>
              <a:gd name="adj" fmla="val 20441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Флюид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техника рисования жидким акрилом, зародившаяся 4 года назад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18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96" y="1"/>
            <a:ext cx="10515600" cy="2306320"/>
          </a:xfrm>
        </p:spPr>
        <p:txBody>
          <a:bodyPr>
            <a:normAutofit/>
          </a:bodyPr>
          <a:lstStyle/>
          <a:p>
            <a:r>
              <a:rPr lang="ru-RU" sz="2000" b="1" i="1" u="sng" dirty="0" err="1"/>
              <a:t>Fluid</a:t>
            </a:r>
            <a:r>
              <a:rPr lang="ru-RU" sz="2000" b="1" i="1" u="sng" dirty="0"/>
              <a:t> </a:t>
            </a:r>
            <a:r>
              <a:rPr lang="ru-RU" sz="2000" b="1" i="1" u="sng" dirty="0" err="1"/>
              <a:t>art</a:t>
            </a:r>
            <a:r>
              <a:rPr lang="ru-RU" sz="2000" b="1" i="1" u="sng" dirty="0"/>
              <a:t> </a:t>
            </a:r>
            <a:r>
              <a:rPr lang="ru-RU" sz="2000" b="1" dirty="0"/>
              <a:t>– </a:t>
            </a:r>
            <a:r>
              <a:rPr lang="ru-RU" sz="2000" b="1" u="sng" dirty="0"/>
              <a:t>это абстрактная живопись, которая характеризуется: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– комплексом теоретических и практических идей, новых технологий;</a:t>
            </a:r>
            <a:br>
              <a:rPr lang="ru-RU" sz="2000" b="1" dirty="0"/>
            </a:br>
            <a:r>
              <a:rPr lang="ru-RU" sz="2000" b="1" dirty="0"/>
              <a:t>– многообразием связей с социальными, психологическими и педагогическими явлениями;</a:t>
            </a:r>
            <a:br>
              <a:rPr lang="ru-RU" sz="2000" b="1" dirty="0"/>
            </a:br>
            <a:r>
              <a:rPr lang="ru-RU" sz="2000" b="1" dirty="0"/>
              <a:t>– относительной самостоятельностью (обособленностью) от других составляющих педагогической действительности (процессов обучения, управления и др.);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>– способностью к интеграции, трансформации</a:t>
            </a:r>
            <a:r>
              <a:rPr lang="ru-RU" b="1" dirty="0"/>
              <a:t>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400" y="3236491"/>
            <a:ext cx="3678121" cy="3462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831" y="2396495"/>
            <a:ext cx="3460101" cy="3425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242" y="3236491"/>
            <a:ext cx="3587028" cy="358702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29920" y="101600"/>
            <a:ext cx="10403840" cy="213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b="1" i="1" u="sng" dirty="0" err="1" smtClean="0">
                <a:solidFill>
                  <a:srgbClr val="11111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lang="ru-RU" b="1" i="1" u="sng" dirty="0" smtClean="0">
                <a:solidFill>
                  <a:srgbClr val="11111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u="sng" dirty="0" err="1" smtClean="0">
                <a:solidFill>
                  <a:srgbClr val="11111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ru-RU" b="1" i="1" u="sng" dirty="0" smtClean="0">
                <a:solidFill>
                  <a:srgbClr val="11111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ru-RU" b="1" u="sng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абстрактная живопись, которая характеризуется:</a:t>
            </a:r>
            <a: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комплексом теоретических и практических идей, новых технологий;</a:t>
            </a:r>
            <a:b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многообразием связей с социальными, психологическими и педагогическими явлениями;</a:t>
            </a:r>
            <a:b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относительной самостоятельностью (обособленностью) от других составляющих педагогической действительности (процессов обучения, управления и др.);</a:t>
            </a:r>
            <a:b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11111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способностью к интеграции, трансформации. </a:t>
            </a:r>
            <a:endParaRPr lang="ru-RU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8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8200" y="416560"/>
            <a:ext cx="10515600" cy="1409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Цель:</a:t>
            </a:r>
            <a:r>
              <a:rPr lang="ru-RU" sz="3200" b="1" dirty="0">
                <a:solidFill>
                  <a:schemeClr val="tx1"/>
                </a:solidFill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</a:rPr>
              <a:t>Развитие </a:t>
            </a:r>
            <a:r>
              <a:rPr lang="ru-RU" sz="3200" b="1" dirty="0">
                <a:solidFill>
                  <a:schemeClr val="tx1"/>
                </a:solidFill>
              </a:rPr>
              <a:t>творческого потенциала, способностей каждого ребенка в реальной жизни.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8200" y="2204720"/>
            <a:ext cx="10515600" cy="4378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Задачи: создать положительный эмоциональный настрой у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детей. 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Стимулировать  творческое самовыражение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и  эстетическое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восприятие.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 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Воспитывать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эмоционально-положительное отношение и интерес к изобразительной деятельности. </a:t>
            </a:r>
          </a:p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Развивать подвижность, гибкость мышления,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воображение.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Стабилизировать психические процессы, снять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напряженность,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облегчить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процесс взаимодействия и коммуникации не только со сверстниками, но и с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взрослыми. 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8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721" y="142241"/>
            <a:ext cx="10673080" cy="1899919"/>
          </a:xfrm>
        </p:spPr>
        <p:txBody>
          <a:bodyPr>
            <a:noAutofit/>
          </a:bodyPr>
          <a:lstStyle/>
          <a:p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5" y="2480021"/>
            <a:ext cx="5001684" cy="37512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11" y="2519363"/>
            <a:ext cx="4896771" cy="3672578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48361" y="675086"/>
            <a:ext cx="10505440" cy="1367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33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ребенка с педагогом</a:t>
            </a:r>
            <a:endParaRPr lang="ru-RU" sz="33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722606" y="4277762"/>
            <a:ext cx="3597998" cy="182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границ комбинирования цветов и компонентов</a:t>
            </a:r>
          </a:p>
        </p:txBody>
      </p:sp>
      <p:sp>
        <p:nvSpPr>
          <p:cNvPr id="6" name="Овал 5"/>
          <p:cNvSpPr/>
          <p:nvPr/>
        </p:nvSpPr>
        <p:spPr>
          <a:xfrm>
            <a:off x="450973" y="4277762"/>
            <a:ext cx="3317341" cy="182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возможно повторить рисунок</a:t>
            </a:r>
          </a:p>
        </p:txBody>
      </p:sp>
      <p:sp>
        <p:nvSpPr>
          <p:cNvPr id="7" name="Овал 6"/>
          <p:cNvSpPr/>
          <p:nvPr/>
        </p:nvSpPr>
        <p:spPr>
          <a:xfrm>
            <a:off x="109390" y="1599446"/>
            <a:ext cx="3582535" cy="182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для начинающих</a:t>
            </a:r>
          </a:p>
        </p:txBody>
      </p:sp>
      <p:sp>
        <p:nvSpPr>
          <p:cNvPr id="8" name="Овал 7"/>
          <p:cNvSpPr/>
          <p:nvPr/>
        </p:nvSpPr>
        <p:spPr>
          <a:xfrm>
            <a:off x="4124983" y="294237"/>
            <a:ext cx="3317341" cy="182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 специальных навыков</a:t>
            </a:r>
          </a:p>
        </p:txBody>
      </p:sp>
      <p:sp>
        <p:nvSpPr>
          <p:cNvPr id="9" name="Овал 8"/>
          <p:cNvSpPr/>
          <p:nvPr/>
        </p:nvSpPr>
        <p:spPr>
          <a:xfrm>
            <a:off x="7798995" y="1599446"/>
            <a:ext cx="3739837" cy="18288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занимает много времени</a:t>
            </a:r>
          </a:p>
        </p:txBody>
      </p:sp>
      <p:sp>
        <p:nvSpPr>
          <p:cNvPr id="10" name="Овал 9"/>
          <p:cNvSpPr/>
          <p:nvPr/>
        </p:nvSpPr>
        <p:spPr>
          <a:xfrm>
            <a:off x="3844703" y="2580237"/>
            <a:ext cx="3877903" cy="1828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«Плюсы»  использования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флюид – арта:</a:t>
            </a:r>
          </a:p>
        </p:txBody>
      </p:sp>
      <p:cxnSp>
        <p:nvCxnSpPr>
          <p:cNvPr id="16" name="Прямая со стрелкой 15"/>
          <p:cNvCxnSpPr>
            <a:stCxn id="10" idx="5"/>
            <a:endCxn id="5" idx="1"/>
          </p:cNvCxnSpPr>
          <p:nvPr/>
        </p:nvCxnSpPr>
        <p:spPr>
          <a:xfrm>
            <a:off x="7154700" y="4141215"/>
            <a:ext cx="1094821" cy="4043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0" idx="3"/>
            <a:endCxn id="6" idx="7"/>
          </p:cNvCxnSpPr>
          <p:nvPr/>
        </p:nvCxnSpPr>
        <p:spPr>
          <a:xfrm flipH="1">
            <a:off x="3282501" y="4141215"/>
            <a:ext cx="1130108" cy="4043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0" idx="1"/>
            <a:endCxn id="7" idx="6"/>
          </p:cNvCxnSpPr>
          <p:nvPr/>
        </p:nvCxnSpPr>
        <p:spPr>
          <a:xfrm flipH="1" flipV="1">
            <a:off x="3691925" y="2513846"/>
            <a:ext cx="720684" cy="3342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0" idx="7"/>
            <a:endCxn id="9" idx="2"/>
          </p:cNvCxnSpPr>
          <p:nvPr/>
        </p:nvCxnSpPr>
        <p:spPr>
          <a:xfrm flipV="1">
            <a:off x="7154700" y="2513846"/>
            <a:ext cx="644295" cy="33421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0"/>
            <a:endCxn id="8" idx="4"/>
          </p:cNvCxnSpPr>
          <p:nvPr/>
        </p:nvCxnSpPr>
        <p:spPr>
          <a:xfrm flipH="1" flipV="1">
            <a:off x="5783654" y="2123037"/>
            <a:ext cx="1" cy="4572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План выполнения работы: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16571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57" y="2410484"/>
            <a:ext cx="8003264" cy="4447515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889760" y="396240"/>
            <a:ext cx="8554720" cy="8839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ru-RU" sz="40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выполнения работы:</a:t>
            </a:r>
            <a:endParaRPr lang="ru-RU" sz="4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02280" y="1690688"/>
            <a:ext cx="6187440" cy="54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tx1"/>
                </a:solidFill>
              </a:rPr>
              <a:t>Приготовление </a:t>
            </a:r>
            <a:r>
              <a:rPr lang="ru-RU" sz="2400" b="1" dirty="0">
                <a:solidFill>
                  <a:schemeClr val="tx1"/>
                </a:solidFill>
              </a:rPr>
              <a:t>растворов для заливки.</a:t>
            </a:r>
          </a:p>
        </p:txBody>
      </p:sp>
    </p:spTree>
    <p:extLst>
      <p:ext uri="{BB962C8B-B14F-4D97-AF65-F5344CB8AC3E}">
        <p14:creationId xmlns:p14="http://schemas.microsoft.com/office/powerpoint/2010/main" val="21547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42442" y="857259"/>
            <a:ext cx="10515600" cy="1458912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ru-RU" dirty="0" smtClean="0">
                <a:solidFill>
                  <a:srgbClr val="53535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один стаканчик.</a:t>
            </a:r>
            <a:r>
              <a:rPr lang="ru-RU" dirty="0" smtClean="0">
                <a:solidFill>
                  <a:srgbClr val="53535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53535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2" y="1572128"/>
            <a:ext cx="460898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255" y="1586715"/>
            <a:ext cx="5736892" cy="4302669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605280" y="284480"/>
            <a:ext cx="8696960" cy="975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smtClean="0">
                <a:solidFill>
                  <a:schemeClr val="tx1"/>
                </a:solidFill>
              </a:rPr>
              <a:t>2. </a:t>
            </a:r>
            <a:r>
              <a:rPr lang="ru-RU" sz="3600" b="1" dirty="0" smtClean="0">
                <a:solidFill>
                  <a:schemeClr val="tx1"/>
                </a:solidFill>
              </a:rPr>
              <a:t>Смешивание </a:t>
            </a:r>
            <a:r>
              <a:rPr lang="ru-RU" sz="3600" b="1" dirty="0">
                <a:solidFill>
                  <a:schemeClr val="tx1"/>
                </a:solidFill>
              </a:rPr>
              <a:t>красок в один стаканчик.</a:t>
            </a:r>
          </a:p>
        </p:txBody>
      </p:sp>
    </p:spTree>
    <p:extLst>
      <p:ext uri="{BB962C8B-B14F-4D97-AF65-F5344CB8AC3E}">
        <p14:creationId xmlns:p14="http://schemas.microsoft.com/office/powerpoint/2010/main" val="271724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2" y="1690688"/>
            <a:ext cx="4879880" cy="36599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11" y="1683378"/>
            <a:ext cx="4889626" cy="366722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05840" y="416560"/>
            <a:ext cx="9916160" cy="1127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solidFill>
                  <a:schemeClr val="tx1"/>
                </a:solidFill>
              </a:rPr>
              <a:t>3. </a:t>
            </a:r>
            <a:r>
              <a:rPr lang="ru-RU" sz="4400" b="1" dirty="0" smtClean="0">
                <a:solidFill>
                  <a:schemeClr val="tx1"/>
                </a:solidFill>
              </a:rPr>
              <a:t>Заливка </a:t>
            </a:r>
            <a:r>
              <a:rPr lang="ru-RU" sz="4400" b="1" dirty="0">
                <a:solidFill>
                  <a:schemeClr val="tx1"/>
                </a:solidFill>
              </a:rPr>
              <a:t>смеси на холст</a:t>
            </a:r>
          </a:p>
        </p:txBody>
      </p:sp>
    </p:spTree>
    <p:extLst>
      <p:ext uri="{BB962C8B-B14F-4D97-AF65-F5344CB8AC3E}">
        <p14:creationId xmlns:p14="http://schemas.microsoft.com/office/powerpoint/2010/main" val="15156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5819</TotalTime>
  <Words>275</Words>
  <Application>Microsoft Office PowerPoint</Application>
  <PresentationFormat>Широкоэкранный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Fluid art – это абстрактная живопись, которая характеризуется: – комплексом теоретических и практических идей, новых технологий; – многообразием связей с социальными, психологическими и педагогическими явлениями; – относительной самостоятельностью (обособленностью) от других составляющих педагогической действительности (процессов обучения, управления и др.); – способностью к интеграции, трансформации.</vt:lpstr>
      <vt:lpstr>Презентация PowerPoint</vt:lpstr>
      <vt:lpstr>Презентация PowerPoint</vt:lpstr>
      <vt:lpstr>Презентация PowerPoint</vt:lpstr>
      <vt:lpstr>План выполнения работы: </vt:lpstr>
      <vt:lpstr>в один стаканчик.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26</cp:revision>
  <dcterms:created xsi:type="dcterms:W3CDTF">2022-10-04T09:11:28Z</dcterms:created>
  <dcterms:modified xsi:type="dcterms:W3CDTF">2022-11-01T16:39:53Z</dcterms:modified>
</cp:coreProperties>
</file>