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7" r:id="rId10"/>
    <p:sldId id="264" r:id="rId11"/>
    <p:sldId id="271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8472939" cy="6354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365104"/>
            <a:ext cx="3240360" cy="85496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Подготовила : </a:t>
            </a:r>
            <a:br>
              <a:rPr lang="ru-RU" sz="1600" dirty="0" smtClean="0"/>
            </a:br>
            <a:r>
              <a:rPr lang="ru-RU" sz="1600" dirty="0" smtClean="0"/>
              <a:t>учитель начальных классов </a:t>
            </a:r>
            <a:br>
              <a:rPr lang="ru-RU" sz="1600" dirty="0" smtClean="0"/>
            </a:br>
            <a:r>
              <a:rPr lang="ru-RU" sz="1600" dirty="0" smtClean="0"/>
              <a:t>МОБУ «</a:t>
            </a:r>
            <a:r>
              <a:rPr lang="ru-RU" sz="1600" dirty="0" err="1" smtClean="0"/>
              <a:t>Ичалковская</a:t>
            </a:r>
            <a:r>
              <a:rPr lang="ru-RU" sz="1600" dirty="0" smtClean="0"/>
              <a:t> СОШ»</a:t>
            </a:r>
            <a:br>
              <a:rPr lang="ru-RU" sz="1600" dirty="0" smtClean="0"/>
            </a:br>
            <a:r>
              <a:rPr lang="ru-RU" sz="1600" dirty="0" err="1" smtClean="0"/>
              <a:t>Четвергова</a:t>
            </a:r>
            <a:r>
              <a:rPr lang="ru-RU" sz="1600" dirty="0" smtClean="0"/>
              <a:t> М.И.</a:t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04062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224"/>
            <a:ext cx="9144000" cy="53709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568952" cy="1470025"/>
          </a:xfrm>
        </p:spPr>
        <p:txBody>
          <a:bodyPr>
            <a:normAutofit/>
          </a:bodyPr>
          <a:lstStyle/>
          <a:p>
            <a:r>
              <a:rPr lang="ru-RU" sz="3200" dirty="0"/>
              <a:t>Ватрушка — это открытый пирожок с начинкой из творога.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5372214"/>
            <a:ext cx="8496944" cy="1177538"/>
          </a:xfrm>
        </p:spPr>
        <p:txBody>
          <a:bodyPr/>
          <a:lstStyle/>
          <a:p>
            <a:r>
              <a:rPr lang="ru-RU" dirty="0"/>
              <a:t>(творожка — </a:t>
            </a:r>
            <a:r>
              <a:rPr lang="ru-RU" dirty="0" err="1"/>
              <a:t>вотрожка</a:t>
            </a:r>
            <a:r>
              <a:rPr lang="ru-RU" dirty="0"/>
              <a:t> — </a:t>
            </a:r>
            <a:r>
              <a:rPr lang="ru-RU" dirty="0" err="1"/>
              <a:t>вотрошка</a:t>
            </a:r>
            <a:r>
              <a:rPr lang="ru-RU" dirty="0"/>
              <a:t> — </a:t>
            </a:r>
            <a:r>
              <a:rPr lang="ru-RU" dirty="0" err="1"/>
              <a:t>вотрушка</a:t>
            </a:r>
            <a:r>
              <a:rPr lang="ru-RU" dirty="0"/>
              <a:t> — ватрушка)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155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Выбери слова, которые можно составить из букв данного слова.</a:t>
            </a:r>
            <a:br>
              <a:rPr lang="ru-RU" dirty="0"/>
            </a:br>
            <a:r>
              <a:rPr lang="ru-RU" sz="6700" b="1" dirty="0"/>
              <a:t>ватрушка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04" y="2852936"/>
            <a:ext cx="9007892" cy="21602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вата 		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каша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		 трава  </a:t>
            </a:r>
          </a:p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ушко 		 трубка		  рука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49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67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95283"/>
            <a:ext cx="8616956" cy="64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82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820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8544948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172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260647"/>
            <a:ext cx="8472940" cy="63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10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7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43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56" y="-2638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05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264554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640960" cy="2232248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/>
              <a:t>рожь — ржаной, пшеница — пшеничный</a:t>
            </a:r>
          </a:p>
        </p:txBody>
      </p:sp>
    </p:spTree>
    <p:extLst>
      <p:ext uri="{BB962C8B-B14F-4D97-AF65-F5344CB8AC3E}">
        <p14:creationId xmlns:p14="http://schemas.microsoft.com/office/powerpoint/2010/main" xmlns="" val="293567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758" y="0"/>
            <a:ext cx="9144000" cy="526445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3958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 современных словарях сушка — маленькая тонкая и очень сухая баранка.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0766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538" y="0"/>
            <a:ext cx="9144000" cy="498037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9738" y="537321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В современном толковом словаре указано, что бублик — это большая толстая баранка из некрутого теста, а баранка — кольцо, выпеченное из заварного теста (меньше бублика, но больше сушки). </a:t>
            </a:r>
          </a:p>
        </p:txBody>
      </p:sp>
    </p:spTree>
    <p:extLst>
      <p:ext uri="{BB962C8B-B14F-4D97-AF65-F5344CB8AC3E}">
        <p14:creationId xmlns:p14="http://schemas.microsoft.com/office/powerpoint/2010/main" xmlns="" val="1430599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88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Подготовила :  учитель начальных классов  МОБУ «Ичалковская СОШ» Четвергова М.И. </vt:lpstr>
      <vt:lpstr>Слайд 2</vt:lpstr>
      <vt:lpstr>Слайд 3</vt:lpstr>
      <vt:lpstr>Слайд 4</vt:lpstr>
      <vt:lpstr>Слайд 5</vt:lpstr>
      <vt:lpstr>Слайд 6</vt:lpstr>
      <vt:lpstr>рожь — ржаной, пшеница — пшеничный</vt:lpstr>
      <vt:lpstr>В современных словарях сушка — маленькая тонкая и очень сухая баранка. </vt:lpstr>
      <vt:lpstr>В современном толковом словаре указано, что бублик — это большая толстая баранка из некрутого теста, а баранка — кольцо, выпеченное из заварного теста (меньше бублика, но больше сушки). </vt:lpstr>
      <vt:lpstr>Ватрушка — это открытый пирожок с начинкой из творога. </vt:lpstr>
      <vt:lpstr>Выбери слова, которые можно составить из букв данного слова. ватрушка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класс</cp:lastModifiedBy>
  <cp:revision>12</cp:revision>
  <dcterms:created xsi:type="dcterms:W3CDTF">2021-09-20T17:24:11Z</dcterms:created>
  <dcterms:modified xsi:type="dcterms:W3CDTF">2023-11-15T11:53:58Z</dcterms:modified>
</cp:coreProperties>
</file>