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8D225-0ECB-4785-89C1-59FF164B2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B99856-4193-4FE1-BEB8-888D752BF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DE27F-E75C-4DB7-86AA-72A4D68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556EA-E556-4FC6-9E6B-9EB63587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46DF61-FC71-4264-B9E7-E0060F7E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8C419-CD43-43AF-8D05-A8764FD2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C6F4B3-6657-4741-BC1F-D815FEF6F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9AD89-1DB3-49A7-99FA-5A6F5D3A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0AB67E-7E18-4CE0-8778-8C657F70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00A42F-CE3E-42EF-B5E3-AA9AD276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2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FA6535-DA78-48C1-B61F-D802D7051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4EFF33-4F80-4271-A250-0C525E076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03C86-314E-449B-9E59-8A7E42751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22280-874A-4D0B-B5CC-34D67DB0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C4E35-0088-436C-B39B-5FE03929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00C8F-4096-471A-8091-DBADCDD9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4064A-4EFF-4DEE-A9BE-EE09F4E13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2A65F-7BBC-4B7A-80D5-9BD4E66E6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75CB-71DE-4EB7-89F3-C3E187A9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2EDF5-5D9D-4D7D-84BC-42FCFB08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4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E042E-6C96-40B2-AF0B-EDFF9DE9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1BE551-3817-433D-94D1-81A2F6BC1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EBC055-6A04-4D48-B1B0-16621EFE4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6EC36C-ADB0-4CF2-B4A9-FCE20F47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9510D2-06DB-4C5E-89C7-D95E4077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2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F1580-9E86-4806-8002-E70DF248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98D16-7C16-4A1D-AA51-2D5827E2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1DB09D-C23C-441F-BD17-A1370C090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AB27EE-6C68-4903-8EB8-255B479B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01318F-4ABD-4113-ABE9-58C75C57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2FF51E-9A5D-465D-953B-A0EF6CE4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EE550-776F-4ECA-BDF3-66091575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09DB2A-A60C-4119-9D8C-346DFB69E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A1411-C7CD-496A-B240-06DC7B2BF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78FEBB-67FB-4F79-B7B0-B9EE6FB57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CBEDC3-4817-42BA-96FD-77EDCC38A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454712-EF05-45F4-B348-D60525871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F66F48-4455-4111-8F78-4543544A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C4A226-B5B6-4DE5-934C-3B3CFE9F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9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9AF9B-AA2D-4DAD-A8EB-63E41F1F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74852-CB82-4C40-9BB0-9DFCF203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BCD2DB-DB71-4615-B88E-097A73B9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C04D6C-C4A8-4389-A835-E570B29E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8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853488-982A-4D54-A003-21100869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A8E226-8DAC-44E7-9279-4541C3A2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254C0C-21F2-49F7-B37D-7028E167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9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001C1-5AD1-47AE-B00B-441CB3E5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868DA3-9F2C-432B-B207-F498B1CC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A36742-0C5F-4825-A506-6E028245E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EE9AB5-89A6-4F2E-B9D2-C977392F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81B141-B774-49FF-96B7-0A32D722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595C5-2EC9-4367-8035-46EEAF9A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1F188-791D-4D29-A0BD-EFC512FC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01D89B-536E-447B-836A-0B244677E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5BFEAA-E1DF-41B2-B671-B30EC6BA0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46277A-8722-4B14-8FFE-3BA7E983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D502B5-2B65-4866-A38C-49F522F7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A7B76D-BE55-4EA2-A824-B48CAD9F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5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15660-95F1-4A4B-B633-5D799890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BF4A1-D959-4926-AC78-4E31492AC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D2262C-0E39-4A60-89FD-B5B53432C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4750-8DE8-46E8-BFD1-6222498B1E31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DC771-D69F-4D6E-86D2-B87ED61C1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38B6F-1A92-4B90-A020-116615BB7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99025-0F5D-4744-BF54-D0378636C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67BBD-949B-4D73-A10D-80C455CB5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2470" y="1122363"/>
            <a:ext cx="5257100" cy="5431872"/>
          </a:xfrm>
        </p:spPr>
        <p:txBody>
          <a:bodyPr>
            <a:noAutofit/>
          </a:bodyPr>
          <a:lstStyle/>
          <a:p>
            <a:r>
              <a:rPr lang="ru-RU" sz="14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</a:t>
            </a:r>
            <a:r>
              <a:rPr lang="ru-RU" sz="1400" b="0" i="0" u="sng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r>
              <a:rPr lang="ru-RU" sz="14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мы, </a:t>
            </a:r>
            <a:r>
              <a:rPr lang="ru-RU" sz="1400" b="0" i="0" u="sng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воспптатели</a:t>
            </a:r>
            <a:r>
              <a:rPr lang="ru-RU" sz="1400" b="0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реализуем следующие задачи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Формируем уважительное отношение к государственным символам, чувство восхищения и восторга красотой своей </a:t>
            </a:r>
            <a:r>
              <a:rPr lang="ru-RU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Родины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 познавательный интерес к своей стране, её достопримечательностям, символике; развиваем фантазию, творческие </a:t>
            </a:r>
            <a:r>
              <a:rPr lang="ru-RU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самостоятельность, внимание, аккуратность.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Закрепляем знания о флаге, гербе, гимне, их значение в современной жизни, названия крупных </a:t>
            </a:r>
            <a:r>
              <a:rPr lang="ru-RU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городов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Совершенствуем художественно-речевые исполнительские навыки детей при чтении стихов, пословиц.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с разными национальностями, населяющими </a:t>
            </a:r>
            <a:r>
              <a:rPr lang="ru-RU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Россию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Обогащаем речь детей выразительными средствами.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Повышаем интерес к русскому народному творчеству, воспитываем навык свободного общения в процессе продуктивной и познавательно-исследовательской деятельности. Воспитываем доброжелательные взаимоотношения между детьми, желание помогать друг другу, чувство любви и гордости за свою страну, уважительное отношение к людям другой нации, Воспитываем у детей чувство патриотизма, уважительное отношение к гербу и флагу нашей страны.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1400" b="0" i="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лэпбуком</a:t>
            </a: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позволит повысить познавательный интерес у детей.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Такая необычная подача материала обязательно привлечёт внимание ребёнка, и он ещё не раз возвратится к этой папке, чтобы полистать, поиграть в неё, а заодно, незаметно для себя самого, повторить пройденный материал.</a:t>
            </a:r>
            <a:br>
              <a:rPr lang="ru-RU" sz="1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0D3FED-3CC7-4E23-87B1-94AAB510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0" y="713064"/>
            <a:ext cx="6177093" cy="543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2776B-1C99-4D8D-9ADA-6DC0FC6A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50780C-8169-4980-9401-20E4FC611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6" y="214123"/>
            <a:ext cx="3749878" cy="55407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994174-6812-4AF0-AD0A-53E56913C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78" y="595619"/>
            <a:ext cx="6526635" cy="54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2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638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Широкоэкранный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При работе с Лэпбуком мы, воспптатели  реализуем следующие задачи: Формируем уважительное отношение к государственным символам, чувство восхищения и восторга красотой своей Родины. Развиваем познавательный интерес к своей стране, её достопримечательностям, символике; развиваем фантазию, творческие способности, самостоятельность, внимание, аккуратность. Закрепляем знания о флаге, гербе, гимне, их значение в современной жизни, названия крупных российских городов. Совершенствуем художественно-речевые исполнительские навыки детей при чтении стихов, пословиц. Знакомим с разными национальностями, населяющими Россию. Обогащаем речь детей выразительными средствами. Повышаем интерес к русскому народному творчеству, воспитываем навык свободного общения в процессе продуктивной и познавательно-исследовательской деятельности. Воспитываем доброжелательные взаимоотношения между детьми, желание помогать друг другу, чувство любви и гордости за свою страну, уважительное отношение к людям другой нации, Воспитываем у детей чувство патриотизма, уважительное отношение к гербу и флагу нашей страны. Работа с лэпбуком позволит повысить познавательный интерес у детей. Такая необычная подача материала обязательно привлечёт внимание ребёнка, и он ещё не раз возвратится к этой папке, чтобы полистать, поиграть в неё, а заодно, незаметно для себя самого, повторить пройденный материал.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работе с Лэпбуком мы, воспптатели  реализуем следующие задачи: Формируем уважительное отношение к государственным символам, чувство восхищения и восторга красотой своей Родины. Развиваем познавательный интерес к своей стране, её достопримечательностям, символике; развиваем фантазию, творческие способности, самостоятельность, внимание, аккуратность. Закрепляем знания о флаге, гербе, гимне, их значение в современной жизни, названия крупных российских городов. Совершенствуем художественно-речевые исполнительские навыки детей при чтении стихов, пословиц. Знакомим с разными национальностями, населяющими Россию. Обогащаем речь детей выразительными средствами. Повышаем интерес к русскому народному творчеству, воспитываем навык свободного общения в процессе продуктивной и познавательно-исследовательской деятельности. Воспитываем доброжелательные взаимоотношения между детьми, желание помогать друг другу, чувство любви и гордости за свою страну, уважительное отношение к людям другой нации, Воспитываем у детей чувство патриотизма, уважительное отношение к гербу и флагу нашей страны. Работа с лэпбуком позволит повысить познавательный интерес у детей. Такая необычная подача материала обязательно привлечёт внимание ребёнка, и он ещё не раз возвратится к этой папке, чтобы полистать, поиграть в неё, а заодно, незаметно для себя самого, повторить пройденный материал. </dc:title>
  <dc:creator>chernischowa2017@yandex.ru</dc:creator>
  <cp:lastModifiedBy>chernischowa2017@yandex.ru</cp:lastModifiedBy>
  <cp:revision>1</cp:revision>
  <dcterms:created xsi:type="dcterms:W3CDTF">2022-11-05T09:12:12Z</dcterms:created>
  <dcterms:modified xsi:type="dcterms:W3CDTF">2022-11-05T09:12:17Z</dcterms:modified>
</cp:coreProperties>
</file>