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7" r:id="rId2"/>
    <p:sldId id="262" r:id="rId3"/>
    <p:sldId id="263" r:id="rId4"/>
    <p:sldId id="264" r:id="rId5"/>
    <p:sldId id="258" r:id="rId6"/>
    <p:sldId id="259" r:id="rId7"/>
    <p:sldId id="260" r:id="rId8"/>
    <p:sldId id="261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3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6CDDF5C-263C-4622-B822-D243AF4360F8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1281651-71CB-4950-9E06-A59DF1CAA725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8928992" cy="45575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928992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ПАСПОРТ краткосрочного проекта «Папина неделя»</a:t>
            </a:r>
            <a:endParaRPr lang="ru-RU" dirty="0"/>
          </a:p>
          <a:p>
            <a:pPr algn="ctr"/>
            <a:r>
              <a:rPr lang="ru-RU" sz="1700" dirty="0"/>
              <a:t>(Средняя </a:t>
            </a:r>
            <a:r>
              <a:rPr lang="ru-RU" sz="1700" dirty="0" smtClean="0"/>
              <a:t>группа ГБДОУ детский сад №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123</a:t>
            </a:r>
            <a:r>
              <a:rPr lang="ru-RU" sz="1700" dirty="0" smtClean="0"/>
              <a:t> Центрального района СПб)</a:t>
            </a:r>
            <a:endParaRPr lang="ru-RU" sz="1700" dirty="0"/>
          </a:p>
          <a:p>
            <a:r>
              <a:rPr lang="ru-RU" sz="1700" dirty="0"/>
              <a:t>Составили воспитатели ГБДОУ № 123 Центрального района г. Санкт – Петербурга </a:t>
            </a:r>
            <a:r>
              <a:rPr lang="ru-RU" sz="1700" b="1" dirty="0"/>
              <a:t>Иванова </a:t>
            </a:r>
            <a:r>
              <a:rPr lang="ru-RU" sz="1700" b="1" dirty="0" smtClean="0"/>
              <a:t>Елена Ю</a:t>
            </a:r>
            <a:r>
              <a:rPr lang="ru-RU" sz="1700" b="1" dirty="0" smtClean="0"/>
              <a:t>рьевна</a:t>
            </a:r>
            <a:r>
              <a:rPr lang="ru-RU" sz="1700" b="1" dirty="0" smtClean="0"/>
              <a:t>, </a:t>
            </a:r>
            <a:r>
              <a:rPr lang="ru-RU" sz="1700" b="1" dirty="0"/>
              <a:t>Комарова </a:t>
            </a:r>
            <a:r>
              <a:rPr lang="ru-RU" sz="1700" b="1" dirty="0" smtClean="0"/>
              <a:t>Галина Николаевна</a:t>
            </a:r>
            <a:endParaRPr lang="ru-RU" sz="1700" dirty="0"/>
          </a:p>
          <a:p>
            <a:r>
              <a:rPr lang="ru-RU" sz="1700" b="1" dirty="0" smtClean="0"/>
              <a:t>Тема </a:t>
            </a:r>
            <a:r>
              <a:rPr lang="ru-RU" sz="1700" b="1" dirty="0"/>
              <a:t>проекта:</a:t>
            </a:r>
            <a:r>
              <a:rPr lang="ru-RU" sz="1700" dirty="0"/>
              <a:t> Познавательно-оздоровительная</a:t>
            </a:r>
          </a:p>
          <a:p>
            <a:r>
              <a:rPr lang="ru-RU" sz="1700" b="1" dirty="0"/>
              <a:t>Возраст детей:</a:t>
            </a:r>
            <a:r>
              <a:rPr lang="ru-RU" sz="1700" dirty="0"/>
              <a:t> 4-5 лет</a:t>
            </a:r>
          </a:p>
          <a:p>
            <a:r>
              <a:rPr lang="ru-RU" sz="1700" b="1" dirty="0"/>
              <a:t>Срок реализации:</a:t>
            </a:r>
            <a:r>
              <a:rPr lang="ru-RU" sz="1700" dirty="0"/>
              <a:t> 1 неделя</a:t>
            </a:r>
          </a:p>
          <a:p>
            <a:r>
              <a:rPr lang="ru-RU" sz="1700" b="1" dirty="0"/>
              <a:t>Участники проекта:</a:t>
            </a:r>
            <a:r>
              <a:rPr lang="ru-RU" sz="1700" dirty="0"/>
              <a:t> воспитатели, родители (папы), дети, </a:t>
            </a:r>
            <a:r>
              <a:rPr lang="ru-RU" sz="1700" dirty="0" err="1" smtClean="0"/>
              <a:t>физ.руководитель</a:t>
            </a:r>
            <a:r>
              <a:rPr lang="ru-RU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348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7092280" cy="47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939" l="9855" r="99435">
                        <a14:foregroundMark x1="13651" y1="909" x2="15509" y2="99939"/>
                        <a14:foregroundMark x1="31906" y1="11932" x2="40630" y2="96245"/>
                        <a14:foregroundMark x1="23506" y1="24409" x2="27948" y2="95942"/>
                        <a14:foregroundMark x1="50081" y1="40279" x2="63570" y2="98667"/>
                        <a14:foregroundMark x1="27787" y1="4119" x2="35784" y2="11448"/>
                        <a14:foregroundMark x1="71163" y1="32162" x2="61793" y2="53907"/>
                        <a14:foregroundMark x1="83037" y1="32707" x2="81422" y2="43852"/>
                        <a14:foregroundMark x1="54766" y1="25560" x2="54766" y2="33798"/>
                        <a14:foregroundMark x1="10339" y1="17626" x2="11793" y2="84555"/>
                        <a14:foregroundMark x1="11389" y1="2059" x2="10743" y2="8056"/>
                        <a14:foregroundMark x1="75444" y1="67353" x2="64378" y2="82617"/>
                        <a14:foregroundMark x1="97844" y1="13969" x2="87152" y2="97717"/>
                        <a14:backgroundMark x1="6704" y1="3150" x2="6704" y2="13386"/>
                        <a14:backgroundMark x1="8320" y1="6057" x2="8158" y2="15506"/>
                        <a14:backgroundMark x1="8320" y1="21805" x2="8158" y2="32829"/>
                        <a14:backgroundMark x1="8320" y1="94306" x2="7916" y2="98849"/>
                        <a14:backgroundMark x1="8724" y1="94609" x2="8966" y2="99818"/>
                        <a14:backgroundMark x1="8158" y1="4119" x2="8724" y2="6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0"/>
            <a:ext cx="4484919" cy="61926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482453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/>
              <a:t>Цель:</a:t>
            </a:r>
            <a:r>
              <a:rPr lang="ru-RU" sz="1700" dirty="0"/>
              <a:t> Формирование основы физическо-волевого развития ребенка при помощи </a:t>
            </a:r>
            <a:r>
              <a:rPr lang="ru-RU" sz="1700" dirty="0" smtClean="0"/>
              <a:t>положительного, физически развитого образа </a:t>
            </a:r>
            <a:r>
              <a:rPr lang="ru-RU" sz="1700" dirty="0"/>
              <a:t>папы, как защитника и лучшего друга</a:t>
            </a:r>
            <a:r>
              <a:rPr lang="ru-RU" dirty="0"/>
              <a:t>.</a:t>
            </a:r>
          </a:p>
          <a:p>
            <a:r>
              <a:rPr lang="ru-RU" b="1" dirty="0"/>
              <a:t> </a:t>
            </a:r>
            <a:r>
              <a:rPr lang="ru-RU" sz="1700" b="1" dirty="0" smtClean="0"/>
              <a:t>Задачи </a:t>
            </a:r>
            <a:r>
              <a:rPr lang="ru-RU" sz="1700" b="1" dirty="0"/>
              <a:t>проекта:</a:t>
            </a:r>
            <a:endParaRPr lang="ru-RU" sz="1700" dirty="0"/>
          </a:p>
          <a:p>
            <a:pPr algn="just"/>
            <a:r>
              <a:rPr lang="ru-RU" sz="1700" dirty="0"/>
              <a:t>- Развитие физической активности и эмоциональной открытости у детей за счет включения родителей в образовательный процесс.</a:t>
            </a:r>
          </a:p>
          <a:p>
            <a:pPr algn="just"/>
            <a:r>
              <a:rPr lang="ru-RU" sz="1700" dirty="0"/>
              <a:t>- Внедрение разнообразных форм и технологий  работы с родителями при помощи организации дистанционного общения, личного общения и совместной деятельности детей и родителей.</a:t>
            </a:r>
          </a:p>
          <a:p>
            <a:pPr algn="just"/>
            <a:r>
              <a:rPr lang="ru-RU" sz="1700" dirty="0"/>
              <a:t>- Развитие эмоционального интеллекта детей средствами физического воспитания на основе личного опыта родителя.</a:t>
            </a:r>
          </a:p>
          <a:p>
            <a:pPr algn="just"/>
            <a:r>
              <a:rPr lang="ru-RU" sz="1700" dirty="0"/>
              <a:t>- Сохранение и укрепление физического и психического здоровья детей.</a:t>
            </a:r>
          </a:p>
          <a:p>
            <a:pPr algn="just"/>
            <a:r>
              <a:rPr lang="ru-RU" sz="1700" dirty="0"/>
              <a:t>- </a:t>
            </a:r>
            <a:r>
              <a:rPr lang="ru-RU" sz="1700" dirty="0" smtClean="0"/>
              <a:t>Воспитание навыков </a:t>
            </a:r>
            <a:r>
              <a:rPr lang="ru-RU" sz="1700" dirty="0"/>
              <a:t>и </a:t>
            </a:r>
            <a:r>
              <a:rPr lang="ru-RU" sz="1700" dirty="0" smtClean="0"/>
              <a:t>формирование желания </a:t>
            </a:r>
            <a:r>
              <a:rPr lang="ru-RU" sz="1700" dirty="0"/>
              <a:t>заниматься физической культурой и спортом, детско-родительских отношений в совместной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64481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55980" y="116632"/>
            <a:ext cx="8867938" cy="6284759"/>
            <a:chOff x="168558" y="188640"/>
            <a:chExt cx="8867938" cy="6284759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051720" y="1429592"/>
              <a:ext cx="6936771" cy="5042184"/>
              <a:chOff x="2051720" y="1429592"/>
              <a:chExt cx="6936771" cy="5042184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1431216"/>
                <a:ext cx="6720747" cy="5040560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720" y="1429592"/>
                <a:ext cx="5001380" cy="5042183"/>
              </a:xfrm>
              <a:prstGeom prst="rect">
                <a:avLst/>
              </a:prstGeom>
            </p:spPr>
          </p:pic>
        </p:grpSp>
        <p:sp>
          <p:nvSpPr>
            <p:cNvPr id="4" name="Прямоугольник 3"/>
            <p:cNvSpPr/>
            <p:nvPr/>
          </p:nvSpPr>
          <p:spPr>
            <a:xfrm>
              <a:off x="179512" y="188640"/>
              <a:ext cx="8856984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700" b="1" dirty="0"/>
                <a:t>Актуальность</a:t>
              </a:r>
              <a:r>
                <a:rPr lang="ru-RU" sz="1700" dirty="0"/>
                <a:t>:  Физическое развитие должно прочно войти в повседневную жизнь каждой семьи с помощью разнообразных форм и технологий и показывать это нужно на собственном примере. Если ребенок видит, что родитель испытывает удовольствие от здоровой активности, он обязательно станет ему подражать. 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58" y="1431216"/>
              <a:ext cx="3176061" cy="5042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0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877" y="188640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Предполагаемый результат: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i="1" dirty="0" smtClean="0"/>
              <a:t>Родители</a:t>
            </a:r>
            <a:r>
              <a:rPr lang="ru-RU" i="1" dirty="0"/>
              <a:t>.</a:t>
            </a:r>
            <a:r>
              <a:rPr lang="ru-RU" dirty="0"/>
              <a:t> Повышение физической активности  и интереса к жизни детского сада в совместной деятельности детей и родителей </a:t>
            </a:r>
            <a:r>
              <a:rPr lang="ru-RU" dirty="0" smtClean="0"/>
              <a:t>в </a:t>
            </a:r>
            <a:r>
              <a:rPr lang="ru-RU" dirty="0"/>
              <a:t>группе и дома. Осознание в необходимости дальнейшего развития детско-родительских  и партнерских отношений между воспитателем и родителем. Физкультурно-оздоровительная грамотность родителя (папы) обогатилась. </a:t>
            </a:r>
          </a:p>
          <a:p>
            <a:pPr algn="just"/>
            <a:r>
              <a:rPr lang="ru-RU" i="1" dirty="0"/>
              <a:t>Дети.</a:t>
            </a:r>
            <a:r>
              <a:rPr lang="ru-RU" dirty="0"/>
              <a:t> Повышение уровня физической активности и соответственно снижение уровня заболеваемости. Понимание необходимости в занятиях спортом, применение полученного опыта в повседневной жизни и значение понятия «здоровый образ жизни».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50962"/>
            <a:ext cx="1872208" cy="3429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79512" y="3050962"/>
            <a:ext cx="8604448" cy="3429000"/>
            <a:chOff x="179512" y="3050962"/>
            <a:chExt cx="8604448" cy="3429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050962"/>
              <a:ext cx="1928649" cy="34290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050963"/>
              <a:ext cx="4572000" cy="3412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446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500" dirty="0" smtClean="0"/>
          </a:p>
          <a:p>
            <a:r>
              <a:rPr lang="ru-RU" sz="1700" dirty="0" smtClean="0"/>
              <a:t>Основном этап содержал следующие работы: Утренняя </a:t>
            </a:r>
            <a:r>
              <a:rPr lang="ru-RU" sz="1700" dirty="0"/>
              <a:t>зарядка «Повтори за папой</a:t>
            </a:r>
            <a:r>
              <a:rPr lang="ru-RU" sz="1700" dirty="0" smtClean="0"/>
              <a:t>»;</a:t>
            </a:r>
            <a:r>
              <a:rPr lang="ru-RU" sz="1700" dirty="0"/>
              <a:t> </a:t>
            </a:r>
            <a:r>
              <a:rPr lang="ru-RU" sz="1700" dirty="0" smtClean="0"/>
              <a:t>задания </a:t>
            </a:r>
            <a:r>
              <a:rPr lang="ru-RU" sz="1700" dirty="0"/>
              <a:t>от пап для детей на </a:t>
            </a:r>
            <a:r>
              <a:rPr lang="ru-RU" sz="1700" dirty="0" smtClean="0"/>
              <a:t>день; развивающие </a:t>
            </a:r>
            <a:r>
              <a:rPr lang="ru-RU" sz="1700" dirty="0"/>
              <a:t>игры «Папа, какой?», «Скажи о папе ласково</a:t>
            </a:r>
            <a:r>
              <a:rPr lang="ru-RU" sz="1700" dirty="0" smtClean="0"/>
              <a:t>»;</a:t>
            </a:r>
            <a:r>
              <a:rPr lang="ru-RU" sz="1700" dirty="0"/>
              <a:t> </a:t>
            </a:r>
            <a:r>
              <a:rPr lang="ru-RU" sz="1700" dirty="0" smtClean="0"/>
              <a:t>бодрящая </a:t>
            </a:r>
            <a:r>
              <a:rPr lang="ru-RU" sz="1700" dirty="0"/>
              <a:t>зарядка после сна в кроватях и </a:t>
            </a:r>
            <a:endParaRPr lang="ru-RU" sz="1700" dirty="0" smtClean="0"/>
          </a:p>
          <a:p>
            <a:r>
              <a:rPr lang="ru-RU" sz="1700" dirty="0" smtClean="0"/>
              <a:t>хождение </a:t>
            </a:r>
            <a:r>
              <a:rPr lang="ru-RU" sz="1700" dirty="0"/>
              <a:t>по массажной </a:t>
            </a:r>
            <a:r>
              <a:rPr lang="ru-RU" sz="1700" dirty="0" smtClean="0"/>
              <a:t>дорожке; вечерние </a:t>
            </a:r>
            <a:r>
              <a:rPr lang="ru-RU" sz="1700" dirty="0"/>
              <a:t>спортивные забавы на </a:t>
            </a:r>
            <a:r>
              <a:rPr lang="ru-RU" sz="1700" dirty="0" smtClean="0"/>
              <a:t>прогулке и т.д.; досуг на 23 февраля «Папина смекалка» и т.д.</a:t>
            </a:r>
            <a:endParaRPr lang="ru-RU" sz="17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53954" y="2239704"/>
            <a:ext cx="8848059" cy="4186248"/>
            <a:chOff x="153954" y="2239704"/>
            <a:chExt cx="8848059" cy="418624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2263619"/>
              <a:ext cx="3096344" cy="412845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54" y="2239704"/>
              <a:ext cx="3106218" cy="414162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2247460"/>
              <a:ext cx="3133869" cy="4178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3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0"/>
            <a:ext cx="8784975" cy="6322316"/>
            <a:chOff x="179512" y="105071"/>
            <a:chExt cx="8784975" cy="632231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2660403"/>
              <a:ext cx="2825238" cy="376698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561454"/>
              <a:ext cx="2088232" cy="286593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05071"/>
              <a:ext cx="2592288" cy="345638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105071"/>
              <a:ext cx="2592288" cy="345842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99" y="3068960"/>
              <a:ext cx="2376264" cy="3358427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3068960"/>
              <a:ext cx="2520279" cy="3358427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5373948" y="476672"/>
            <a:ext cx="35905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Дистанционное взаимодействие</a:t>
            </a:r>
            <a:r>
              <a:rPr lang="ru-RU" sz="2400" b="1" dirty="0">
                <a:solidFill>
                  <a:srgbClr val="0070C0"/>
                </a:solidFill>
              </a:rPr>
              <a:t> 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родителей и детей: </a:t>
            </a:r>
            <a:r>
              <a:rPr lang="ru-RU" sz="2400" dirty="0" smtClean="0">
                <a:solidFill>
                  <a:srgbClr val="0070C0"/>
                </a:solidFill>
              </a:rPr>
              <a:t>папа дает задание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 – дети выполняют его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6" y="125760"/>
            <a:ext cx="4154920" cy="53683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3750" y="5517232"/>
            <a:ext cx="8862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Помощь в организации различных мероприятий, эстафет, выполнение различных макетов для развивающей среды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79512" y="110142"/>
            <a:ext cx="8836445" cy="5349212"/>
            <a:chOff x="179512" y="110142"/>
            <a:chExt cx="8836445" cy="53492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10142"/>
              <a:ext cx="4011909" cy="534921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16681"/>
              <a:ext cx="2592288" cy="345638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59479" y="603394"/>
              <a:ext cx="3438225" cy="2482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58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47831" y="116632"/>
            <a:ext cx="8875946" cy="6534366"/>
            <a:chOff x="136713" y="151216"/>
            <a:chExt cx="8875946" cy="653436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053" y="3535592"/>
              <a:ext cx="2423766" cy="314370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13" y="2248470"/>
              <a:ext cx="3327340" cy="443711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845" y="167849"/>
              <a:ext cx="2593571" cy="339806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2492896"/>
              <a:ext cx="3144515" cy="4192686"/>
            </a:xfrm>
            <a:prstGeom prst="rect">
              <a:avLst/>
            </a:prstGeom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105" y="151216"/>
              <a:ext cx="4319554" cy="3384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40" y="167849"/>
              <a:ext cx="2880321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4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9776"/>
            <a:ext cx="2981624" cy="3848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63450"/>
            <a:ext cx="2981624" cy="3933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8" y="3429000"/>
            <a:ext cx="2643447" cy="3300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657944" cy="393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25" y="177078"/>
            <a:ext cx="2660073" cy="3933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26" y="2852935"/>
            <a:ext cx="2660073" cy="384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217</TotalTime>
  <Words>295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Официальная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Выпускная аттестационная работа по теме: «Формирования физических качеств детей посредствам использования технологии проектной деятельности» </dc:title>
  <dc:creator>test</dc:creator>
  <cp:lastModifiedBy>test</cp:lastModifiedBy>
  <cp:revision>19</cp:revision>
  <dcterms:created xsi:type="dcterms:W3CDTF">2023-04-18T10:33:21Z</dcterms:created>
  <dcterms:modified xsi:type="dcterms:W3CDTF">2023-12-04T10:25:12Z</dcterms:modified>
</cp:coreProperties>
</file>