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9" r:id="rId3"/>
    <p:sldId id="260" r:id="rId4"/>
    <p:sldId id="261" r:id="rId5"/>
    <p:sldId id="262" r:id="rId6"/>
    <p:sldId id="267" r:id="rId7"/>
    <p:sldId id="264" r:id="rId8"/>
    <p:sldId id="263" r:id="rId9"/>
    <p:sldId id="265" r:id="rId10"/>
    <p:sldId id="266" r:id="rId11"/>
  </p:sldIdLst>
  <p:sldSz cx="9144000" cy="6858000" type="screen4x3"/>
  <p:notesSz cx="6800850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7F04-A520-423D-9284-C0A40D63845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39FF-8418-4BFF-A57D-DE5AD6503A5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7F04-A520-423D-9284-C0A40D63845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39FF-8418-4BFF-A57D-DE5AD6503A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7F04-A520-423D-9284-C0A40D63845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39FF-8418-4BFF-A57D-DE5AD6503A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7F04-A520-423D-9284-C0A40D63845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39FF-8418-4BFF-A57D-DE5AD6503A5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7F04-A520-423D-9284-C0A40D63845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39FF-8418-4BFF-A57D-DE5AD6503A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7F04-A520-423D-9284-C0A40D63845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39FF-8418-4BFF-A57D-DE5AD6503A5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7F04-A520-423D-9284-C0A40D63845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39FF-8418-4BFF-A57D-DE5AD6503A5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7F04-A520-423D-9284-C0A40D63845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39FF-8418-4BFF-A57D-DE5AD6503A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7F04-A520-423D-9284-C0A40D63845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39FF-8418-4BFF-A57D-DE5AD6503A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7F04-A520-423D-9284-C0A40D63845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39FF-8418-4BFF-A57D-DE5AD6503A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7F04-A520-423D-9284-C0A40D63845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39FF-8418-4BFF-A57D-DE5AD6503A5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E367F04-A520-423D-9284-C0A40D63845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34139FF-8418-4BFF-A57D-DE5AD6503A5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11.pn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еник\Desktop\улицы\russkaya_derevniya_1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8640"/>
            <a:ext cx="5472608" cy="6522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 купле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8888" y="4941168"/>
            <a:ext cx="609600" cy="609600"/>
          </a:xfrm>
          <a:prstGeom prst="rect">
            <a:avLst/>
          </a:prstGeom>
        </p:spPr>
      </p:pic>
      <p:pic>
        <p:nvPicPr>
          <p:cNvPr id="4" name="2 куплет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80312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4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505670"/>
            <a:ext cx="684076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Моё впечатление от занятия.</a:t>
            </a:r>
          </a:p>
          <a:p>
            <a:r>
              <a:rPr lang="ru-RU" sz="3200" b="1" i="1" dirty="0" err="1" smtClean="0">
                <a:solidFill>
                  <a:srgbClr val="002060"/>
                </a:solidFill>
              </a:rPr>
              <a:t>Акрослово</a:t>
            </a:r>
            <a:r>
              <a:rPr lang="ru-RU" sz="3200" dirty="0" smtClean="0"/>
              <a:t> </a:t>
            </a:r>
          </a:p>
          <a:p>
            <a:r>
              <a:rPr lang="ru-RU" sz="4000" b="1" dirty="0" smtClean="0">
                <a:solidFill>
                  <a:srgbClr val="C00000"/>
                </a:solidFill>
                <a:latin typeface="Georgia" pitchFamily="18" charset="0"/>
              </a:rPr>
              <a:t>У  -</a:t>
            </a:r>
          </a:p>
          <a:p>
            <a:r>
              <a:rPr lang="ru-RU" sz="4000" b="1" dirty="0" smtClean="0">
                <a:solidFill>
                  <a:srgbClr val="C00000"/>
                </a:solidFill>
                <a:latin typeface="Georgia" pitchFamily="18" charset="0"/>
              </a:rPr>
              <a:t>Л - </a:t>
            </a:r>
          </a:p>
          <a:p>
            <a:r>
              <a:rPr lang="ru-RU" sz="4000" b="1" dirty="0" smtClean="0">
                <a:solidFill>
                  <a:srgbClr val="C00000"/>
                </a:solidFill>
                <a:latin typeface="Georgia" pitchFamily="18" charset="0"/>
              </a:rPr>
              <a:t>И -</a:t>
            </a:r>
          </a:p>
          <a:p>
            <a:r>
              <a:rPr lang="ru-RU" sz="4000" b="1" dirty="0" smtClean="0">
                <a:solidFill>
                  <a:srgbClr val="C00000"/>
                </a:solidFill>
                <a:latin typeface="Georgia" pitchFamily="18" charset="0"/>
              </a:rPr>
              <a:t>Ц -</a:t>
            </a:r>
          </a:p>
          <a:p>
            <a:r>
              <a:rPr lang="ru-RU" sz="4000" b="1" dirty="0">
                <a:solidFill>
                  <a:srgbClr val="C00000"/>
                </a:solidFill>
                <a:latin typeface="Georgia" pitchFamily="18" charset="0"/>
              </a:rPr>
              <a:t>А</a:t>
            </a:r>
            <a:r>
              <a:rPr lang="ru-RU" sz="4000" b="1" dirty="0" smtClean="0">
                <a:solidFill>
                  <a:srgbClr val="C00000"/>
                </a:solidFill>
                <a:latin typeface="Georgia" pitchFamily="18" charset="0"/>
              </a:rPr>
              <a:t> -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395051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  <a:t>Приём </a:t>
            </a:r>
            <a:r>
              <a:rPr lang="ru-RU" sz="2400" b="1" i="1" dirty="0">
                <a:solidFill>
                  <a:srgbClr val="002060"/>
                </a:solidFill>
                <a:latin typeface="Georgia" pitchFamily="18" charset="0"/>
              </a:rPr>
              <a:t>"</a:t>
            </a:r>
            <a:r>
              <a:rPr lang="ru-RU" sz="2400" b="1" i="1" dirty="0" err="1">
                <a:solidFill>
                  <a:srgbClr val="002060"/>
                </a:solidFill>
                <a:latin typeface="Georgia" pitchFamily="18" charset="0"/>
              </a:rPr>
              <a:t>Акрослово</a:t>
            </a:r>
            <a:r>
              <a:rPr lang="ru-RU" sz="2400" b="1" i="1" dirty="0">
                <a:solidFill>
                  <a:srgbClr val="002060"/>
                </a:solidFill>
                <a:latin typeface="Georgia" pitchFamily="18" charset="0"/>
              </a:rPr>
              <a:t>" - это характеристика, "зашифрованная" в буквах слова, связанных по смыслу </a:t>
            </a:r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  <a:t>( ассоциации, слова, словосочетания, предложения )</a:t>
            </a:r>
            <a:endParaRPr lang="ru-RU" sz="2400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7170" name="Picture 2" descr="C:\Users\Ученик\Desktop\улицы\russkaya_derevniya_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14524"/>
            <a:ext cx="2786569" cy="2403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71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98072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Georgia" pitchFamily="18" charset="0"/>
              </a:rPr>
              <a:t>Пер. Северный </a:t>
            </a:r>
          </a:p>
          <a:p>
            <a:r>
              <a:rPr lang="ru-RU" b="1" i="1" dirty="0">
                <a:solidFill>
                  <a:srgbClr val="002060"/>
                </a:solidFill>
                <a:latin typeface="Georgia" pitchFamily="18" charset="0"/>
              </a:rPr>
              <a:t>Пер. Восточный</a:t>
            </a:r>
          </a:p>
          <a:p>
            <a:r>
              <a:rPr lang="ru-RU" b="1" i="1" dirty="0">
                <a:solidFill>
                  <a:srgbClr val="002060"/>
                </a:solidFill>
                <a:latin typeface="Georgia" pitchFamily="18" charset="0"/>
              </a:rPr>
              <a:t>Пер. Западный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371703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err="1" smtClean="0">
                <a:solidFill>
                  <a:srgbClr val="002060"/>
                </a:solidFill>
                <a:latin typeface="Georgia" pitchFamily="18" charset="0"/>
              </a:rPr>
              <a:t>Ул.Насосная</a:t>
            </a: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ru-RU" b="1" i="1" dirty="0" err="1" smtClean="0">
                <a:solidFill>
                  <a:srgbClr val="002060"/>
                </a:solidFill>
                <a:latin typeface="Georgia" pitchFamily="18" charset="0"/>
              </a:rPr>
              <a:t>Ул.Почтовая</a:t>
            </a: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ru-RU" b="1" i="1" dirty="0" err="1" smtClean="0">
                <a:solidFill>
                  <a:srgbClr val="002060"/>
                </a:solidFill>
                <a:latin typeface="Georgia" pitchFamily="18" charset="0"/>
              </a:rPr>
              <a:t>Пер.Школьный</a:t>
            </a: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ru-RU" b="1" i="1" dirty="0" err="1" smtClean="0">
                <a:solidFill>
                  <a:srgbClr val="002060"/>
                </a:solidFill>
                <a:latin typeface="Georgia" pitchFamily="18" charset="0"/>
              </a:rPr>
              <a:t>Ул.Элеваторная</a:t>
            </a: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ru-RU" b="1" i="1" dirty="0">
                <a:solidFill>
                  <a:srgbClr val="002060"/>
                </a:solidFill>
                <a:latin typeface="Georgia" pitchFamily="18" charset="0"/>
              </a:rPr>
              <a:t>Пер. Базарный</a:t>
            </a:r>
          </a:p>
        </p:txBody>
      </p:sp>
      <p:pic>
        <p:nvPicPr>
          <p:cNvPr id="2050" name="Picture 2" descr="C:\Users\Ученик\Desktop\улицы\AvBAyBXCIAABqD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96592"/>
            <a:ext cx="4225652" cy="3021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Ученик\Desktop\улицы\im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379" y="305918"/>
            <a:ext cx="4040798" cy="2272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46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4048" y="27152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Ул. Ленинская</a:t>
            </a: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Ул. М</a:t>
            </a:r>
            <a:r>
              <a:rPr lang="ru-RU" b="1" i="1" dirty="0">
                <a:solidFill>
                  <a:srgbClr val="002060"/>
                </a:solidFill>
                <a:latin typeface="Georgia" pitchFamily="18" charset="0"/>
              </a:rPr>
              <a:t>. Горького 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Пер. Пушкинский</a:t>
            </a: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ru-RU" b="1" i="1" dirty="0">
                <a:solidFill>
                  <a:srgbClr val="002060"/>
                </a:solidFill>
                <a:latin typeface="Georgia" pitchFamily="18" charset="0"/>
              </a:rPr>
              <a:t>Пер. Калининский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Ул. Д</a:t>
            </a:r>
            <a:r>
              <a:rPr lang="ru-RU" b="1" i="1" dirty="0">
                <a:solidFill>
                  <a:srgbClr val="002060"/>
                </a:solidFill>
                <a:latin typeface="Georgia" pitchFamily="18" charset="0"/>
              </a:rPr>
              <a:t>. Бедного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4048" y="292494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Georgia" pitchFamily="18" charset="0"/>
              </a:rPr>
              <a:t>Пер. Комсомольский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Ул. Октябрьская</a:t>
            </a: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Ул. Первомайская</a:t>
            </a: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Ул. Красноармейская</a:t>
            </a: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5122" name="Picture 2" descr="C:\Users\Ученик\Desktop\улицы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1"/>
          <a:stretch/>
        </p:blipFill>
        <p:spPr bwMode="auto">
          <a:xfrm>
            <a:off x="251520" y="260648"/>
            <a:ext cx="3445618" cy="216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Ученик\Desktop\улицы\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76872"/>
            <a:ext cx="3672408" cy="2283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Ученик\Desktop\улицы\75204c59bd0ecf1ca94f890094086b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293095"/>
            <a:ext cx="3438422" cy="2292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04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3882" y="5589240"/>
            <a:ext cx="68515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Georgia" pitchFamily="18" charset="0"/>
              </a:rPr>
              <a:t>Они шаги истории хранят!</a:t>
            </a:r>
          </a:p>
        </p:txBody>
      </p:sp>
      <p:pic>
        <p:nvPicPr>
          <p:cNvPr id="3074" name="Picture 2" descr="C:\Users\Ученик\Desktop\улицы\getImag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17" y="186492"/>
            <a:ext cx="8708787" cy="48986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32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4" cstate="print"/>
          <a:srcRect t="14758" r="2777" b="9448"/>
          <a:stretch>
            <a:fillRect/>
          </a:stretch>
        </p:blipFill>
        <p:spPr bwMode="auto">
          <a:xfrm>
            <a:off x="1" y="620688"/>
            <a:ext cx="9143999" cy="552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Борис Мокроусов - Улица родная (minu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80" y="5663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3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134" y="52292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Пер. </a:t>
            </a:r>
            <a:r>
              <a:rPr lang="ru-RU" b="1" i="1" dirty="0" err="1" smtClean="0">
                <a:solidFill>
                  <a:srgbClr val="002060"/>
                </a:solidFill>
                <a:latin typeface="Georgia" pitchFamily="18" charset="0"/>
              </a:rPr>
              <a:t>Мордвянникова</a:t>
            </a: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1029" name="Picture 5" descr="E:\USB_HDD\Root\учитель года\фото улиц\20200112_1057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0134"/>
            <a:ext cx="3791322" cy="2132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220231" y="2317377"/>
            <a:ext cx="1863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Georgia" pitchFamily="18" charset="0"/>
              </a:rPr>
              <a:t>Пер. Тычины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84095" y="6093296"/>
            <a:ext cx="1827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i="1" dirty="0">
                <a:solidFill>
                  <a:srgbClr val="002060"/>
                </a:solidFill>
                <a:latin typeface="Georgia" pitchFamily="18" charset="0"/>
              </a:rPr>
              <a:t>Ул. Левченко</a:t>
            </a:r>
          </a:p>
        </p:txBody>
      </p:sp>
      <p:pic>
        <p:nvPicPr>
          <p:cNvPr id="1030" name="Picture 6" descr="E:\USB_HDD\Root\учитель года\фото улиц\IMG-20191229-WA00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083"/>
          <a:stretch/>
        </p:blipFill>
        <p:spPr bwMode="auto">
          <a:xfrm>
            <a:off x="5220072" y="2815094"/>
            <a:ext cx="3647306" cy="2221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USB_HDD\Root\учитель года\фото улиц\20200112_11023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00"/>
          <a:stretch/>
        </p:blipFill>
        <p:spPr bwMode="auto">
          <a:xfrm>
            <a:off x="253154" y="132815"/>
            <a:ext cx="4211960" cy="2129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95384" y="5207446"/>
            <a:ext cx="1912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i="1" dirty="0">
                <a:solidFill>
                  <a:srgbClr val="002060"/>
                </a:solidFill>
                <a:latin typeface="Georgia" pitchFamily="18" charset="0"/>
              </a:rPr>
              <a:t>Ул. Братская</a:t>
            </a:r>
          </a:p>
        </p:txBody>
      </p:sp>
      <p:pic>
        <p:nvPicPr>
          <p:cNvPr id="1032" name="Picture 8" descr="E:\USB_HDD\Root\учитель года\внеурочка\Мордвянников\постановление улица Мордвянникова_0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9518" y="2368476"/>
            <a:ext cx="2414765" cy="330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5007" y="2347456"/>
            <a:ext cx="214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Пер. </a:t>
            </a:r>
            <a:r>
              <a:rPr lang="ru-RU" b="1" i="1" dirty="0" err="1">
                <a:solidFill>
                  <a:srgbClr val="002060"/>
                </a:solidFill>
                <a:latin typeface="Georgia" pitchFamily="18" charset="0"/>
              </a:rPr>
              <a:t>Литунова</a:t>
            </a: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1026" name="Picture 2" descr="E:\Учительгода 2020\Внеурочка\Внеурочка\Новая папка\20200118_14534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333"/>
          <a:stretch/>
        </p:blipFill>
        <p:spPr bwMode="auto">
          <a:xfrm>
            <a:off x="3310261" y="3429000"/>
            <a:ext cx="2309706" cy="2532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01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:\Users\Ученик\Desktop\Для Инги\День Победы 2016\DSC020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857" y="2902297"/>
            <a:ext cx="6734075" cy="378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Ученик\Desktop\8995249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41822"/>
            <a:ext cx="2513856" cy="215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Франк Дюваль - Me to you_(Inkomp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1640" y="2727960"/>
            <a:ext cx="609600" cy="609600"/>
          </a:xfrm>
          <a:prstGeom prst="rect">
            <a:avLst/>
          </a:prstGeom>
        </p:spPr>
      </p:pic>
      <p:pic>
        <p:nvPicPr>
          <p:cNvPr id="5" name="Picture 5" descr="C:\Users\Ученик\Desktop\Для Инги\День Победы 2016\DSC020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248472" cy="2390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Ученик\Desktop\Для Инги\Митинг 9 мая 2017\DSC0127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552" y="200100"/>
            <a:ext cx="4239380" cy="2379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58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76672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Georgia" pitchFamily="18" charset="0"/>
              </a:rPr>
              <a:t>Если хочешь по-настоящему узнать город, надо ходить пешком</a:t>
            </a: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.</a:t>
            </a: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5" name="Picture 2" descr="C:\Users\Ученик\Desktop\улицы\getImag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272808" cy="4090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545365"/>
            <a:ext cx="7151687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469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90" y="332656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Georgia" pitchFamily="18" charset="0"/>
              </a:rPr>
              <a:t>Историю улиц нужно знать,</a:t>
            </a:r>
          </a:p>
          <a:p>
            <a:r>
              <a:rPr lang="ru-RU" sz="2800" b="1" i="1" dirty="0" smtClean="0">
                <a:solidFill>
                  <a:srgbClr val="C00000"/>
                </a:solidFill>
                <a:latin typeface="Georgia" pitchFamily="18" charset="0"/>
              </a:rPr>
              <a:t> потому что…</a:t>
            </a:r>
            <a:endParaRPr lang="ru-RU" sz="2800" b="1" i="1" dirty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ИЛИ</a:t>
            </a:r>
          </a:p>
          <a:p>
            <a:r>
              <a:rPr lang="ru-RU" sz="2800" b="1" i="1" dirty="0">
                <a:solidFill>
                  <a:srgbClr val="C00000"/>
                </a:solidFill>
                <a:latin typeface="Georgia" pitchFamily="18" charset="0"/>
              </a:rPr>
              <a:t>Историю улиц </a:t>
            </a:r>
            <a:r>
              <a:rPr lang="ru-RU" sz="2800" b="1" i="1" dirty="0" smtClean="0">
                <a:solidFill>
                  <a:srgbClr val="C00000"/>
                </a:solidFill>
                <a:latin typeface="Georgia" pitchFamily="18" charset="0"/>
              </a:rPr>
              <a:t>не нужно </a:t>
            </a:r>
            <a:r>
              <a:rPr lang="ru-RU" sz="2800" b="1" i="1" dirty="0">
                <a:solidFill>
                  <a:srgbClr val="C00000"/>
                </a:solidFill>
                <a:latin typeface="Georgia" pitchFamily="18" charset="0"/>
              </a:rPr>
              <a:t>знать</a:t>
            </a:r>
            <a:r>
              <a:rPr lang="ru-RU" sz="2800" b="1" i="1" dirty="0" smtClean="0">
                <a:solidFill>
                  <a:srgbClr val="C00000"/>
                </a:solidFill>
                <a:latin typeface="Georgia" pitchFamily="18" charset="0"/>
              </a:rPr>
              <a:t>,</a:t>
            </a:r>
          </a:p>
          <a:p>
            <a:r>
              <a:rPr lang="ru-RU" sz="2800" b="1" i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ru-RU" sz="2800" b="1" i="1" dirty="0">
                <a:solidFill>
                  <a:srgbClr val="C00000"/>
                </a:solidFill>
                <a:latin typeface="Georgia" pitchFamily="18" charset="0"/>
              </a:rPr>
              <a:t>потому что…</a:t>
            </a:r>
          </a:p>
          <a:p>
            <a:endParaRPr lang="ru-RU" sz="28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146" name="Picture 2" descr="C:\Users\Ученик\Desktop\улицы\karta_veselovskogo_raio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50" y="2708920"/>
            <a:ext cx="3816424" cy="361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Ученик\Desktop\улицы\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095" y="3010312"/>
            <a:ext cx="4456747" cy="2506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84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468</TotalTime>
  <Words>140</Words>
  <Application>Microsoft Office PowerPoint</Application>
  <PresentationFormat>Экран (4:3)</PresentationFormat>
  <Paragraphs>37</Paragraphs>
  <Slides>10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Ученик</dc:creator>
  <cp:lastModifiedBy>Ученик</cp:lastModifiedBy>
  <cp:revision>35</cp:revision>
  <cp:lastPrinted>2020-01-17T08:49:26Z</cp:lastPrinted>
  <dcterms:created xsi:type="dcterms:W3CDTF">2019-12-26T07:52:23Z</dcterms:created>
  <dcterms:modified xsi:type="dcterms:W3CDTF">2020-01-20T11:49:28Z</dcterms:modified>
</cp:coreProperties>
</file>