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64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1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55F9-7580-4998-BC54-BD6DBE64AF53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664D-1168-41FE-8EF5-AA489D5B32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247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55F9-7580-4998-BC54-BD6DBE64AF53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664D-1168-41FE-8EF5-AA489D5B3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578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55F9-7580-4998-BC54-BD6DBE64AF53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664D-1168-41FE-8EF5-AA489D5B3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8588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55F9-7580-4998-BC54-BD6DBE64AF53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664D-1168-41FE-8EF5-AA489D5B32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26267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55F9-7580-4998-BC54-BD6DBE64AF53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664D-1168-41FE-8EF5-AA489D5B3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7814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55F9-7580-4998-BC54-BD6DBE64AF53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664D-1168-41FE-8EF5-AA489D5B32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14417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55F9-7580-4998-BC54-BD6DBE64AF53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664D-1168-41FE-8EF5-AA489D5B3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8102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55F9-7580-4998-BC54-BD6DBE64AF53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664D-1168-41FE-8EF5-AA489D5B3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123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55F9-7580-4998-BC54-BD6DBE64AF53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664D-1168-41FE-8EF5-AA489D5B3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01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55F9-7580-4998-BC54-BD6DBE64AF53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664D-1168-41FE-8EF5-AA489D5B3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902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55F9-7580-4998-BC54-BD6DBE64AF53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664D-1168-41FE-8EF5-AA489D5B3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991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55F9-7580-4998-BC54-BD6DBE64AF53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664D-1168-41FE-8EF5-AA489D5B3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737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55F9-7580-4998-BC54-BD6DBE64AF53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664D-1168-41FE-8EF5-AA489D5B3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603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55F9-7580-4998-BC54-BD6DBE64AF53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664D-1168-41FE-8EF5-AA489D5B3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886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55F9-7580-4998-BC54-BD6DBE64AF53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664D-1168-41FE-8EF5-AA489D5B3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65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55F9-7580-4998-BC54-BD6DBE64AF53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664D-1168-41FE-8EF5-AA489D5B3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513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55F9-7580-4998-BC54-BD6DBE64AF53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664D-1168-41FE-8EF5-AA489D5B3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56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18455F9-7580-4998-BC54-BD6DBE64AF53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AF7664D-1168-41FE-8EF5-AA489D5B3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294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27275" y="205152"/>
            <a:ext cx="8880988" cy="170805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HALLO,MEINE FREUNDE!</a:t>
            </a:r>
          </a:p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HELLO,MY FRIENDS!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лай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2530" y="1687803"/>
            <a:ext cx="8592722" cy="51701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ower_of_London,_April_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3863" y="505166"/>
            <a:ext cx="8701649" cy="57784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uckingham-palace-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1019" y="711122"/>
            <a:ext cx="9201444" cy="55208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innie-winnie-the-pooh-35046137-864-1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3717" y="703933"/>
            <a:ext cx="3094892" cy="5502030"/>
          </a:xfrm>
          <a:prstGeom prst="rect">
            <a:avLst/>
          </a:prstGeom>
        </p:spPr>
      </p:pic>
      <p:pic>
        <p:nvPicPr>
          <p:cNvPr id="3" name="Рисунок 2" descr="Алан Мил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4702" y="517514"/>
            <a:ext cx="4926065" cy="574964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isa-v-Zazerkalye-zagad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5581" y="1026942"/>
            <a:ext cx="4318782" cy="4318782"/>
          </a:xfrm>
          <a:prstGeom prst="rect">
            <a:avLst/>
          </a:prstGeom>
        </p:spPr>
      </p:pic>
      <p:pic>
        <p:nvPicPr>
          <p:cNvPr id="3" name="Рисунок 2" descr="Льюис Кэрол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9951" y="1023628"/>
            <a:ext cx="3924885" cy="46283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529863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bg1"/>
                </a:solidFill>
              </a:rPr>
              <a:t>Германия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2215663"/>
            <a:ext cx="6400800" cy="35755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406" y="2092570"/>
            <a:ext cx="6965207" cy="4642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4613" y="0"/>
            <a:ext cx="4898572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9287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27" y="0"/>
            <a:ext cx="4001915" cy="36147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3185" y="3494026"/>
            <a:ext cx="4933950" cy="32893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40064"/>
            <a:ext cx="4864893" cy="32432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3138" y="12556"/>
            <a:ext cx="3400697" cy="425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501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7807569" cy="585567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2350" y="0"/>
            <a:ext cx="4819650" cy="3614738"/>
          </a:xfrm>
        </p:spPr>
      </p:pic>
    </p:spTree>
    <p:extLst>
      <p:ext uri="{BB962C8B-B14F-4D97-AF65-F5344CB8AC3E}">
        <p14:creationId xmlns:p14="http://schemas.microsoft.com/office/powerpoint/2010/main" xmlns="" val="86543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107" y="122542"/>
            <a:ext cx="11145715" cy="626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267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Музей игрушек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354239" cy="42291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5338" y="553916"/>
            <a:ext cx="6406662" cy="42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840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Музей Шоколада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503" y="-1"/>
            <a:ext cx="5783928" cy="38535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9097" y="0"/>
            <a:ext cx="6261463" cy="46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926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Музей плюшевых медведей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761" y="98746"/>
            <a:ext cx="5602387" cy="420179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5374" y="98745"/>
            <a:ext cx="6306626" cy="4201791"/>
          </a:xfrm>
        </p:spPr>
      </p:pic>
    </p:spTree>
    <p:extLst>
      <p:ext uri="{BB962C8B-B14F-4D97-AF65-F5344CB8AC3E}">
        <p14:creationId xmlns:p14="http://schemas.microsoft.com/office/powerpoint/2010/main" xmlns="" val="315917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566" y="0"/>
            <a:ext cx="8585566" cy="147867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Великобритания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Великобрит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4394" y="1247765"/>
            <a:ext cx="8398413" cy="53921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</TotalTime>
  <Words>16</Words>
  <Application>Microsoft Office PowerPoint</Application>
  <PresentationFormat>Произвольный</PresentationFormat>
  <Paragraphs>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Сектор</vt:lpstr>
      <vt:lpstr>Слайд 1</vt:lpstr>
      <vt:lpstr>Германия</vt:lpstr>
      <vt:lpstr>Слайд 3</vt:lpstr>
      <vt:lpstr>Слайд 4</vt:lpstr>
      <vt:lpstr>Слайд 5</vt:lpstr>
      <vt:lpstr>Музей игрушек</vt:lpstr>
      <vt:lpstr>Музей Шоколада</vt:lpstr>
      <vt:lpstr>Музей плюшевых медведей</vt:lpstr>
      <vt:lpstr> Великобритания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Германия</dc:title>
  <dc:creator>НАДЮХА</dc:creator>
  <cp:lastModifiedBy>User</cp:lastModifiedBy>
  <cp:revision>11</cp:revision>
  <dcterms:created xsi:type="dcterms:W3CDTF">2021-10-31T10:17:00Z</dcterms:created>
  <dcterms:modified xsi:type="dcterms:W3CDTF">2021-11-01T12:38:08Z</dcterms:modified>
</cp:coreProperties>
</file>