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3ECB69-B625-4242-B4CB-855D47A5472D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6B657C-5CAC-46CB-A05F-02A1392C35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727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6B657C-5CAC-46CB-A05F-02A1392C355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013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4.infourok.ru/uploads/ex/0c73/00117192-2b8dca17/img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33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6969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allbox.ru/wallpapers/main/201546/2c37b8dfaf6310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0596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Адмира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416491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stihi.ru/pics/2017/09/06/263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886" y="3573016"/>
            <a:ext cx="4284281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i.artfile.ru/1024x768_345731_%5bwww.ArtFile.ru%5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14" y="3573016"/>
            <a:ext cx="4386434" cy="328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1.bp.blogspot.com/-R19ZzYvqq-0/XrQkbbe53RI/AAAAAAAAASw/32O_hNlb-Yc09kM-fU9ze0ZtdgvNh6uJgCLcBGAsYHQ/s1600/Bozhya-korovka-65-1024x76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297" y="0"/>
            <a:ext cx="4416491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52013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1</Words>
  <Application>Microsoft Office PowerPoint</Application>
  <PresentationFormat>Экран (4:3)</PresentationFormat>
  <Paragraphs>1</Paragraphs>
  <Slides>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7</cp:revision>
  <dcterms:created xsi:type="dcterms:W3CDTF">2020-10-29T11:36:58Z</dcterms:created>
  <dcterms:modified xsi:type="dcterms:W3CDTF">2020-10-29T13:41:06Z</dcterms:modified>
</cp:coreProperties>
</file>