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9" r:id="rId12"/>
    <p:sldId id="270" r:id="rId13"/>
    <p:sldId id="271" r:id="rId14"/>
    <p:sldId id="272" r:id="rId15"/>
    <p:sldId id="273" r:id="rId16"/>
    <p:sldId id="275" r:id="rId17"/>
    <p:sldId id="279" r:id="rId18"/>
    <p:sldId id="274" r:id="rId19"/>
    <p:sldId id="276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5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2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5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9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12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6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4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6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5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4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6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5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5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5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992" y="766444"/>
            <a:ext cx="777240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0099"/>
                </a:solidFill>
                <a:latin typeface="Century" pitchFamily="18" charset="0"/>
              </a:rPr>
              <a:t>Презентация к уроку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«Повторение по теме</a:t>
            </a:r>
            <a:b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«Имя прилагательное. Практикум»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4000" b="1" dirty="0">
                <a:solidFill>
                  <a:srgbClr val="CC0066"/>
                </a:solidFill>
                <a:latin typeface="Century" pitchFamily="18" charset="0"/>
              </a:rPr>
              <a:t>5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772400" cy="1977633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0099"/>
                </a:solidFill>
                <a:latin typeface="Century" pitchFamily="18" charset="0"/>
              </a:rPr>
              <a:t>Подготовила Минченко Ирина Александровна,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0099"/>
                </a:solidFill>
                <a:latin typeface="Century" pitchFamily="18" charset="0"/>
              </a:rPr>
              <a:t>учитель русского языка и литературы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0099"/>
                </a:solidFill>
                <a:latin typeface="Century" pitchFamily="18" charset="0"/>
              </a:rPr>
              <a:t>ГОУ ЛНР «Зоринская СШ № 10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0099"/>
                </a:solidFill>
                <a:latin typeface="Century" pitchFamily="18" charset="0"/>
              </a:rPr>
              <a:t>имени Саши Дегтярева»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b="1" dirty="0">
              <a:solidFill>
                <a:srgbClr val="000099"/>
              </a:solidFill>
              <a:latin typeface="Century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b="1" dirty="0">
              <a:solidFill>
                <a:srgbClr val="000099"/>
              </a:solidFill>
              <a:latin typeface="Century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b="1" dirty="0">
              <a:solidFill>
                <a:srgbClr val="000099"/>
              </a:solidFill>
              <a:latin typeface="Century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b="1" dirty="0">
              <a:solidFill>
                <a:srgbClr val="000099"/>
              </a:solidFill>
              <a:latin typeface="Century" pitchFamily="18" charset="0"/>
            </a:endParaRPr>
          </a:p>
        </p:txBody>
      </p:sp>
      <p:sp>
        <p:nvSpPr>
          <p:cNvPr id="19458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27A96E-DA39-4613-B2F3-7005A0B4F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558" y="3646764"/>
            <a:ext cx="2426418" cy="26641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15212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latin typeface="Century" pitchFamily="18" charset="0"/>
              </a:rPr>
              <a:t>Словарная работа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latin typeface="Century" pitchFamily="18" charset="0"/>
              </a:rPr>
              <a:t>«Природа Луганщины»</a:t>
            </a: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5938108"/>
            <a:ext cx="2868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entury" pitchFamily="18" charset="0"/>
              </a:rPr>
              <a:t>В</a:t>
            </a:r>
            <a:r>
              <a:rPr lang="ru-RU" sz="4000" b="1" u="sng" dirty="0">
                <a:solidFill>
                  <a:srgbClr val="C00000"/>
                </a:solidFill>
                <a:latin typeface="Century" pitchFamily="18" charset="0"/>
              </a:rPr>
              <a:t>ОРО</a:t>
            </a:r>
            <a:r>
              <a:rPr lang="ru-RU" sz="4000" b="1" dirty="0">
                <a:solidFill>
                  <a:srgbClr val="C00000"/>
                </a:solidFill>
                <a:latin typeface="Century" pitchFamily="18" charset="0"/>
              </a:rPr>
              <a:t>БЕЙ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8434" name="AutoShape 2" descr="Картинки по запросу &quot;вороб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Admin\Рабочий стол\35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117" y="1484784"/>
            <a:ext cx="5949162" cy="445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582203" y="260648"/>
            <a:ext cx="6622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Кластер «Имя существительное»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305660-A32B-454A-8291-7BC5FD5F8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8304221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232247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Составить из букв слова</a:t>
            </a:r>
          </a:p>
          <a:p>
            <a:pPr algn="ctr">
              <a:spcBef>
                <a:spcPts val="0"/>
              </a:spcBef>
              <a:buNone/>
            </a:pPr>
            <a:endParaRPr lang="ru-RU" sz="3200" b="1" dirty="0">
              <a:solidFill>
                <a:srgbClr val="000099"/>
              </a:solidFill>
              <a:latin typeface="Century" pitchFamily="18" charset="0"/>
            </a:endParaRPr>
          </a:p>
          <a:p>
            <a:r>
              <a:rPr lang="ru-RU" sz="2400" b="1" dirty="0">
                <a:latin typeface="Century" panose="02040604050505020304" pitchFamily="18" charset="0"/>
              </a:rPr>
              <a:t>Из данных букв составьте и запишите имена прилагательные, характеризующие  пернатых друзей, живущих в нашей местности</a:t>
            </a: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Картинки по запросу &quot;вороб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155575" y="3044279"/>
            <a:ext cx="86389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ПЕЛНКРАИВТЫСЗЮБОХЧМ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26689" name="Picture 65" descr="Картинки по запросу &quot;русский яык рисун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21088"/>
            <a:ext cx="2545715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59632" y="5589240"/>
            <a:ext cx="8229600" cy="64807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>
                <a:solidFill>
                  <a:srgbClr val="000099"/>
                </a:solidFill>
                <a:latin typeface="Century" pitchFamily="18" charset="0"/>
              </a:rPr>
              <a:t>Снегирь</a:t>
            </a:r>
            <a:endParaRPr lang="ru-RU" sz="4800" dirty="0">
              <a:latin typeface="Century" pitchFamily="18" charset="0"/>
            </a:endParaRP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Картинки по запросу &quot;вороб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krasivosti.pro/uploads/posts/2021-04/1618976198_6-krasivosti_pro-p-zima-sneg-snegiri-ptitsi-krasivo-foto-6.jpg">
            <a:extLst>
              <a:ext uri="{FF2B5EF4-FFF2-40B4-BE49-F238E27FC236}">
                <a16:creationId xmlns:a16="http://schemas.microsoft.com/office/drawing/2014/main" id="{301139AD-B842-4DBA-96B6-4660C43A3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7577"/>
            <a:ext cx="7236804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59632" y="5589240"/>
            <a:ext cx="8229600" cy="64807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>
                <a:solidFill>
                  <a:srgbClr val="000099"/>
                </a:solidFill>
                <a:latin typeface="Century" pitchFamily="18" charset="0"/>
              </a:rPr>
              <a:t>Дятел</a:t>
            </a:r>
            <a:endParaRPr lang="ru-RU" sz="4800" dirty="0">
              <a:latin typeface="Century" pitchFamily="18" charset="0"/>
            </a:endParaRP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Картинки по запросу &quot;вороб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sibirds.ru/photos/0508/003/05080138502.jpg">
            <a:extLst>
              <a:ext uri="{FF2B5EF4-FFF2-40B4-BE49-F238E27FC236}">
                <a16:creationId xmlns:a16="http://schemas.microsoft.com/office/drawing/2014/main" id="{5A3EF9FE-E3D5-4724-9F9E-EE53AC536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/>
          <a:stretch/>
        </p:blipFill>
        <p:spPr bwMode="auto">
          <a:xfrm>
            <a:off x="307975" y="332656"/>
            <a:ext cx="6424265" cy="52896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59632" y="5589240"/>
            <a:ext cx="8229600" cy="64807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>
                <a:solidFill>
                  <a:srgbClr val="000099"/>
                </a:solidFill>
                <a:latin typeface="Century" pitchFamily="18" charset="0"/>
              </a:rPr>
              <a:t>Синица</a:t>
            </a:r>
            <a:endParaRPr lang="ru-RU" sz="4800" dirty="0">
              <a:latin typeface="Century" pitchFamily="18" charset="0"/>
            </a:endParaRP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Картинки по запросу &quot;вороб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&quot;деркул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1D6186-0B0A-436C-90C0-F6E7D65AF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0337"/>
            <a:ext cx="4680520" cy="5475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4941168"/>
            <a:ext cx="8229600" cy="64807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 err="1">
                <a:solidFill>
                  <a:srgbClr val="000099"/>
                </a:solidFill>
                <a:latin typeface="Century" pitchFamily="18" charset="0"/>
              </a:rPr>
              <a:t>Физминутка</a:t>
            </a:r>
            <a:endParaRPr lang="ru-RU" sz="4800" dirty="0">
              <a:latin typeface="Century" pitchFamily="18" charset="0"/>
            </a:endParaRP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Картинки по запросу &quot;вороб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&quot;деркул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Картинки по запросу &quot;луган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9" name="AutoShape 5" descr="Картинки по запросу &quot;луган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7FEBF0-8EDF-4A41-9531-81C3D153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0947"/>
            <a:ext cx="6804248" cy="453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Картинки по запросу &quot;вороб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&quot;деркул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Картинки по запросу &quot;луган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9" name="AutoShape 5" descr="Картинки по запросу &quot;луган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ACB0D7-6052-4306-816E-B74889A8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33" y="476672"/>
            <a:ext cx="7022554" cy="5266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045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807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>
                <a:solidFill>
                  <a:srgbClr val="000099"/>
                </a:solidFill>
                <a:latin typeface="Century" pitchFamily="18" charset="0"/>
              </a:rPr>
              <a:t>СИНКВЕЙН</a:t>
            </a:r>
            <a:endParaRPr lang="ru-RU" sz="4800" dirty="0">
              <a:latin typeface="Century" pitchFamily="18" charset="0"/>
            </a:endParaRP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Картинки по запросу &quot;вороб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&quot;деркул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1173525"/>
            <a:ext cx="835292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Первая строка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– существительное, тема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Вторая строка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– два прилагательных, раскрывающих тему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Третья строка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– три глагола, описывающих действия, характерные для данного предмета или явления.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Четвёртая строка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– законченное высказывание, выражающее отношение автора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к теме. Это может быть афоризм, цитата, пословица или фраза, составленная самим автором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Пятая строка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– резюме, вывод, выражающий личное отношение автора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807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>
                <a:solidFill>
                  <a:srgbClr val="000099"/>
                </a:solidFill>
                <a:latin typeface="Century" pitchFamily="18" charset="0"/>
              </a:rPr>
              <a:t>СИНКВЕЙН</a:t>
            </a:r>
            <a:endParaRPr lang="ru-RU" sz="4800" dirty="0">
              <a:latin typeface="Century" pitchFamily="18" charset="0"/>
            </a:endParaRP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Картинки по запросу &quot;вороб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&quot;деркул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33872" y="1412776"/>
            <a:ext cx="835292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latin typeface="Century" panose="02040604050505020304" pitchFamily="18" charset="0"/>
              </a:rPr>
              <a:t>Имя прилагательное</a:t>
            </a:r>
            <a:br>
              <a:rPr lang="ru-RU" sz="3600" dirty="0">
                <a:latin typeface="Century" panose="02040604050505020304" pitchFamily="18" charset="0"/>
              </a:rPr>
            </a:br>
            <a:r>
              <a:rPr lang="ru-RU" sz="3600" dirty="0">
                <a:latin typeface="Century" panose="02040604050505020304" pitchFamily="18" charset="0"/>
              </a:rPr>
              <a:t>Важное, нужное.</a:t>
            </a:r>
            <a:br>
              <a:rPr lang="ru-RU" sz="3600" dirty="0">
                <a:latin typeface="Century" panose="02040604050505020304" pitchFamily="18" charset="0"/>
              </a:rPr>
            </a:br>
            <a:r>
              <a:rPr lang="ru-RU" sz="3600" dirty="0">
                <a:latin typeface="Century" panose="02040604050505020304" pitchFamily="18" charset="0"/>
              </a:rPr>
              <a:t>Описывает, усиливает, указывает.</a:t>
            </a:r>
            <a:br>
              <a:rPr lang="ru-RU" sz="3600" dirty="0">
                <a:latin typeface="Century" panose="02040604050505020304" pitchFamily="18" charset="0"/>
              </a:rPr>
            </a:br>
            <a:r>
              <a:rPr lang="ru-RU" sz="3600" dirty="0">
                <a:latin typeface="Century" panose="02040604050505020304" pitchFamily="18" charset="0"/>
              </a:rPr>
              <a:t>Придает речи выразительность.</a:t>
            </a:r>
            <a:br>
              <a:rPr lang="ru-RU" sz="3600" dirty="0">
                <a:latin typeface="Century" panose="02040604050505020304" pitchFamily="18" charset="0"/>
              </a:rPr>
            </a:br>
            <a:r>
              <a:rPr lang="ru-RU" sz="3600" dirty="0">
                <a:latin typeface="Century" panose="02040604050505020304" pitchFamily="18" charset="0"/>
              </a:rPr>
              <a:t>Признак.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40AD1-13D4-4227-96B4-A6A0958A9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93"/>
          <a:stretch/>
        </p:blipFill>
        <p:spPr>
          <a:xfrm>
            <a:off x="4860032" y="4384796"/>
            <a:ext cx="2448272" cy="22186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992" y="766444"/>
            <a:ext cx="7772400" cy="28803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0099"/>
                </a:solidFill>
                <a:latin typeface="Century" pitchFamily="18" charset="0"/>
              </a:rPr>
              <a:t>Тема урока</a:t>
            </a:r>
            <a:br>
              <a:rPr lang="ru-RU" sz="4400" b="1" dirty="0">
                <a:solidFill>
                  <a:srgbClr val="000099"/>
                </a:solidFill>
                <a:latin typeface="Century" pitchFamily="18" charset="0"/>
              </a:rPr>
            </a:b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«Повторение по теме</a:t>
            </a:r>
            <a:b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«Имя прилагательное. Практикум»</a:t>
            </a:r>
            <a:endParaRPr lang="ru-RU" sz="4000" b="1" dirty="0">
              <a:solidFill>
                <a:srgbClr val="CC0066"/>
              </a:solidFill>
              <a:latin typeface="Century" pitchFamily="18" charset="0"/>
            </a:endParaRPr>
          </a:p>
        </p:txBody>
      </p:sp>
      <p:sp>
        <p:nvSpPr>
          <p:cNvPr id="19458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27A96E-DA39-4613-B2F3-7005A0B4F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558" y="3646764"/>
            <a:ext cx="2426418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04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Картинки по запросу &quot;вороб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&quot;вор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&quot;деркул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32748" y="5013176"/>
            <a:ext cx="83529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Century" panose="02040604050505020304" pitchFamily="18" charset="0"/>
              </a:rPr>
              <a:t>Составить  текст-миниатюру на тему «Весна в моем городе», употребив имена прилагательные.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http://cf3.ppt-online.org/files3/slide/d/DnMWcQsXErTp3Seth2IaUKClf1bdkvL0yOB4FJ/slide-24.jpg">
            <a:extLst>
              <a:ext uri="{FF2B5EF4-FFF2-40B4-BE49-F238E27FC236}">
                <a16:creationId xmlns:a16="http://schemas.microsoft.com/office/drawing/2014/main" id="{6D2D78AF-006F-4791-85BF-CEC9D7DCC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20391" r="5629" b="25985"/>
          <a:stretch/>
        </p:blipFill>
        <p:spPr bwMode="auto">
          <a:xfrm>
            <a:off x="155575" y="476672"/>
            <a:ext cx="82296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6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119" y="4725144"/>
            <a:ext cx="7772400" cy="14419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Луганщина – мой край родной!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9458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6F3F31-B200-4133-AA84-BC6E460B0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5" y="319092"/>
            <a:ext cx="6393053" cy="4262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18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Словарная работа 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«Природа Луганщины»</a:t>
            </a: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Картинки по запросу &quot;природа луганщин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6192688" cy="4440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4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15212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Словарная работа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«Природа Луганщины»</a:t>
            </a: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Картинки по запросу &quot;ряби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57103"/>
            <a:ext cx="6336704" cy="438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32040" y="6038341"/>
            <a:ext cx="2509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</a:t>
            </a:r>
            <a: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БИНА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15212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Словарная работа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«Природа Луганщины»</a:t>
            </a: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5733256"/>
            <a:ext cx="4362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</a:t>
            </a:r>
            <a: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ОД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СНЕЖНИК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AutoShape 2" descr="Картинки по запросу &quot;подснеж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&quot;подснеж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Картинки по запросу &quot;подснеж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Картинки по запросу &quot;подснеж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Картинки по запросу &quot;подснеж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7" name="Picture 11" descr="C:\Documents and Settings\Admin\Рабочий стол\773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15212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Словарная работа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«Природа Луганщины»</a:t>
            </a: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5813312"/>
            <a:ext cx="3773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</a:t>
            </a:r>
            <a: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ОД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СОЛНУ</a:t>
            </a:r>
            <a: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Х</a:t>
            </a:r>
            <a:endParaRPr lang="ru-RU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AutoShape 2" descr="Картинки по запросу &quot;подсолнух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дсолнух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дсолнух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92796"/>
            <a:ext cx="6347048" cy="422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15212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Словарная работа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«Природа Луганщины»</a:t>
            </a: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08916" y="5949280"/>
            <a:ext cx="2100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</a:t>
            </a:r>
            <a: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ЛКА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AutoShape 2" descr="Картинки по запросу &quot;бел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&quot;бел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 descr="C:\Documents and Settings\Admin\Рабочий стол\belk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6050486" cy="458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15212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Словарная работа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«Природа Луганщины»</a:t>
            </a:r>
          </a:p>
        </p:txBody>
      </p:sp>
      <p:sp>
        <p:nvSpPr>
          <p:cNvPr id="1026" name="AutoShape 2" descr="Картинки по запросу &quot;русский яык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&quot;ряб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5949280"/>
            <a:ext cx="1080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Ё</a:t>
            </a:r>
            <a: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Ж</a:t>
            </a:r>
            <a:endParaRPr lang="ru-RU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AutoShape 2" descr="Картинки по запросу &quot;еж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артинки по запросу &quot;еж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9" name="Picture 5" descr="C:\Documents and Settings\Admin\Рабочий стол\Ezh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8" y="1484126"/>
            <a:ext cx="6653641" cy="446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207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</vt:lpstr>
      <vt:lpstr>Trebuchet MS</vt:lpstr>
      <vt:lpstr>Wingdings 3</vt:lpstr>
      <vt:lpstr>Аспект</vt:lpstr>
      <vt:lpstr>Презентация к уроку «Повторение по теме «Имя прилагательное. Практикум» 5 класс</vt:lpstr>
      <vt:lpstr>Тема урока «Повторение по теме «Имя прилагательное. Практикум»</vt:lpstr>
      <vt:lpstr>Луганщина – мой край родной!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«Обобщение знаний об имени существительном» 5 класс</dc:title>
  <cp:lastModifiedBy>User</cp:lastModifiedBy>
  <cp:revision>15</cp:revision>
  <dcterms:modified xsi:type="dcterms:W3CDTF">2023-11-19T16:51:48Z</dcterms:modified>
</cp:coreProperties>
</file>