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2" r:id="rId18"/>
    <p:sldId id="271" r:id="rId19"/>
    <p:sldId id="273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зрение!</a:t>
            </a:r>
          </a:p>
        </p:txBody>
      </p:sp>
      <p:pic>
        <p:nvPicPr>
          <p:cNvPr id="1027" name="Picture 3" descr="C:\Users\FarkovaYE\Desktop\Разобрать\III к. 29.03.2016\Курсова-Диплом мой 29.03.2016\Занятия к программе\Глаза\Презентация\iPPF26J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36" y="2348879"/>
            <a:ext cx="5176927" cy="3558861"/>
          </a:xfrm>
          <a:prstGeom prst="round2DiagRect">
            <a:avLst>
              <a:gd name="adj1" fmla="val 16102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016" y="692696"/>
            <a:ext cx="7416824" cy="936104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Крот</a:t>
            </a:r>
          </a:p>
        </p:txBody>
      </p:sp>
      <p:pic>
        <p:nvPicPr>
          <p:cNvPr id="4098" name="Picture 2" descr="C:\Users\FarkovaYE\Desktop\iVS29IK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5"/>
            <a:ext cx="7703737" cy="345638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3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8872" cy="864096"/>
          </a:xfrm>
        </p:spPr>
        <p:txBody>
          <a:bodyPr>
            <a:noAutofit/>
          </a:bodyPr>
          <a:lstStyle/>
          <a:p>
            <a:r>
              <a:rPr lang="ru-RU" sz="40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ухудшения зрения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3826" y="1412776"/>
            <a:ext cx="784887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при плохом освещении.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при малом расстоянии от глаз до книги.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Длительные занятия за компьютером.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лёжа.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Длительный просмотр телевизора.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2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8872" cy="864096"/>
          </a:xfrm>
        </p:spPr>
        <p:txBody>
          <a:bodyPr>
            <a:noAutofit/>
          </a:bodyPr>
          <a:lstStyle/>
          <a:p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заботиться о сохранении зрения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3826" y="1772816"/>
            <a:ext cx="8012630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Читай, рисуй, </a:t>
            </a:r>
          </a:p>
          <a:p>
            <a:pPr algn="l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пиши только при </a:t>
            </a:r>
          </a:p>
          <a:p>
            <a:pPr algn="l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хорошем освещении, </a:t>
            </a:r>
          </a:p>
          <a:p>
            <a:pPr algn="l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свет падал с левой </a:t>
            </a:r>
          </a:p>
          <a:p>
            <a:pPr algn="l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стороны!</a:t>
            </a:r>
          </a:p>
          <a:p>
            <a:pPr marL="457200" indent="-457200" algn="l">
              <a:buAutoNum type="arabicPeriod"/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Сиди прямо, не наклоняйся низко к книге, альбому, тетради!</a:t>
            </a:r>
          </a:p>
          <a:p>
            <a:pPr algn="l"/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Сиди на расстоянии не менее 2-2,5 м от экрана телевизора!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FarkovaYE\Desktop\Разобрать\III к. 29.03.2016\Курсова-Диплом мой 29.03.2016\Занятия к программе\Глаза\Презентация\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98" y="1916832"/>
            <a:ext cx="3657600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5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174" y="836712"/>
            <a:ext cx="784887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Аккуратно работай с ножницами и другими острыми или колющими предметами!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Соблюдай режим дня. Чередуй разные виды деятельности. Регулярно проветривай помещение!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Не три глаза грязными руками! Ухаживай за ними, мой их!</a:t>
            </a: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3826" y="548680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Побольше ешь продуктов, полезные для глаз.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здоровья глаз очень полезны витамины группы А (морковь, томаты, листовые овощи, рыбий жир)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FarkovaYE\Desktop\Разобрать\III к. 29.03.2016\Курсова-Диплом мой 29.03.2016\Занятия к программе\Глаза\Презентация\top-samih-poleznih-produktov-pitan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4" b="85119"/>
          <a:stretch/>
        </p:blipFill>
        <p:spPr bwMode="auto">
          <a:xfrm>
            <a:off x="6444208" y="4763027"/>
            <a:ext cx="1679574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rkovaYE\Desktop\Разобрать\III к. 29.03.2016\Курсова-Диплом мой 29.03.2016\Занятия к программе\Глаза\Презентация\top-samih-poleznih-produktov-pitan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0" r="73425" b="50012"/>
          <a:stretch/>
        </p:blipFill>
        <p:spPr bwMode="auto">
          <a:xfrm>
            <a:off x="2461864" y="5013176"/>
            <a:ext cx="1797199" cy="13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arkovaYE\Desktop\Разобрать\III к. 29.03.2016\Курсова-Диплом мой 29.03.2016\Занятия к программе\Глаза\Презентация\1423580908_img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3" t="59037" r="23500" b="15547"/>
          <a:stretch/>
        </p:blipFill>
        <p:spPr bwMode="auto">
          <a:xfrm>
            <a:off x="6498430" y="2555324"/>
            <a:ext cx="1876475" cy="19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arkovaYE\Pictures\разобрать\Правильное питание\000119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026">
            <a:off x="4265540" y="3194110"/>
            <a:ext cx="1527193" cy="19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arkovaYE\Pictures\разобрать\Правильное питание\top-samih-poleznih-produktov-pitan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t="14583" r="53192" b="63542"/>
          <a:stretch/>
        </p:blipFill>
        <p:spPr bwMode="auto">
          <a:xfrm>
            <a:off x="480244" y="2420888"/>
            <a:ext cx="1715492" cy="26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4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3826" y="476672"/>
            <a:ext cx="78488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В (орехи, большинство фруктов, зерновые, рыба различных сортов)</a:t>
            </a:r>
          </a:p>
        </p:txBody>
      </p:sp>
      <p:pic>
        <p:nvPicPr>
          <p:cNvPr id="2050" name="Picture 2" descr="C:\Users\FarkovaYE\Pictures\разобрать\Правильное питание\iJNOZCU9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9012"/>
            <a:ext cx="2762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rkovaYE\Pictures\разобрать\Правильное питание\iA9HI2CW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62" y="4018384"/>
            <a:ext cx="36385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FarkovaYE\Desktop\Разобрать\III к. 29.03.2016\Курсова-Диплом мой 29.03.2016\Занятия к программе\Глаза\Презентация\1423580908_img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3" t="59037" r="23500" b="15547"/>
          <a:stretch/>
        </p:blipFill>
        <p:spPr bwMode="auto">
          <a:xfrm>
            <a:off x="899592" y="3719835"/>
            <a:ext cx="1876475" cy="19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1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3826" y="47667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С (плоды шиповника, цитрусовые, лук, помидоры, яблоки). </a:t>
            </a:r>
          </a:p>
        </p:txBody>
      </p:sp>
      <p:pic>
        <p:nvPicPr>
          <p:cNvPr id="4" name="Picture 6" descr="C:\Users\FarkovaYE\Pictures\разобрать\Правильное питание\00011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026">
            <a:off x="3699938" y="2719247"/>
            <a:ext cx="1989404" cy="25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arkovaYE\Desktop\Разобрать\III к. 29.03.2016\Курсова-Диплом мой 29.03.2016\Занятия к программе\Глаза\Презентация\top-samih-poleznih-produktov-pitan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t="67559" r="45493" b="18006"/>
          <a:stretch/>
        </p:blipFill>
        <p:spPr bwMode="auto">
          <a:xfrm>
            <a:off x="810510" y="1844824"/>
            <a:ext cx="2045006" cy="1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rkovaYE\Desktop\Разобрать\III к. 29.03.2016\Курсова-Диплом мой 29.03.2016\Занятия к программе\Глаза\Презентация\top-samih-poleznih-produktov-pitan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6" t="68899" b="17410"/>
          <a:stretch/>
        </p:blipFill>
        <p:spPr bwMode="auto">
          <a:xfrm>
            <a:off x="6261099" y="5041900"/>
            <a:ext cx="169227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rkovaYE\Pictures\разобрать\Правильное питание\1-1210211F95S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27114" r="35026" b="48437"/>
          <a:stretch/>
        </p:blipFill>
        <p:spPr bwMode="auto">
          <a:xfrm>
            <a:off x="6325264" y="1628800"/>
            <a:ext cx="2370463" cy="17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arkovaYE\Pictures\разобрать\Правильное питание\569867495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33771" r="8000" b="34407"/>
          <a:stretch/>
        </p:blipFill>
        <p:spPr bwMode="auto">
          <a:xfrm rot="1848363">
            <a:off x="1335226" y="4131568"/>
            <a:ext cx="1538460" cy="182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8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3826" y="476672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 востребованные нашими глазами микроэлементы - это калий и цинк. Калий присутствует в мёде, бананах, печёном картофеле, а также в растительном масле. </a:t>
            </a:r>
          </a:p>
        </p:txBody>
      </p:sp>
      <p:pic>
        <p:nvPicPr>
          <p:cNvPr id="2050" name="Picture 2" descr="C:\Users\FarkovaYE\Pictures\разобрать\Правильное питание\i9U4R4R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678">
            <a:off x="899592" y="1974086"/>
            <a:ext cx="2187365" cy="14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rkovaYE\Pictures\разобрать\Правильное питание\photo_1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0" t="67656" r="23990" b="11643"/>
          <a:stretch/>
        </p:blipFill>
        <p:spPr bwMode="auto">
          <a:xfrm rot="20500913">
            <a:off x="6189435" y="4264620"/>
            <a:ext cx="211137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rkovaYE\Desktop\iXM5JZJ7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562">
            <a:off x="4283968" y="1957189"/>
            <a:ext cx="2724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arkovaYE\Desktop\iR63W8TP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98291"/>
            <a:ext cx="28384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0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886" y="548680"/>
            <a:ext cx="8712968" cy="180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Цинк помогает глазам адаптироваться к яркому свету, поддерживает нормальный уровень витамина А. Высоким содержанием цинка могут гордиться: креветки, сельдь, мясо, грибы.</a:t>
            </a:r>
          </a:p>
          <a:p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arkovaYE\Pictures\разобрать\Правильное питание\1-1210211F95S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53595" r="58037" b="30866"/>
          <a:stretch/>
        </p:blipFill>
        <p:spPr bwMode="auto">
          <a:xfrm rot="20262187">
            <a:off x="577533" y="4573791"/>
            <a:ext cx="3237995" cy="12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rkovaYE\Pictures\разобрать\Правильное питание\1-1210211F95S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7" t="42225" r="3125" b="28887"/>
          <a:stretch/>
        </p:blipFill>
        <p:spPr bwMode="auto">
          <a:xfrm>
            <a:off x="6660232" y="2052935"/>
            <a:ext cx="2195737" cy="20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arkovaYE\Desktop\iEEKTVV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18749"/>
            <a:ext cx="2146299" cy="15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arkovaYE\Desktop\iCIARGL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7" y="2052935"/>
            <a:ext cx="2604654" cy="16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5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098" name="Picture 2" descr="C:\Users\FarkovaYE\Desktop\Разобрать\III к. 29.03.2016\Курсова-Диплом мой 29.03.2016\Занятия к программе\Глаза\Презентация\гимнастика%20для%20глаз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"/>
          <a:stretch/>
        </p:blipFill>
        <p:spPr bwMode="auto">
          <a:xfrm>
            <a:off x="648838" y="404664"/>
            <a:ext cx="824364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0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FarkovaYE\Desktop\Разобрать\III к. 29.03.2016\Курсова-Диплом мой 29.03.2016\Занятия к программе\Глаза\Презентация\о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r="12858" b="45071"/>
          <a:stretch/>
        </p:blipFill>
        <p:spPr bwMode="auto">
          <a:xfrm>
            <a:off x="5908794" y="2005149"/>
            <a:ext cx="2564602" cy="140257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rkovaYE\Desktop\Разобрать\III к. 29.03.2016\Курсова-Диплом мой 29.03.2016\Занятия к программе\Глаза\Презентация\artleo_com-14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8" t="32988" r="19125" b="34025"/>
          <a:stretch/>
        </p:blipFill>
        <p:spPr bwMode="auto">
          <a:xfrm>
            <a:off x="3131791" y="3937852"/>
            <a:ext cx="3151298" cy="10114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rkovaYE\Desktop\Разобрать\III к. 29.03.2016\Курсова-Диплом мой 29.03.2016\Занятия к программе\Глаза\Презентация\i2HY60D9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9275" r="5226" b="11201"/>
          <a:stretch/>
        </p:blipFill>
        <p:spPr bwMode="auto">
          <a:xfrm rot="20513145">
            <a:off x="809655" y="948129"/>
            <a:ext cx="1705451" cy="92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arkovaYE\Desktop\Разобрать\III к. 29.03.2016\Курсова-Диплом мой 29.03.2016\Занятия к программе\Глаза\Презентация\i5PLXCY4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8" t="12172" r="9584" b="66317"/>
          <a:stretch/>
        </p:blipFill>
        <p:spPr bwMode="auto">
          <a:xfrm>
            <a:off x="351032" y="3727167"/>
            <a:ext cx="2458363" cy="85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arkovaYE\Desktop\Разобрать\III к. 29.03.2016\Курсова-Диплом мой 29.03.2016\Занятия к программе\Глаза\Презентация\i08U0C0B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b="41538"/>
          <a:stretch/>
        </p:blipFill>
        <p:spPr bwMode="auto">
          <a:xfrm rot="743842">
            <a:off x="6138512" y="5362820"/>
            <a:ext cx="2006373" cy="836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arkovaYE\Desktop\Разобрать\III к. 29.03.2016\Курсова-Диплом мой 29.03.2016\Занятия к программе\Глаза\Презентация\iIMF7TS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041">
            <a:off x="437065" y="2321699"/>
            <a:ext cx="2450630" cy="89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Картинки-Фото 31.01.2014\Люди\Лицо\0001995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33776" r="25449" b="50000"/>
          <a:stretch/>
        </p:blipFill>
        <p:spPr bwMode="auto">
          <a:xfrm>
            <a:off x="3463510" y="2935052"/>
            <a:ext cx="2023044" cy="80888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артинки-Фото 31.01.2014\Люди\Лицо\0002001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1" t="36193" r="16281" b="38064"/>
          <a:stretch/>
        </p:blipFill>
        <p:spPr bwMode="auto">
          <a:xfrm rot="20825665">
            <a:off x="3704984" y="5396495"/>
            <a:ext cx="1717422" cy="76867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Картинки-Фото 31.01.2014\Люди\Лицо\00020308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12915" r="12988" b="57676"/>
          <a:stretch/>
        </p:blipFill>
        <p:spPr bwMode="auto">
          <a:xfrm>
            <a:off x="3199312" y="1823824"/>
            <a:ext cx="2287243" cy="81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Картинки-Фото 31.01.2014\Люди\Лицо\0002033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14811" r="16092" b="50000"/>
          <a:stretch/>
        </p:blipFill>
        <p:spPr bwMode="auto">
          <a:xfrm rot="923107">
            <a:off x="6423234" y="668965"/>
            <a:ext cx="2369542" cy="9513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Картинки-Фото 31.01.2014\Дети\Дети 3-го мира\3279843_untitled-18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1" t="18153" r="33189" b="72718"/>
          <a:stretch/>
        </p:blipFill>
        <p:spPr bwMode="auto">
          <a:xfrm rot="21409025">
            <a:off x="3885015" y="576022"/>
            <a:ext cx="2186530" cy="879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3" name="Picture 9" descr="E:\Картинки-Фото 31.01.2014\Дети\Дети 3-го мира\3279756_10deti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28748" r="60149" b="49761"/>
          <a:stretch/>
        </p:blipFill>
        <p:spPr bwMode="auto">
          <a:xfrm rot="21085982">
            <a:off x="476947" y="5002926"/>
            <a:ext cx="2514880" cy="10831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arkovaYE\Desktop\Рисунок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290">
            <a:off x="6420268" y="4085110"/>
            <a:ext cx="2383508" cy="780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2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886" y="548680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Полезно                       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Вредно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733" y="108105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 rot="20973246">
            <a:off x="374950" y="1106135"/>
            <a:ext cx="3291710" cy="125117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Читать при хорошем освещении</a:t>
            </a:r>
          </a:p>
          <a:p>
            <a:pPr algn="ctr"/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 rot="488162">
            <a:off x="5425559" y="1214050"/>
            <a:ext cx="2886017" cy="107394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Читать лежа</a:t>
            </a:r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181755" y="4003605"/>
            <a:ext cx="2804307" cy="12274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Употреблять в пищу витамины</a:t>
            </a:r>
          </a:p>
        </p:txBody>
      </p:sp>
      <p:sp>
        <p:nvSpPr>
          <p:cNvPr id="24" name="Облако 23"/>
          <p:cNvSpPr/>
          <p:nvPr/>
        </p:nvSpPr>
        <p:spPr>
          <a:xfrm rot="21069065">
            <a:off x="756733" y="5467647"/>
            <a:ext cx="2528142" cy="126332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Беречь глаза от ударов</a:t>
            </a:r>
          </a:p>
        </p:txBody>
      </p:sp>
      <p:sp>
        <p:nvSpPr>
          <p:cNvPr id="25" name="Облако 24"/>
          <p:cNvSpPr/>
          <p:nvPr/>
        </p:nvSpPr>
        <p:spPr>
          <a:xfrm rot="530437">
            <a:off x="3382301" y="4666973"/>
            <a:ext cx="2027358" cy="12274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Умываться, мыть глаза</a:t>
            </a:r>
          </a:p>
        </p:txBody>
      </p:sp>
      <p:sp>
        <p:nvSpPr>
          <p:cNvPr id="26" name="Облако 25"/>
          <p:cNvSpPr/>
          <p:nvPr/>
        </p:nvSpPr>
        <p:spPr>
          <a:xfrm rot="818835">
            <a:off x="6130035" y="5539714"/>
            <a:ext cx="2763015" cy="12274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 сидеть за компьютером</a:t>
            </a:r>
          </a:p>
        </p:txBody>
      </p:sp>
      <p:sp>
        <p:nvSpPr>
          <p:cNvPr id="27" name="Облако 26"/>
          <p:cNvSpPr/>
          <p:nvPr/>
        </p:nvSpPr>
        <p:spPr>
          <a:xfrm rot="350676">
            <a:off x="5767514" y="4094655"/>
            <a:ext cx="2804307" cy="12274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Читать в транспорте или за столом</a:t>
            </a:r>
          </a:p>
        </p:txBody>
      </p:sp>
      <p:sp>
        <p:nvSpPr>
          <p:cNvPr id="28" name="Облако 27"/>
          <p:cNvSpPr/>
          <p:nvPr/>
        </p:nvSpPr>
        <p:spPr>
          <a:xfrm>
            <a:off x="6400906" y="2694048"/>
            <a:ext cx="2156059" cy="110974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Тереть глаза грязными руками</a:t>
            </a:r>
          </a:p>
        </p:txBody>
      </p:sp>
      <p:sp>
        <p:nvSpPr>
          <p:cNvPr id="29" name="Облако 28"/>
          <p:cNvSpPr/>
          <p:nvPr/>
        </p:nvSpPr>
        <p:spPr>
          <a:xfrm rot="668906">
            <a:off x="216575" y="2593948"/>
            <a:ext cx="2804307" cy="12274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упражнения для глаз</a:t>
            </a:r>
          </a:p>
        </p:txBody>
      </p:sp>
      <p:sp>
        <p:nvSpPr>
          <p:cNvPr id="30" name="Облако 29"/>
          <p:cNvSpPr/>
          <p:nvPr/>
        </p:nvSpPr>
        <p:spPr>
          <a:xfrm rot="20852537">
            <a:off x="3036777" y="2650577"/>
            <a:ext cx="3289067" cy="149709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Телевизор смотреть на расстоянии 2-2,5 метров</a:t>
            </a:r>
          </a:p>
        </p:txBody>
      </p:sp>
    </p:spTree>
    <p:extLst>
      <p:ext uri="{BB962C8B-B14F-4D97-AF65-F5344CB8AC3E}">
        <p14:creationId xmlns:p14="http://schemas.microsoft.com/office/powerpoint/2010/main" val="10021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171400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886" y="548680"/>
            <a:ext cx="8712968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я узнал…  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трудно…  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попробую… 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131706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6912768" cy="64807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глаза</a:t>
            </a:r>
          </a:p>
        </p:txBody>
      </p:sp>
      <p:pic>
        <p:nvPicPr>
          <p:cNvPr id="2051" name="Picture 3" descr="C:\Users\FarkovaYE\Desktop\Разобрать\III к. 29.03.2016\Курсова-Диплом мой 29.03.2016\Занятия к программе\Глаза\Презентация\Anomalii_razvitiya_hrustalik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r="7285"/>
          <a:stretch/>
        </p:blipFill>
        <p:spPr bwMode="auto">
          <a:xfrm>
            <a:off x="971600" y="1196752"/>
            <a:ext cx="6713191" cy="525086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5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6912768" cy="64807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глаза</a:t>
            </a:r>
          </a:p>
        </p:txBody>
      </p:sp>
      <p:pic>
        <p:nvPicPr>
          <p:cNvPr id="3074" name="Picture 2" descr="C:\Users\FarkovaYE\Desktop\i1W0PFM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3" y="1484784"/>
            <a:ext cx="7598017" cy="410445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7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5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373216"/>
            <a:ext cx="7776864" cy="936103"/>
          </a:xfrm>
        </p:spPr>
        <p:txBody>
          <a:bodyPr>
            <a:noAutofit/>
          </a:bodyPr>
          <a:lstStyle/>
          <a:p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92155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Глаза –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90872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руки делают.</a:t>
            </a: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77961" y="2724021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зеркало души.</a:t>
            </a:r>
            <a:b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611724"/>
            <a:ext cx="3544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Глаза боятся,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1824" y="278552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 страха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4386907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глаза велики.</a:t>
            </a:r>
            <a:b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99792" y="1556792"/>
            <a:ext cx="2178169" cy="151216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150096" y="3273411"/>
            <a:ext cx="2178169" cy="151216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347864" y="1629436"/>
            <a:ext cx="1224532" cy="3156143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32" y="2060848"/>
            <a:ext cx="5651656" cy="4545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6206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311785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416824" cy="864096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Орёл</a:t>
            </a:r>
          </a:p>
        </p:txBody>
      </p:sp>
      <p:pic>
        <p:nvPicPr>
          <p:cNvPr id="3" name="Picture 2" descr="C:\Users\FarkovaYE\Desktop\i0M00LC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920880" cy="396044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6408712" cy="864096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</a:p>
        </p:txBody>
      </p:sp>
      <p:pic>
        <p:nvPicPr>
          <p:cNvPr id="2050" name="Picture 2" descr="C:\Users\FarkovaYE\Desktop\iT2J04L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4" y="1589489"/>
            <a:ext cx="7704856" cy="433650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9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416824" cy="504056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</a:p>
        </p:txBody>
      </p:sp>
      <p:pic>
        <p:nvPicPr>
          <p:cNvPr id="3074" name="Picture 2" descr="C:\Users\FarkovaYE\Desktop\iPCFJRP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94" y="1484784"/>
            <a:ext cx="6421935" cy="482767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75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337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Берегите зрение!</vt:lpstr>
      <vt:lpstr>Презентация PowerPoint</vt:lpstr>
      <vt:lpstr>Строение глаза</vt:lpstr>
      <vt:lpstr>Строение глаза</vt:lpstr>
      <vt:lpstr>    </vt:lpstr>
      <vt:lpstr>Презентация PowerPoint</vt:lpstr>
      <vt:lpstr>Орёл</vt:lpstr>
      <vt:lpstr>Сова</vt:lpstr>
      <vt:lpstr>Заяц</vt:lpstr>
      <vt:lpstr>Крот</vt:lpstr>
      <vt:lpstr>Причины ухудшения зрения</vt:lpstr>
      <vt:lpstr>Как заботиться о сохранении зрения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себе не навреди, свои глазки береги</dc:title>
  <dc:creator>FarkovaYE</dc:creator>
  <cp:lastModifiedBy>Павел Бориосов</cp:lastModifiedBy>
  <cp:revision>88</cp:revision>
  <dcterms:created xsi:type="dcterms:W3CDTF">2016-03-31T04:33:52Z</dcterms:created>
  <dcterms:modified xsi:type="dcterms:W3CDTF">2024-02-03T18:13:04Z</dcterms:modified>
</cp:coreProperties>
</file>